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00" r:id="rId1"/>
  </p:sldMasterIdLst>
  <p:notesMasterIdLst>
    <p:notesMasterId r:id="rId11"/>
  </p:notesMasterIdLst>
  <p:sldIdLst>
    <p:sldId id="277" r:id="rId2"/>
    <p:sldId id="272" r:id="rId3"/>
    <p:sldId id="278" r:id="rId4"/>
    <p:sldId id="276" r:id="rId5"/>
    <p:sldId id="279" r:id="rId6"/>
    <p:sldId id="280" r:id="rId7"/>
    <p:sldId id="283" r:id="rId8"/>
    <p:sldId id="281" r:id="rId9"/>
    <p:sldId id="282"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80" autoAdjust="0"/>
  </p:normalViewPr>
  <p:slideViewPr>
    <p:cSldViewPr snapToGrid="0">
      <p:cViewPr varScale="1">
        <p:scale>
          <a:sx n="63" d="100"/>
          <a:sy n="63" d="100"/>
        </p:scale>
        <p:origin x="804" y="6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705FE0-AF93-4B48-BAF7-118701416AE8}" type="doc">
      <dgm:prSet loTypeId="urn:microsoft.com/office/officeart/2011/layout/TabList" loCatId="list" qsTypeId="urn:microsoft.com/office/officeart/2005/8/quickstyle/3d2" qsCatId="3D" csTypeId="urn:microsoft.com/office/officeart/2005/8/colors/accent1_2" csCatId="accent1" phldr="1"/>
      <dgm:spPr/>
      <dgm:t>
        <a:bodyPr/>
        <a:lstStyle/>
        <a:p>
          <a:endParaRPr lang="en-US"/>
        </a:p>
      </dgm:t>
    </dgm:pt>
    <dgm:pt modelId="{640008D1-1104-4CD7-9794-1700AAA8AA93}">
      <dgm:prSet phldrT="[Text]" custT="1"/>
      <dgm:spPr/>
      <dgm:t>
        <a:bodyPr/>
        <a:lstStyle/>
        <a:p>
          <a:r>
            <a:rPr lang="en-US" sz="3600" dirty="0" err="1"/>
            <a:t>Obra</a:t>
          </a:r>
          <a:r>
            <a:rPr lang="en-US" sz="4400" dirty="0"/>
            <a:t>:</a:t>
          </a:r>
        </a:p>
      </dgm:t>
    </dgm:pt>
    <dgm:pt modelId="{7527ECB2-CC48-4744-9E92-F12BB2AAB040}" type="parTrans" cxnId="{F4452888-F325-4F55-BE2D-8701F07EE32B}">
      <dgm:prSet/>
      <dgm:spPr/>
      <dgm:t>
        <a:bodyPr/>
        <a:lstStyle/>
        <a:p>
          <a:endParaRPr lang="en-US"/>
        </a:p>
      </dgm:t>
    </dgm:pt>
    <dgm:pt modelId="{ABCF5368-DAF6-4A04-8FE0-F69A0FCA3F8D}" type="sibTrans" cxnId="{F4452888-F325-4F55-BE2D-8701F07EE32B}">
      <dgm:prSet/>
      <dgm:spPr/>
      <dgm:t>
        <a:bodyPr/>
        <a:lstStyle/>
        <a:p>
          <a:endParaRPr lang="en-US"/>
        </a:p>
      </dgm:t>
    </dgm:pt>
    <dgm:pt modelId="{047CC675-E510-4A2A-BF3A-5E53C8B476AE}">
      <dgm:prSet phldrT="[Text]" custT="1"/>
      <dgm:spPr/>
      <dgm:t>
        <a:bodyPr/>
        <a:lstStyle/>
        <a:p>
          <a:r>
            <a:rPr lang="en-US" sz="2800" i="0" dirty="0">
              <a:latin typeface="+mj-lt"/>
            </a:rPr>
            <a:t>“El </a:t>
          </a:r>
          <a:r>
            <a:rPr lang="en-US" sz="2800" i="0" dirty="0" err="1">
              <a:latin typeface="+mj-lt"/>
            </a:rPr>
            <a:t>hijo</a:t>
          </a:r>
          <a:r>
            <a:rPr lang="en-US" sz="2800" i="0" dirty="0">
              <a:latin typeface="+mj-lt"/>
            </a:rPr>
            <a:t>” de Horacio Quiroga</a:t>
          </a:r>
          <a:endParaRPr lang="en-US" sz="2800" dirty="0">
            <a:latin typeface="+mj-lt"/>
          </a:endParaRPr>
        </a:p>
      </dgm:t>
    </dgm:pt>
    <dgm:pt modelId="{0B6CE6DD-A2A6-48FC-AAC1-6177F6F5FF34}" type="parTrans" cxnId="{F48BDBA7-5AE7-4874-B6E2-B1D2A7665300}">
      <dgm:prSet/>
      <dgm:spPr/>
      <dgm:t>
        <a:bodyPr/>
        <a:lstStyle/>
        <a:p>
          <a:endParaRPr lang="en-US"/>
        </a:p>
      </dgm:t>
    </dgm:pt>
    <dgm:pt modelId="{2081FDA8-39A3-47D1-A9F9-8EE83DD4C709}" type="sibTrans" cxnId="{F48BDBA7-5AE7-4874-B6E2-B1D2A7665300}">
      <dgm:prSet/>
      <dgm:spPr/>
      <dgm:t>
        <a:bodyPr/>
        <a:lstStyle/>
        <a:p>
          <a:endParaRPr lang="en-US"/>
        </a:p>
      </dgm:t>
    </dgm:pt>
    <dgm:pt modelId="{2FD8BD6E-D272-42B8-A915-00ED4D03666B}">
      <dgm:prSet phldrT="[Text]"/>
      <dgm:spPr/>
      <dgm:t>
        <a:bodyPr/>
        <a:lstStyle/>
        <a:p>
          <a:endParaRPr lang="en-US" dirty="0"/>
        </a:p>
      </dgm:t>
    </dgm:pt>
    <dgm:pt modelId="{E3529BFD-6E28-4F5C-AA1E-D614F6C9CAA5}" type="parTrans" cxnId="{391CFC8B-F30B-4149-9FCB-08368A2F79A6}">
      <dgm:prSet/>
      <dgm:spPr/>
      <dgm:t>
        <a:bodyPr/>
        <a:lstStyle/>
        <a:p>
          <a:endParaRPr lang="en-US"/>
        </a:p>
      </dgm:t>
    </dgm:pt>
    <dgm:pt modelId="{6C7E5F0B-2EF8-4AA0-98E9-8D289D07212C}" type="sibTrans" cxnId="{391CFC8B-F30B-4149-9FCB-08368A2F79A6}">
      <dgm:prSet/>
      <dgm:spPr/>
      <dgm:t>
        <a:bodyPr/>
        <a:lstStyle/>
        <a:p>
          <a:endParaRPr lang="en-US"/>
        </a:p>
      </dgm:t>
    </dgm:pt>
    <dgm:pt modelId="{A3962A81-EB49-45C6-84F5-EF7EC92258DD}">
      <dgm:prSet phldrT="[Text]" custT="1"/>
      <dgm:spPr/>
      <dgm:t>
        <a:bodyPr/>
        <a:lstStyle/>
        <a:p>
          <a:r>
            <a:rPr lang="en-US" sz="3600" dirty="0" err="1"/>
            <a:t>Tema</a:t>
          </a:r>
          <a:r>
            <a:rPr lang="en-US" sz="4400" dirty="0"/>
            <a:t>:</a:t>
          </a:r>
        </a:p>
      </dgm:t>
    </dgm:pt>
    <dgm:pt modelId="{D0327B41-19F9-44BC-A6AD-1084902142D6}" type="parTrans" cxnId="{565A88A8-7692-427A-B193-5806479D992B}">
      <dgm:prSet/>
      <dgm:spPr/>
      <dgm:t>
        <a:bodyPr/>
        <a:lstStyle/>
        <a:p>
          <a:endParaRPr lang="en-US"/>
        </a:p>
      </dgm:t>
    </dgm:pt>
    <dgm:pt modelId="{52D2B5C0-64B4-4F33-898B-8040D2D8CF3B}" type="sibTrans" cxnId="{565A88A8-7692-427A-B193-5806479D992B}">
      <dgm:prSet/>
      <dgm:spPr/>
      <dgm:t>
        <a:bodyPr/>
        <a:lstStyle/>
        <a:p>
          <a:endParaRPr lang="en-US"/>
        </a:p>
      </dgm:t>
    </dgm:pt>
    <dgm:pt modelId="{C343C3D1-853D-47A2-B76D-CBA6EFECD39A}">
      <dgm:prSet phldrT="[Text]" custT="1"/>
      <dgm:spPr/>
      <dgm:t>
        <a:bodyPr/>
        <a:lstStyle/>
        <a:p>
          <a:pPr>
            <a:buFont typeface="Arial" panose="020B0604020202020204" pitchFamily="34" charset="0"/>
            <a:buNone/>
          </a:pPr>
          <a:endParaRPr lang="es-419" sz="4000" dirty="0">
            <a:effectLst/>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3000" dirty="0"/>
            <a:t>Las </a:t>
          </a:r>
          <a:r>
            <a:rPr lang="en-US" sz="3000" dirty="0" err="1"/>
            <a:t>realciones</a:t>
          </a:r>
          <a:r>
            <a:rPr lang="en-US" sz="3000" dirty="0"/>
            <a:t> </a:t>
          </a:r>
          <a:r>
            <a:rPr lang="en-US" sz="3000" dirty="0" err="1"/>
            <a:t>interpersonales</a:t>
          </a:r>
          <a:r>
            <a:rPr lang="en-US" sz="3000" dirty="0"/>
            <a:t> y </a:t>
          </a:r>
          <a:r>
            <a:rPr lang="en-US" sz="3000" dirty="0" err="1"/>
            <a:t>sociales</a:t>
          </a:r>
          <a:endParaRPr lang="en-US" sz="3000" dirty="0"/>
        </a:p>
      </dgm:t>
    </dgm:pt>
    <dgm:pt modelId="{C5780A92-A2C0-49F3-B75C-C16AEE896AAE}" type="parTrans" cxnId="{728B5071-A196-4210-8FCC-45BDA9760047}">
      <dgm:prSet/>
      <dgm:spPr/>
      <dgm:t>
        <a:bodyPr/>
        <a:lstStyle/>
        <a:p>
          <a:endParaRPr lang="en-US"/>
        </a:p>
      </dgm:t>
    </dgm:pt>
    <dgm:pt modelId="{B05739E4-3FB6-49B1-8461-986935CBC050}" type="sibTrans" cxnId="{728B5071-A196-4210-8FCC-45BDA9760047}">
      <dgm:prSet/>
      <dgm:spPr/>
      <dgm:t>
        <a:bodyPr/>
        <a:lstStyle/>
        <a:p>
          <a:endParaRPr lang="en-US"/>
        </a:p>
      </dgm:t>
    </dgm:pt>
    <dgm:pt modelId="{E55212AC-9268-4FE4-AA52-3E27B99D2289}">
      <dgm:prSet phldrT="[Text]"/>
      <dgm:spPr/>
      <dgm:t>
        <a:bodyPr/>
        <a:lstStyle/>
        <a:p>
          <a:endParaRPr lang="en-US" dirty="0"/>
        </a:p>
      </dgm:t>
    </dgm:pt>
    <dgm:pt modelId="{4039D239-83F4-4C38-AA9C-73BD8DD4E609}" type="parTrans" cxnId="{C015ABC0-6524-4EB1-A516-6928AB40C9B2}">
      <dgm:prSet/>
      <dgm:spPr/>
      <dgm:t>
        <a:bodyPr/>
        <a:lstStyle/>
        <a:p>
          <a:endParaRPr lang="en-US"/>
        </a:p>
      </dgm:t>
    </dgm:pt>
    <dgm:pt modelId="{25732756-8B2C-479D-9754-E591F5E3EDF6}" type="sibTrans" cxnId="{C015ABC0-6524-4EB1-A516-6928AB40C9B2}">
      <dgm:prSet/>
      <dgm:spPr/>
      <dgm:t>
        <a:bodyPr/>
        <a:lstStyle/>
        <a:p>
          <a:endParaRPr lang="en-US"/>
        </a:p>
      </dgm:t>
    </dgm:pt>
    <dgm:pt modelId="{984071B3-780F-4CE4-9EB9-1E4F79CA484F}">
      <dgm:prSet phldrT="[Text]" custT="1"/>
      <dgm:spPr/>
      <dgm:t>
        <a:bodyPr/>
        <a:lstStyle/>
        <a:p>
          <a:r>
            <a:rPr lang="en-US" sz="3600" dirty="0" err="1"/>
            <a:t>Conceptos</a:t>
          </a:r>
          <a:r>
            <a:rPr lang="en-US" sz="3600" dirty="0"/>
            <a:t>:</a:t>
          </a:r>
        </a:p>
      </dgm:t>
    </dgm:pt>
    <dgm:pt modelId="{66E2A653-E77F-4736-9BC4-73DC25EB6591}" type="parTrans" cxnId="{98E9837F-6673-4FC9-8E91-21DA685F0D34}">
      <dgm:prSet/>
      <dgm:spPr/>
      <dgm:t>
        <a:bodyPr/>
        <a:lstStyle/>
        <a:p>
          <a:endParaRPr lang="en-US"/>
        </a:p>
      </dgm:t>
    </dgm:pt>
    <dgm:pt modelId="{5B154C37-F26B-472A-B5C6-CC688A7773FA}" type="sibTrans" cxnId="{98E9837F-6673-4FC9-8E91-21DA685F0D34}">
      <dgm:prSet/>
      <dgm:spPr/>
      <dgm:t>
        <a:bodyPr/>
        <a:lstStyle/>
        <a:p>
          <a:endParaRPr lang="en-US"/>
        </a:p>
      </dgm:t>
    </dgm:pt>
    <dgm:pt modelId="{863625FB-FE80-4EA9-A03D-B92F410FD417}">
      <dgm:prSet phldrT="[Text]"/>
      <dgm:spPr/>
      <dgm:t>
        <a:bodyPr/>
        <a:lstStyle/>
        <a:p>
          <a:r>
            <a:rPr lang="en-US" dirty="0"/>
            <a:t>El </a:t>
          </a:r>
          <a:r>
            <a:rPr lang="en-US" dirty="0" err="1"/>
            <a:t>amor</a:t>
          </a:r>
          <a:r>
            <a:rPr lang="en-US" dirty="0"/>
            <a:t> y el </a:t>
          </a:r>
          <a:r>
            <a:rPr lang="en-US" dirty="0" err="1"/>
            <a:t>desprecio</a:t>
          </a:r>
          <a:r>
            <a:rPr lang="en-US" dirty="0"/>
            <a:t>, La </a:t>
          </a:r>
          <a:r>
            <a:rPr lang="en-US" dirty="0" err="1"/>
            <a:t>comunicació</a:t>
          </a:r>
          <a:r>
            <a:rPr lang="en-US" dirty="0"/>
            <a:t> o </a:t>
          </a:r>
          <a:r>
            <a:rPr lang="en-US" dirty="0" err="1"/>
            <a:t>falta</a:t>
          </a:r>
          <a:r>
            <a:rPr lang="en-US" dirty="0"/>
            <a:t> de </a:t>
          </a:r>
          <a:r>
            <a:rPr lang="en-US" dirty="0" err="1"/>
            <a:t>comunicaión</a:t>
          </a:r>
          <a:endParaRPr lang="en-US" dirty="0"/>
        </a:p>
      </dgm:t>
    </dgm:pt>
    <dgm:pt modelId="{73155A6D-907B-450F-9D0B-DBDA000DB458}" type="parTrans" cxnId="{9D29F793-DA30-4365-86CF-5D29F280F921}">
      <dgm:prSet/>
      <dgm:spPr/>
      <dgm:t>
        <a:bodyPr/>
        <a:lstStyle/>
        <a:p>
          <a:endParaRPr lang="en-US"/>
        </a:p>
      </dgm:t>
    </dgm:pt>
    <dgm:pt modelId="{D63B25DC-2FC8-4077-9390-7E399CF9C67F}" type="sibTrans" cxnId="{9D29F793-DA30-4365-86CF-5D29F280F921}">
      <dgm:prSet/>
      <dgm:spPr/>
      <dgm:t>
        <a:bodyPr/>
        <a:lstStyle/>
        <a:p>
          <a:endParaRPr lang="en-US"/>
        </a:p>
      </dgm:t>
    </dgm:pt>
    <dgm:pt modelId="{A57A449F-0568-41B4-B19D-F59B60F8A1D6}">
      <dgm:prSet phldrT="[Text]"/>
      <dgm:spPr/>
      <dgm:t>
        <a:bodyPr/>
        <a:lstStyle/>
        <a:p>
          <a:endParaRPr lang="en-US" dirty="0"/>
        </a:p>
      </dgm:t>
    </dgm:pt>
    <dgm:pt modelId="{0AB22B6F-ACFB-469F-AB8C-063D8210E29E}" type="parTrans" cxnId="{9E8E6AC1-E8A9-4432-BE89-0EE2E1B985FA}">
      <dgm:prSet/>
      <dgm:spPr/>
      <dgm:t>
        <a:bodyPr/>
        <a:lstStyle/>
        <a:p>
          <a:endParaRPr lang="en-US"/>
        </a:p>
      </dgm:t>
    </dgm:pt>
    <dgm:pt modelId="{04C43E28-C68D-4DB0-A582-B58A9BF500BC}" type="sibTrans" cxnId="{9E8E6AC1-E8A9-4432-BE89-0EE2E1B985FA}">
      <dgm:prSet/>
      <dgm:spPr/>
      <dgm:t>
        <a:bodyPr/>
        <a:lstStyle/>
        <a:p>
          <a:endParaRPr lang="en-US"/>
        </a:p>
      </dgm:t>
    </dgm:pt>
    <dgm:pt modelId="{78F2B8E2-44D8-449B-9736-92D6BDF68A43}">
      <dgm:prSet phldrT="[Text]" custT="1"/>
      <dgm:spPr/>
      <dgm:t>
        <a:bodyPr/>
        <a:lstStyle/>
        <a:p>
          <a:r>
            <a:rPr lang="en-US" sz="3600" dirty="0" err="1"/>
            <a:t>Contextos</a:t>
          </a:r>
          <a:r>
            <a:rPr lang="en-US" sz="3600" dirty="0"/>
            <a:t>:</a:t>
          </a:r>
        </a:p>
      </dgm:t>
    </dgm:pt>
    <dgm:pt modelId="{4B0C8457-F743-4604-AF15-7006A431331A}" type="sibTrans" cxnId="{C1D02083-216F-4CA4-80A8-FDD539A908BA}">
      <dgm:prSet/>
      <dgm:spPr/>
      <dgm:t>
        <a:bodyPr/>
        <a:lstStyle/>
        <a:p>
          <a:endParaRPr lang="es-419"/>
        </a:p>
      </dgm:t>
    </dgm:pt>
    <dgm:pt modelId="{419A3CA6-050F-4A52-9B32-49E76D8A5D85}" type="parTrans" cxnId="{C1D02083-216F-4CA4-80A8-FDD539A908BA}">
      <dgm:prSet/>
      <dgm:spPr/>
      <dgm:t>
        <a:bodyPr/>
        <a:lstStyle/>
        <a:p>
          <a:endParaRPr lang="es-419"/>
        </a:p>
      </dgm:t>
    </dgm:pt>
    <dgm:pt modelId="{754C4E62-11F5-49E9-BAB1-728A6B3E3425}" type="pres">
      <dgm:prSet presAssocID="{65705FE0-AF93-4B48-BAF7-118701416AE8}" presName="Name0" presStyleCnt="0">
        <dgm:presLayoutVars>
          <dgm:chMax/>
          <dgm:chPref val="3"/>
          <dgm:dir/>
          <dgm:animOne val="branch"/>
          <dgm:animLvl val="lvl"/>
        </dgm:presLayoutVars>
      </dgm:prSet>
      <dgm:spPr/>
    </dgm:pt>
    <dgm:pt modelId="{A7243C8B-7BD2-4B14-8623-D0252608257B}" type="pres">
      <dgm:prSet presAssocID="{640008D1-1104-4CD7-9794-1700AAA8AA93}" presName="composite" presStyleCnt="0"/>
      <dgm:spPr/>
    </dgm:pt>
    <dgm:pt modelId="{0EE180FE-DB03-4BA7-8E62-AD408CDE9397}" type="pres">
      <dgm:prSet presAssocID="{640008D1-1104-4CD7-9794-1700AAA8AA93}" presName="FirstChild" presStyleLbl="revTx" presStyleIdx="0" presStyleCnt="7" custLinFactNeighborX="0" custLinFactNeighborY="12898">
        <dgm:presLayoutVars>
          <dgm:chMax val="0"/>
          <dgm:chPref val="0"/>
          <dgm:bulletEnabled val="1"/>
        </dgm:presLayoutVars>
      </dgm:prSet>
      <dgm:spPr/>
    </dgm:pt>
    <dgm:pt modelId="{1150A5F4-EE77-4CDA-94D6-F85236EEFC42}" type="pres">
      <dgm:prSet presAssocID="{640008D1-1104-4CD7-9794-1700AAA8AA93}" presName="Parent" presStyleLbl="alignNode1" presStyleIdx="0" presStyleCnt="4">
        <dgm:presLayoutVars>
          <dgm:chMax val="3"/>
          <dgm:chPref val="3"/>
          <dgm:bulletEnabled val="1"/>
        </dgm:presLayoutVars>
      </dgm:prSet>
      <dgm:spPr/>
    </dgm:pt>
    <dgm:pt modelId="{2AAB42DD-ED12-45FE-AAB8-55B01987ADEE}" type="pres">
      <dgm:prSet presAssocID="{640008D1-1104-4CD7-9794-1700AAA8AA93}" presName="Accent" presStyleLbl="parChTrans1D1" presStyleIdx="0" presStyleCnt="4"/>
      <dgm:spPr/>
    </dgm:pt>
    <dgm:pt modelId="{641B860B-2F19-49DD-BA04-9E9E80F1759A}" type="pres">
      <dgm:prSet presAssocID="{640008D1-1104-4CD7-9794-1700AAA8AA93}" presName="Child" presStyleLbl="revTx" presStyleIdx="1" presStyleCnt="7">
        <dgm:presLayoutVars>
          <dgm:chMax val="0"/>
          <dgm:chPref val="0"/>
          <dgm:bulletEnabled val="1"/>
        </dgm:presLayoutVars>
      </dgm:prSet>
      <dgm:spPr/>
    </dgm:pt>
    <dgm:pt modelId="{645F3FFA-1A54-43BD-BDE8-B98DD144A385}" type="pres">
      <dgm:prSet presAssocID="{ABCF5368-DAF6-4A04-8FE0-F69A0FCA3F8D}" presName="sibTrans" presStyleCnt="0"/>
      <dgm:spPr/>
    </dgm:pt>
    <dgm:pt modelId="{CAEB579F-1F4F-4013-AB79-EB58011CCEC3}" type="pres">
      <dgm:prSet presAssocID="{A3962A81-EB49-45C6-84F5-EF7EC92258DD}" presName="composite" presStyleCnt="0"/>
      <dgm:spPr/>
    </dgm:pt>
    <dgm:pt modelId="{5CBE4250-DDFF-44D4-A0B9-4AB8931DAAE8}" type="pres">
      <dgm:prSet presAssocID="{A3962A81-EB49-45C6-84F5-EF7EC92258DD}" presName="FirstChild" presStyleLbl="revTx" presStyleIdx="2" presStyleCnt="7" custLinFactNeighborX="0" custLinFactNeighborY="23953">
        <dgm:presLayoutVars>
          <dgm:chMax val="0"/>
          <dgm:chPref val="0"/>
          <dgm:bulletEnabled val="1"/>
        </dgm:presLayoutVars>
      </dgm:prSet>
      <dgm:spPr/>
    </dgm:pt>
    <dgm:pt modelId="{E44E6DDC-FD25-4A7A-9133-257D802A4F28}" type="pres">
      <dgm:prSet presAssocID="{A3962A81-EB49-45C6-84F5-EF7EC92258DD}" presName="Parent" presStyleLbl="alignNode1" presStyleIdx="1" presStyleCnt="4">
        <dgm:presLayoutVars>
          <dgm:chMax val="3"/>
          <dgm:chPref val="3"/>
          <dgm:bulletEnabled val="1"/>
        </dgm:presLayoutVars>
      </dgm:prSet>
      <dgm:spPr/>
    </dgm:pt>
    <dgm:pt modelId="{5EB5D3D5-D263-41DA-AE50-E0446F6E0464}" type="pres">
      <dgm:prSet presAssocID="{A3962A81-EB49-45C6-84F5-EF7EC92258DD}" presName="Accent" presStyleLbl="parChTrans1D1" presStyleIdx="1" presStyleCnt="4"/>
      <dgm:spPr/>
    </dgm:pt>
    <dgm:pt modelId="{C995FD61-0CE5-4DA4-BBD0-5902EF36B083}" type="pres">
      <dgm:prSet presAssocID="{A3962A81-EB49-45C6-84F5-EF7EC92258DD}" presName="Child" presStyleLbl="revTx" presStyleIdx="3" presStyleCnt="7">
        <dgm:presLayoutVars>
          <dgm:chMax val="0"/>
          <dgm:chPref val="0"/>
          <dgm:bulletEnabled val="1"/>
        </dgm:presLayoutVars>
      </dgm:prSet>
      <dgm:spPr/>
    </dgm:pt>
    <dgm:pt modelId="{B1284700-F080-4FE7-A485-87F653DB1C29}" type="pres">
      <dgm:prSet presAssocID="{52D2B5C0-64B4-4F33-898B-8040D2D8CF3B}" presName="sibTrans" presStyleCnt="0"/>
      <dgm:spPr/>
    </dgm:pt>
    <dgm:pt modelId="{4C11A6BE-B23E-4D53-96DE-3B9395225F3F}" type="pres">
      <dgm:prSet presAssocID="{984071B3-780F-4CE4-9EB9-1E4F79CA484F}" presName="composite" presStyleCnt="0"/>
      <dgm:spPr/>
    </dgm:pt>
    <dgm:pt modelId="{B568BA0E-0716-4780-A270-AC7C60E064F2}" type="pres">
      <dgm:prSet presAssocID="{984071B3-780F-4CE4-9EB9-1E4F79CA484F}" presName="FirstChild" presStyleLbl="revTx" presStyleIdx="4" presStyleCnt="7" custScaleX="96618" custScaleY="115737" custLinFactNeighborX="296" custLinFactNeighborY="1843">
        <dgm:presLayoutVars>
          <dgm:chMax val="0"/>
          <dgm:chPref val="0"/>
          <dgm:bulletEnabled val="1"/>
        </dgm:presLayoutVars>
      </dgm:prSet>
      <dgm:spPr/>
    </dgm:pt>
    <dgm:pt modelId="{D382A6FD-64F4-4DA1-9048-6024F65AEE00}" type="pres">
      <dgm:prSet presAssocID="{984071B3-780F-4CE4-9EB9-1E4F79CA484F}" presName="Parent" presStyleLbl="alignNode1" presStyleIdx="2" presStyleCnt="4" custScaleX="106907" custScaleY="113194" custLinFactNeighborX="1983" custLinFactNeighborY="-1937">
        <dgm:presLayoutVars>
          <dgm:chMax val="3"/>
          <dgm:chPref val="3"/>
          <dgm:bulletEnabled val="1"/>
        </dgm:presLayoutVars>
      </dgm:prSet>
      <dgm:spPr/>
    </dgm:pt>
    <dgm:pt modelId="{3A202E5A-3F4C-4A85-A751-46A476A1B2E7}" type="pres">
      <dgm:prSet presAssocID="{984071B3-780F-4CE4-9EB9-1E4F79CA484F}" presName="Accent" presStyleLbl="parChTrans1D1" presStyleIdx="2" presStyleCnt="4" custSzY="45720" custScaleX="100000" custLinFactY="41112" custLinFactNeighborX="-699" custLinFactNeighborY="100000"/>
      <dgm:spPr/>
    </dgm:pt>
    <dgm:pt modelId="{189D0994-E954-4098-9E32-22E9F3EEB122}" type="pres">
      <dgm:prSet presAssocID="{984071B3-780F-4CE4-9EB9-1E4F79CA484F}" presName="Child" presStyleLbl="revTx" presStyleIdx="5" presStyleCnt="7" custScaleY="100324">
        <dgm:presLayoutVars>
          <dgm:chMax val="0"/>
          <dgm:chPref val="0"/>
          <dgm:bulletEnabled val="1"/>
        </dgm:presLayoutVars>
      </dgm:prSet>
      <dgm:spPr/>
    </dgm:pt>
    <dgm:pt modelId="{9FD63153-B0D6-4485-807D-11C160DB09C6}" type="pres">
      <dgm:prSet presAssocID="{5B154C37-F26B-472A-B5C6-CC688A7773FA}" presName="sibTrans" presStyleCnt="0"/>
      <dgm:spPr/>
    </dgm:pt>
    <dgm:pt modelId="{62DE3175-F865-434A-8646-0B269F02EEB5}" type="pres">
      <dgm:prSet presAssocID="{78F2B8E2-44D8-449B-9736-92D6BDF68A43}" presName="composite" presStyleCnt="0"/>
      <dgm:spPr/>
    </dgm:pt>
    <dgm:pt modelId="{FDBAA7CC-601D-4B31-98A0-4AB1204967CB}" type="pres">
      <dgm:prSet presAssocID="{78F2B8E2-44D8-449B-9736-92D6BDF68A43}" presName="FirstChild" presStyleLbl="revTx" presStyleIdx="6" presStyleCnt="7">
        <dgm:presLayoutVars>
          <dgm:chMax val="0"/>
          <dgm:chPref val="0"/>
          <dgm:bulletEnabled val="1"/>
        </dgm:presLayoutVars>
      </dgm:prSet>
      <dgm:spPr/>
    </dgm:pt>
    <dgm:pt modelId="{BEB9629A-BC81-42D9-AD7A-82A73B46C28D}" type="pres">
      <dgm:prSet presAssocID="{78F2B8E2-44D8-449B-9736-92D6BDF68A43}" presName="Parent" presStyleLbl="alignNode1" presStyleIdx="3" presStyleCnt="4" custScaleX="106907" custScaleY="113194" custLinFactNeighborX="1983" custLinFactNeighborY="-1937">
        <dgm:presLayoutVars>
          <dgm:chMax val="3"/>
          <dgm:chPref val="3"/>
          <dgm:bulletEnabled val="1"/>
        </dgm:presLayoutVars>
      </dgm:prSet>
      <dgm:spPr/>
    </dgm:pt>
    <dgm:pt modelId="{A8507F35-CA8A-44E3-8CB3-19E3901AAE9E}" type="pres">
      <dgm:prSet presAssocID="{78F2B8E2-44D8-449B-9736-92D6BDF68A43}" presName="Accent" presStyleLbl="parChTrans1D1" presStyleIdx="3" presStyleCnt="4"/>
      <dgm:spPr/>
    </dgm:pt>
  </dgm:ptLst>
  <dgm:cxnLst>
    <dgm:cxn modelId="{1781E204-EB33-4037-AE43-FAEE3D9EA2FD}" type="presOf" srcId="{78F2B8E2-44D8-449B-9736-92D6BDF68A43}" destId="{BEB9629A-BC81-42D9-AD7A-82A73B46C28D}" srcOrd="0" destOrd="0" presId="urn:microsoft.com/office/officeart/2011/layout/TabList"/>
    <dgm:cxn modelId="{C5870413-93B1-4318-8F44-3D205C92C806}" type="presOf" srcId="{863625FB-FE80-4EA9-A03D-B92F410FD417}" destId="{B568BA0E-0716-4780-A270-AC7C60E064F2}" srcOrd="0" destOrd="0" presId="urn:microsoft.com/office/officeart/2011/layout/TabList"/>
    <dgm:cxn modelId="{A889846D-2996-4795-A528-C03FB939A9C2}" type="presOf" srcId="{A3962A81-EB49-45C6-84F5-EF7EC92258DD}" destId="{E44E6DDC-FD25-4A7A-9133-257D802A4F28}" srcOrd="0" destOrd="0" presId="urn:microsoft.com/office/officeart/2011/layout/TabList"/>
    <dgm:cxn modelId="{728B5071-A196-4210-8FCC-45BDA9760047}" srcId="{A3962A81-EB49-45C6-84F5-EF7EC92258DD}" destId="{C343C3D1-853D-47A2-B76D-CBA6EFECD39A}" srcOrd="0" destOrd="0" parTransId="{C5780A92-A2C0-49F3-B75C-C16AEE896AAE}" sibTransId="{B05739E4-3FB6-49B1-8461-986935CBC050}"/>
    <dgm:cxn modelId="{76EE0B56-D834-4C0C-B3D3-AB874527328F}" type="presOf" srcId="{640008D1-1104-4CD7-9794-1700AAA8AA93}" destId="{1150A5F4-EE77-4CDA-94D6-F85236EEFC42}" srcOrd="0" destOrd="0" presId="urn:microsoft.com/office/officeart/2011/layout/TabList"/>
    <dgm:cxn modelId="{98E9837F-6673-4FC9-8E91-21DA685F0D34}" srcId="{65705FE0-AF93-4B48-BAF7-118701416AE8}" destId="{984071B3-780F-4CE4-9EB9-1E4F79CA484F}" srcOrd="2" destOrd="0" parTransId="{66E2A653-E77F-4736-9BC4-73DC25EB6591}" sibTransId="{5B154C37-F26B-472A-B5C6-CC688A7773FA}"/>
    <dgm:cxn modelId="{C1D02083-216F-4CA4-80A8-FDD539A908BA}" srcId="{65705FE0-AF93-4B48-BAF7-118701416AE8}" destId="{78F2B8E2-44D8-449B-9736-92D6BDF68A43}" srcOrd="3" destOrd="0" parTransId="{419A3CA6-050F-4A52-9B32-49E76D8A5D85}" sibTransId="{4B0C8457-F743-4604-AF15-7006A431331A}"/>
    <dgm:cxn modelId="{15C21887-CD48-449F-BE73-EBAD3BF06E0D}" type="presOf" srcId="{C343C3D1-853D-47A2-B76D-CBA6EFECD39A}" destId="{5CBE4250-DDFF-44D4-A0B9-4AB8931DAAE8}" srcOrd="0" destOrd="0" presId="urn:microsoft.com/office/officeart/2011/layout/TabList"/>
    <dgm:cxn modelId="{F4452888-F325-4F55-BE2D-8701F07EE32B}" srcId="{65705FE0-AF93-4B48-BAF7-118701416AE8}" destId="{640008D1-1104-4CD7-9794-1700AAA8AA93}" srcOrd="0" destOrd="0" parTransId="{7527ECB2-CC48-4744-9E92-F12BB2AAB040}" sibTransId="{ABCF5368-DAF6-4A04-8FE0-F69A0FCA3F8D}"/>
    <dgm:cxn modelId="{391CFC8B-F30B-4149-9FCB-08368A2F79A6}" srcId="{640008D1-1104-4CD7-9794-1700AAA8AA93}" destId="{2FD8BD6E-D272-42B8-A915-00ED4D03666B}" srcOrd="1" destOrd="0" parTransId="{E3529BFD-6E28-4F5C-AA1E-D614F6C9CAA5}" sibTransId="{6C7E5F0B-2EF8-4AA0-98E9-8D289D07212C}"/>
    <dgm:cxn modelId="{9D29F793-DA30-4365-86CF-5D29F280F921}" srcId="{984071B3-780F-4CE4-9EB9-1E4F79CA484F}" destId="{863625FB-FE80-4EA9-A03D-B92F410FD417}" srcOrd="0" destOrd="0" parTransId="{73155A6D-907B-450F-9D0B-DBDA000DB458}" sibTransId="{D63B25DC-2FC8-4077-9390-7E399CF9C67F}"/>
    <dgm:cxn modelId="{F48BDBA7-5AE7-4874-B6E2-B1D2A7665300}" srcId="{640008D1-1104-4CD7-9794-1700AAA8AA93}" destId="{047CC675-E510-4A2A-BF3A-5E53C8B476AE}" srcOrd="0" destOrd="0" parTransId="{0B6CE6DD-A2A6-48FC-AAC1-6177F6F5FF34}" sibTransId="{2081FDA8-39A3-47D1-A9F9-8EE83DD4C709}"/>
    <dgm:cxn modelId="{565A88A8-7692-427A-B193-5806479D992B}" srcId="{65705FE0-AF93-4B48-BAF7-118701416AE8}" destId="{A3962A81-EB49-45C6-84F5-EF7EC92258DD}" srcOrd="1" destOrd="0" parTransId="{D0327B41-19F9-44BC-A6AD-1084902142D6}" sibTransId="{52D2B5C0-64B4-4F33-898B-8040D2D8CF3B}"/>
    <dgm:cxn modelId="{79CEF2B8-5394-459E-8628-0D5A587978B5}" type="presOf" srcId="{2FD8BD6E-D272-42B8-A915-00ED4D03666B}" destId="{641B860B-2F19-49DD-BA04-9E9E80F1759A}" srcOrd="0" destOrd="0" presId="urn:microsoft.com/office/officeart/2011/layout/TabList"/>
    <dgm:cxn modelId="{C015ABC0-6524-4EB1-A516-6928AB40C9B2}" srcId="{A3962A81-EB49-45C6-84F5-EF7EC92258DD}" destId="{E55212AC-9268-4FE4-AA52-3E27B99D2289}" srcOrd="1" destOrd="0" parTransId="{4039D239-83F4-4C38-AA9C-73BD8DD4E609}" sibTransId="{25732756-8B2C-479D-9754-E591F5E3EDF6}"/>
    <dgm:cxn modelId="{9E8E6AC1-E8A9-4432-BE89-0EE2E1B985FA}" srcId="{984071B3-780F-4CE4-9EB9-1E4F79CA484F}" destId="{A57A449F-0568-41B4-B19D-F59B60F8A1D6}" srcOrd="1" destOrd="0" parTransId="{0AB22B6F-ACFB-469F-AB8C-063D8210E29E}" sibTransId="{04C43E28-C68D-4DB0-A582-B58A9BF500BC}"/>
    <dgm:cxn modelId="{092CA2C4-7AFA-4EEB-BD07-A2FCBD9599A8}" type="presOf" srcId="{A57A449F-0568-41B4-B19D-F59B60F8A1D6}" destId="{189D0994-E954-4098-9E32-22E9F3EEB122}" srcOrd="0" destOrd="0" presId="urn:microsoft.com/office/officeart/2011/layout/TabList"/>
    <dgm:cxn modelId="{16BE65D9-2A7A-4A2F-AF62-7E83589B0B92}" type="presOf" srcId="{047CC675-E510-4A2A-BF3A-5E53C8B476AE}" destId="{0EE180FE-DB03-4BA7-8E62-AD408CDE9397}" srcOrd="0" destOrd="0" presId="urn:microsoft.com/office/officeart/2011/layout/TabList"/>
    <dgm:cxn modelId="{3E6617E4-3964-483A-90E3-B59554ABA71D}" type="presOf" srcId="{984071B3-780F-4CE4-9EB9-1E4F79CA484F}" destId="{D382A6FD-64F4-4DA1-9048-6024F65AEE00}" srcOrd="0" destOrd="0" presId="urn:microsoft.com/office/officeart/2011/layout/TabList"/>
    <dgm:cxn modelId="{49E772F8-3A1F-4790-81C5-25728E21FB14}" type="presOf" srcId="{65705FE0-AF93-4B48-BAF7-118701416AE8}" destId="{754C4E62-11F5-49E9-BAB1-728A6B3E3425}" srcOrd="0" destOrd="0" presId="urn:microsoft.com/office/officeart/2011/layout/TabList"/>
    <dgm:cxn modelId="{C831C6FF-A7A2-4815-80CB-2DFE90C5A1CA}" type="presOf" srcId="{E55212AC-9268-4FE4-AA52-3E27B99D2289}" destId="{C995FD61-0CE5-4DA4-BBD0-5902EF36B083}" srcOrd="0" destOrd="0" presId="urn:microsoft.com/office/officeart/2011/layout/TabList"/>
    <dgm:cxn modelId="{DC6F1014-B8D3-401B-AC7F-57F217A583D7}" type="presParOf" srcId="{754C4E62-11F5-49E9-BAB1-728A6B3E3425}" destId="{A7243C8B-7BD2-4B14-8623-D0252608257B}" srcOrd="0" destOrd="0" presId="urn:microsoft.com/office/officeart/2011/layout/TabList"/>
    <dgm:cxn modelId="{80F31DC5-5941-4498-B8B7-EFE2B2E1EB16}" type="presParOf" srcId="{A7243C8B-7BD2-4B14-8623-D0252608257B}" destId="{0EE180FE-DB03-4BA7-8E62-AD408CDE9397}" srcOrd="0" destOrd="0" presId="urn:microsoft.com/office/officeart/2011/layout/TabList"/>
    <dgm:cxn modelId="{8E52A097-CFF1-46A2-A990-F5FB57EA2F50}" type="presParOf" srcId="{A7243C8B-7BD2-4B14-8623-D0252608257B}" destId="{1150A5F4-EE77-4CDA-94D6-F85236EEFC42}" srcOrd="1" destOrd="0" presId="urn:microsoft.com/office/officeart/2011/layout/TabList"/>
    <dgm:cxn modelId="{EED14BFC-8A90-43AA-8A42-A497900080EF}" type="presParOf" srcId="{A7243C8B-7BD2-4B14-8623-D0252608257B}" destId="{2AAB42DD-ED12-45FE-AAB8-55B01987ADEE}" srcOrd="2" destOrd="0" presId="urn:microsoft.com/office/officeart/2011/layout/TabList"/>
    <dgm:cxn modelId="{9752069B-016B-435E-ACE7-E9BEEC1E8202}" type="presParOf" srcId="{754C4E62-11F5-49E9-BAB1-728A6B3E3425}" destId="{641B860B-2F19-49DD-BA04-9E9E80F1759A}" srcOrd="1" destOrd="0" presId="urn:microsoft.com/office/officeart/2011/layout/TabList"/>
    <dgm:cxn modelId="{CE55FC6E-A30B-4222-9CEA-9B1C09D2F31E}" type="presParOf" srcId="{754C4E62-11F5-49E9-BAB1-728A6B3E3425}" destId="{645F3FFA-1A54-43BD-BDE8-B98DD144A385}" srcOrd="2" destOrd="0" presId="urn:microsoft.com/office/officeart/2011/layout/TabList"/>
    <dgm:cxn modelId="{B3BEB27B-0605-4C3C-91B7-1C310A5A27B5}" type="presParOf" srcId="{754C4E62-11F5-49E9-BAB1-728A6B3E3425}" destId="{CAEB579F-1F4F-4013-AB79-EB58011CCEC3}" srcOrd="3" destOrd="0" presId="urn:microsoft.com/office/officeart/2011/layout/TabList"/>
    <dgm:cxn modelId="{2134EF37-581F-43E9-8A0C-54CCB8DCD583}" type="presParOf" srcId="{CAEB579F-1F4F-4013-AB79-EB58011CCEC3}" destId="{5CBE4250-DDFF-44D4-A0B9-4AB8931DAAE8}" srcOrd="0" destOrd="0" presId="urn:microsoft.com/office/officeart/2011/layout/TabList"/>
    <dgm:cxn modelId="{84B1BCBB-AA07-46F7-B5D3-B985F2B91CBB}" type="presParOf" srcId="{CAEB579F-1F4F-4013-AB79-EB58011CCEC3}" destId="{E44E6DDC-FD25-4A7A-9133-257D802A4F28}" srcOrd="1" destOrd="0" presId="urn:microsoft.com/office/officeart/2011/layout/TabList"/>
    <dgm:cxn modelId="{284000E2-73E1-46D9-828A-F4028458A366}" type="presParOf" srcId="{CAEB579F-1F4F-4013-AB79-EB58011CCEC3}" destId="{5EB5D3D5-D263-41DA-AE50-E0446F6E0464}" srcOrd="2" destOrd="0" presId="urn:microsoft.com/office/officeart/2011/layout/TabList"/>
    <dgm:cxn modelId="{75E88EFF-BD2A-4DC7-99E7-B1306F71C072}" type="presParOf" srcId="{754C4E62-11F5-49E9-BAB1-728A6B3E3425}" destId="{C995FD61-0CE5-4DA4-BBD0-5902EF36B083}" srcOrd="4" destOrd="0" presId="urn:microsoft.com/office/officeart/2011/layout/TabList"/>
    <dgm:cxn modelId="{0BF93DD4-3CC9-421D-A09C-898B03A2C1D4}" type="presParOf" srcId="{754C4E62-11F5-49E9-BAB1-728A6B3E3425}" destId="{B1284700-F080-4FE7-A485-87F653DB1C29}" srcOrd="5" destOrd="0" presId="urn:microsoft.com/office/officeart/2011/layout/TabList"/>
    <dgm:cxn modelId="{96F6A6C3-41E1-43D0-BE60-D9CDEE55E125}" type="presParOf" srcId="{754C4E62-11F5-49E9-BAB1-728A6B3E3425}" destId="{4C11A6BE-B23E-4D53-96DE-3B9395225F3F}" srcOrd="6" destOrd="0" presId="urn:microsoft.com/office/officeart/2011/layout/TabList"/>
    <dgm:cxn modelId="{A2D5C38E-C2A2-4580-B22C-FD0F3F990FF4}" type="presParOf" srcId="{4C11A6BE-B23E-4D53-96DE-3B9395225F3F}" destId="{B568BA0E-0716-4780-A270-AC7C60E064F2}" srcOrd="0" destOrd="0" presId="urn:microsoft.com/office/officeart/2011/layout/TabList"/>
    <dgm:cxn modelId="{02DEDB9A-11D9-405A-A223-C6B0F1BD1849}" type="presParOf" srcId="{4C11A6BE-B23E-4D53-96DE-3B9395225F3F}" destId="{D382A6FD-64F4-4DA1-9048-6024F65AEE00}" srcOrd="1" destOrd="0" presId="urn:microsoft.com/office/officeart/2011/layout/TabList"/>
    <dgm:cxn modelId="{4C1C1DD3-165B-4AB4-981A-14CBEFDE41AB}" type="presParOf" srcId="{4C11A6BE-B23E-4D53-96DE-3B9395225F3F}" destId="{3A202E5A-3F4C-4A85-A751-46A476A1B2E7}" srcOrd="2" destOrd="0" presId="urn:microsoft.com/office/officeart/2011/layout/TabList"/>
    <dgm:cxn modelId="{797EFA52-6BBD-4521-AF32-72E799BB44AD}" type="presParOf" srcId="{754C4E62-11F5-49E9-BAB1-728A6B3E3425}" destId="{189D0994-E954-4098-9E32-22E9F3EEB122}" srcOrd="7" destOrd="0" presId="urn:microsoft.com/office/officeart/2011/layout/TabList"/>
    <dgm:cxn modelId="{DF2F1ED2-1481-49E3-ADDC-BE06E6A3EC64}" type="presParOf" srcId="{754C4E62-11F5-49E9-BAB1-728A6B3E3425}" destId="{9FD63153-B0D6-4485-807D-11C160DB09C6}" srcOrd="8" destOrd="0" presId="urn:microsoft.com/office/officeart/2011/layout/TabList"/>
    <dgm:cxn modelId="{E4A3E83A-09B5-4E78-8A47-5498CCC34A15}" type="presParOf" srcId="{754C4E62-11F5-49E9-BAB1-728A6B3E3425}" destId="{62DE3175-F865-434A-8646-0B269F02EEB5}" srcOrd="9" destOrd="0" presId="urn:microsoft.com/office/officeart/2011/layout/TabList"/>
    <dgm:cxn modelId="{E27C963A-C2CE-4692-A1EA-F67CFE724071}" type="presParOf" srcId="{62DE3175-F865-434A-8646-0B269F02EEB5}" destId="{FDBAA7CC-601D-4B31-98A0-4AB1204967CB}" srcOrd="0" destOrd="0" presId="urn:microsoft.com/office/officeart/2011/layout/TabList"/>
    <dgm:cxn modelId="{8FFA6EEF-CA4D-496F-8303-29FA5017A48E}" type="presParOf" srcId="{62DE3175-F865-434A-8646-0B269F02EEB5}" destId="{BEB9629A-BC81-42D9-AD7A-82A73B46C28D}" srcOrd="1" destOrd="0" presId="urn:microsoft.com/office/officeart/2011/layout/TabList"/>
    <dgm:cxn modelId="{CE8EF18A-3EA8-44FE-8456-CE6835C098D2}" type="presParOf" srcId="{62DE3175-F865-434A-8646-0B269F02EEB5}" destId="{A8507F35-CA8A-44E3-8CB3-19E3901AAE9E}" srcOrd="2" destOrd="0" presId="urn:microsoft.com/office/officeart/2011/layout/Tab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BF78ECE-1810-4A4F-A355-31E948AA8C3D}"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lang="en-US"/>
        </a:p>
      </dgm:t>
    </dgm:pt>
    <dgm:pt modelId="{3D45FC2A-770F-4F09-970A-BAE85B919066}">
      <dgm:prSet phldrT="[Text]" custT="1"/>
      <dgm:spPr/>
      <dgm:t>
        <a:bodyPr/>
        <a:lstStyle/>
        <a:p>
          <a:r>
            <a:rPr lang="en-US" sz="2800" dirty="0"/>
            <a:t>Skills and learning objectives</a:t>
          </a:r>
        </a:p>
      </dgm:t>
    </dgm:pt>
    <dgm:pt modelId="{7303CC77-C044-497A-952A-4ADFFBC012F8}" type="parTrans" cxnId="{F09D0BF9-864D-4EF4-BFD9-3E132F95452C}">
      <dgm:prSet/>
      <dgm:spPr/>
      <dgm:t>
        <a:bodyPr/>
        <a:lstStyle/>
        <a:p>
          <a:endParaRPr lang="en-US"/>
        </a:p>
      </dgm:t>
    </dgm:pt>
    <dgm:pt modelId="{032AC25F-39CF-4A69-A446-CECD170E4C12}" type="sibTrans" cxnId="{F09D0BF9-864D-4EF4-BFD9-3E132F95452C}">
      <dgm:prSet/>
      <dgm:spPr/>
      <dgm:t>
        <a:bodyPr/>
        <a:lstStyle/>
        <a:p>
          <a:endParaRPr lang="en-US"/>
        </a:p>
      </dgm:t>
    </dgm:pt>
    <dgm:pt modelId="{0809F476-B66C-46A8-8B7E-86343F442390}">
      <dgm:prSet phldrT="[Text]" custT="1"/>
      <dgm:spPr/>
      <dgm:t>
        <a:bodyPr/>
        <a:lstStyle/>
        <a:p>
          <a:pPr algn="l"/>
          <a:r>
            <a:rPr lang="es-419" sz="1700" dirty="0"/>
            <a:t>2.E Relate </a:t>
          </a:r>
          <a:r>
            <a:rPr lang="es-419" sz="1700" dirty="0" err="1"/>
            <a:t>texts</a:t>
          </a:r>
          <a:r>
            <a:rPr lang="es-419" sz="1700" dirty="0"/>
            <a:t> </a:t>
          </a:r>
          <a:r>
            <a:rPr lang="es-419" sz="1700" dirty="0" err="1"/>
            <a:t>to</a:t>
          </a:r>
          <a:r>
            <a:rPr lang="es-419" sz="1700" dirty="0"/>
            <a:t> </a:t>
          </a:r>
          <a:r>
            <a:rPr lang="es-419" sz="1700" dirty="0" err="1"/>
            <a:t>their</a:t>
          </a:r>
          <a:r>
            <a:rPr lang="es-419" sz="1700" dirty="0"/>
            <a:t> </a:t>
          </a:r>
          <a:r>
            <a:rPr lang="es-419" sz="1700" dirty="0" err="1"/>
            <a:t>contexts</a:t>
          </a:r>
          <a:r>
            <a:rPr lang="es-419" sz="1700" dirty="0"/>
            <a:t> (</a:t>
          </a:r>
          <a:r>
            <a:rPr lang="es-419" sz="1700" dirty="0" err="1"/>
            <a:t>literary</a:t>
          </a:r>
          <a:r>
            <a:rPr lang="es-419" sz="1700" dirty="0"/>
            <a:t>, </a:t>
          </a:r>
          <a:r>
            <a:rPr lang="es-419" sz="1700" dirty="0" err="1"/>
            <a:t>historical</a:t>
          </a:r>
          <a:r>
            <a:rPr lang="es-419" sz="1700" dirty="0"/>
            <a:t>, sociocultural, </a:t>
          </a:r>
          <a:r>
            <a:rPr lang="es-419" sz="1700" dirty="0" err="1"/>
            <a:t>geopolitical</a:t>
          </a:r>
          <a:r>
            <a:rPr lang="es-419" sz="1700" dirty="0"/>
            <a:t>).</a:t>
          </a:r>
          <a:endParaRPr lang="en-US" sz="1700" dirty="0"/>
        </a:p>
      </dgm:t>
    </dgm:pt>
    <dgm:pt modelId="{A8A21C6F-033B-4617-BAF3-3190F4557943}" type="parTrans" cxnId="{F2F54660-405F-4BA3-8186-5DEA3DE7FCE7}">
      <dgm:prSet/>
      <dgm:spPr/>
      <dgm:t>
        <a:bodyPr/>
        <a:lstStyle/>
        <a:p>
          <a:endParaRPr lang="en-US"/>
        </a:p>
      </dgm:t>
    </dgm:pt>
    <dgm:pt modelId="{A4DAB99E-E6A8-4A6A-882F-7BA30EFF12D4}" type="sibTrans" cxnId="{F2F54660-405F-4BA3-8186-5DEA3DE7FCE7}">
      <dgm:prSet/>
      <dgm:spPr/>
      <dgm:t>
        <a:bodyPr/>
        <a:lstStyle/>
        <a:p>
          <a:endParaRPr lang="en-US"/>
        </a:p>
      </dgm:t>
    </dgm:pt>
    <dgm:pt modelId="{9D6EB81B-4EF7-434F-80D8-612C4529AC64}">
      <dgm:prSet phldrT="[Text]"/>
      <dgm:spPr/>
      <dgm:t>
        <a:bodyPr/>
        <a:lstStyle/>
        <a:p>
          <a:pPr algn="l"/>
          <a:r>
            <a:rPr lang="en-US" dirty="0"/>
            <a:t>6.E Use a variety of literary and critical terminology in oral </a:t>
          </a:r>
          <a:r>
            <a:rPr lang="es-ES" dirty="0"/>
            <a:t>and </a:t>
          </a:r>
          <a:r>
            <a:rPr lang="es-ES" dirty="0" err="1"/>
            <a:t>written</a:t>
          </a:r>
          <a:r>
            <a:rPr lang="es-ES" dirty="0"/>
            <a:t> </a:t>
          </a:r>
          <a:r>
            <a:rPr lang="es-ES" dirty="0" err="1"/>
            <a:t>discussions</a:t>
          </a:r>
          <a:r>
            <a:rPr lang="es-ES" dirty="0"/>
            <a:t> </a:t>
          </a:r>
          <a:r>
            <a:rPr lang="es-ES" dirty="0" err="1"/>
            <a:t>of</a:t>
          </a:r>
          <a:r>
            <a:rPr lang="es-ES" dirty="0"/>
            <a:t> </a:t>
          </a:r>
          <a:r>
            <a:rPr lang="en-US" dirty="0"/>
            <a:t>texts in the target language.</a:t>
          </a:r>
        </a:p>
      </dgm:t>
    </dgm:pt>
    <dgm:pt modelId="{E608C7AD-5CBE-4AF0-82D6-DF8EBF982778}" type="parTrans" cxnId="{508CCD54-7FC4-4BFE-9F95-C84EE176571C}">
      <dgm:prSet/>
      <dgm:spPr/>
      <dgm:t>
        <a:bodyPr/>
        <a:lstStyle/>
        <a:p>
          <a:endParaRPr lang="en-US"/>
        </a:p>
      </dgm:t>
    </dgm:pt>
    <dgm:pt modelId="{54B9884A-6EAD-4B35-ACD5-A1332EDFD09F}" type="sibTrans" cxnId="{508CCD54-7FC4-4BFE-9F95-C84EE176571C}">
      <dgm:prSet/>
      <dgm:spPr/>
      <dgm:t>
        <a:bodyPr/>
        <a:lstStyle/>
        <a:p>
          <a:endParaRPr lang="en-US"/>
        </a:p>
      </dgm:t>
    </dgm:pt>
    <dgm:pt modelId="{A8D24181-C2B2-4FD2-AE3E-DFC7E0D79466}">
      <dgm:prSet custT="1"/>
      <dgm:spPr/>
      <dgm:t>
        <a:bodyPr/>
        <a:lstStyle/>
        <a:p>
          <a:pPr algn="l"/>
          <a:r>
            <a:rPr lang="en-US" sz="1500" dirty="0"/>
            <a:t>2.F.i Identify themes in a literary text that are relevant to contemporary society.</a:t>
          </a:r>
        </a:p>
        <a:p>
          <a:r>
            <a:rPr lang="en-US" sz="1500" dirty="0"/>
            <a:t>2.F.ii Explain the relationship between themes found in literary texts and </a:t>
          </a:r>
          <a:r>
            <a:rPr lang="es-ES" sz="1500" dirty="0" err="1"/>
            <a:t>contemporary</a:t>
          </a:r>
          <a:r>
            <a:rPr lang="es-ES" sz="1500" dirty="0"/>
            <a:t> </a:t>
          </a:r>
          <a:r>
            <a:rPr lang="es-ES" sz="1500" dirty="0" err="1"/>
            <a:t>or</a:t>
          </a:r>
          <a:r>
            <a:rPr lang="es-ES" sz="1500" dirty="0"/>
            <a:t> global </a:t>
          </a:r>
          <a:r>
            <a:rPr lang="es-ES" sz="1500" dirty="0" err="1"/>
            <a:t>issues</a:t>
          </a:r>
          <a:r>
            <a:rPr lang="es-ES" sz="1500" dirty="0"/>
            <a:t>.</a:t>
          </a:r>
          <a:endParaRPr lang="es-419" sz="1500" dirty="0"/>
        </a:p>
        <a:p>
          <a:pPr algn="l"/>
          <a:endParaRPr lang="en-US" sz="1400" dirty="0"/>
        </a:p>
      </dgm:t>
    </dgm:pt>
    <dgm:pt modelId="{96B3B8DC-8B4F-4B18-B9D2-020141FA5528}" type="parTrans" cxnId="{F05F5461-6F24-4FF7-9F9B-0FCC4E57A837}">
      <dgm:prSet/>
      <dgm:spPr/>
      <dgm:t>
        <a:bodyPr/>
        <a:lstStyle/>
        <a:p>
          <a:endParaRPr lang="en-US"/>
        </a:p>
      </dgm:t>
    </dgm:pt>
    <dgm:pt modelId="{1326C577-4253-4AE2-9EE4-86652BB95908}" type="sibTrans" cxnId="{F05F5461-6F24-4FF7-9F9B-0FCC4E57A837}">
      <dgm:prSet/>
      <dgm:spPr/>
      <dgm:t>
        <a:bodyPr/>
        <a:lstStyle/>
        <a:p>
          <a:endParaRPr lang="en-US"/>
        </a:p>
      </dgm:t>
    </dgm:pt>
    <dgm:pt modelId="{C132C32F-1CC1-49F5-A271-49876AE735AC}">
      <dgm:prSet/>
      <dgm:spPr/>
      <dgm:t>
        <a:bodyPr/>
        <a:lstStyle/>
        <a:p>
          <a:pPr algn="ctr"/>
          <a:r>
            <a:rPr lang="en-US" dirty="0" err="1"/>
            <a:t>na</a:t>
          </a:r>
          <a:endParaRPr lang="es-419" dirty="0"/>
        </a:p>
      </dgm:t>
    </dgm:pt>
    <dgm:pt modelId="{82BF9E9B-E046-4414-9878-335CA2CDFF49}" type="parTrans" cxnId="{E865BE48-65CE-4027-B46D-8AEE93EA501E}">
      <dgm:prSet/>
      <dgm:spPr/>
      <dgm:t>
        <a:bodyPr/>
        <a:lstStyle/>
        <a:p>
          <a:endParaRPr lang="en-US"/>
        </a:p>
      </dgm:t>
    </dgm:pt>
    <dgm:pt modelId="{EC2CD791-CA69-4C89-B9DD-C370F89F69B9}" type="sibTrans" cxnId="{E865BE48-65CE-4027-B46D-8AEE93EA501E}">
      <dgm:prSet/>
      <dgm:spPr/>
      <dgm:t>
        <a:bodyPr/>
        <a:lstStyle/>
        <a:p>
          <a:endParaRPr lang="en-US"/>
        </a:p>
      </dgm:t>
    </dgm:pt>
    <dgm:pt modelId="{93AE894F-EB4F-4E7E-B928-0E9EB0282305}">
      <dgm:prSet phldrT="[Text]" custT="1"/>
      <dgm:spPr/>
      <dgm:t>
        <a:bodyPr/>
        <a:lstStyle/>
        <a:p>
          <a:pPr algn="l"/>
          <a:r>
            <a:rPr lang="en-US" sz="1700" dirty="0"/>
            <a:t>1.B Identify the them in a text.</a:t>
          </a:r>
        </a:p>
      </dgm:t>
    </dgm:pt>
    <dgm:pt modelId="{84410107-6E94-496B-A658-4243C2521430}" type="sibTrans" cxnId="{559D5FE8-FDB7-490B-B8CF-C06F7B36195A}">
      <dgm:prSet/>
      <dgm:spPr/>
      <dgm:t>
        <a:bodyPr/>
        <a:lstStyle/>
        <a:p>
          <a:endParaRPr lang="en-US"/>
        </a:p>
      </dgm:t>
    </dgm:pt>
    <dgm:pt modelId="{8F8419A0-7802-4CFA-8DB2-4AFC9C89C7F7}" type="parTrans" cxnId="{559D5FE8-FDB7-490B-B8CF-C06F7B36195A}">
      <dgm:prSet/>
      <dgm:spPr/>
      <dgm:t>
        <a:bodyPr/>
        <a:lstStyle/>
        <a:p>
          <a:endParaRPr lang="en-US"/>
        </a:p>
      </dgm:t>
    </dgm:pt>
    <dgm:pt modelId="{9510378E-08F5-4827-9526-2C0FE67BE9A8}">
      <dgm:prSet/>
      <dgm:spPr/>
      <dgm:t>
        <a:bodyPr/>
        <a:lstStyle/>
        <a:p>
          <a:pPr algn="ctr"/>
          <a:r>
            <a:rPr lang="en-US" dirty="0" err="1"/>
            <a:t>na</a:t>
          </a:r>
          <a:endParaRPr lang="es-419" dirty="0"/>
        </a:p>
      </dgm:t>
    </dgm:pt>
    <dgm:pt modelId="{0E8CA0A8-9001-4C5A-A18F-90C070E03D0A}" type="parTrans" cxnId="{7BEF0C17-B7F1-4C9C-8C23-2917A011263D}">
      <dgm:prSet/>
      <dgm:spPr/>
      <dgm:t>
        <a:bodyPr/>
        <a:lstStyle/>
        <a:p>
          <a:endParaRPr lang="es-419"/>
        </a:p>
      </dgm:t>
    </dgm:pt>
    <dgm:pt modelId="{455F8CF8-47F0-4D4E-99F0-76BD9A880663}" type="sibTrans" cxnId="{7BEF0C17-B7F1-4C9C-8C23-2917A011263D}">
      <dgm:prSet/>
      <dgm:spPr/>
      <dgm:t>
        <a:bodyPr/>
        <a:lstStyle/>
        <a:p>
          <a:endParaRPr lang="es-419"/>
        </a:p>
      </dgm:t>
    </dgm:pt>
    <dgm:pt modelId="{51CC9992-0D7C-47FD-BAA2-9EEA6DB2599B}" type="pres">
      <dgm:prSet presAssocID="{CBF78ECE-1810-4A4F-A355-31E948AA8C3D}" presName="hierChild1" presStyleCnt="0">
        <dgm:presLayoutVars>
          <dgm:orgChart val="1"/>
          <dgm:chPref val="1"/>
          <dgm:dir/>
          <dgm:animOne val="branch"/>
          <dgm:animLvl val="lvl"/>
          <dgm:resizeHandles/>
        </dgm:presLayoutVars>
      </dgm:prSet>
      <dgm:spPr/>
    </dgm:pt>
    <dgm:pt modelId="{A9B2C915-E065-4251-8175-489034BBF835}" type="pres">
      <dgm:prSet presAssocID="{3D45FC2A-770F-4F09-970A-BAE85B919066}" presName="hierRoot1" presStyleCnt="0">
        <dgm:presLayoutVars>
          <dgm:hierBranch val="init"/>
        </dgm:presLayoutVars>
      </dgm:prSet>
      <dgm:spPr/>
    </dgm:pt>
    <dgm:pt modelId="{D43BB810-563D-48C6-A383-708B2E5AA30F}" type="pres">
      <dgm:prSet presAssocID="{3D45FC2A-770F-4F09-970A-BAE85B919066}" presName="rootComposite1" presStyleCnt="0"/>
      <dgm:spPr/>
    </dgm:pt>
    <dgm:pt modelId="{2DD80ABA-BBED-413F-BC45-498BB3DE59A3}" type="pres">
      <dgm:prSet presAssocID="{3D45FC2A-770F-4F09-970A-BAE85B919066}" presName="rootText1" presStyleLbl="node0" presStyleIdx="0" presStyleCnt="1">
        <dgm:presLayoutVars>
          <dgm:chPref val="3"/>
        </dgm:presLayoutVars>
      </dgm:prSet>
      <dgm:spPr/>
    </dgm:pt>
    <dgm:pt modelId="{821CF199-26DD-4223-B442-CED2180E662B}" type="pres">
      <dgm:prSet presAssocID="{3D45FC2A-770F-4F09-970A-BAE85B919066}" presName="rootConnector1" presStyleLbl="node1" presStyleIdx="0" presStyleCnt="0"/>
      <dgm:spPr/>
    </dgm:pt>
    <dgm:pt modelId="{6283A609-D871-48C6-9BE1-AC41246D8527}" type="pres">
      <dgm:prSet presAssocID="{3D45FC2A-770F-4F09-970A-BAE85B919066}" presName="hierChild2" presStyleCnt="0"/>
      <dgm:spPr/>
    </dgm:pt>
    <dgm:pt modelId="{F6723F6F-C72E-411D-BE48-439B0521F77D}" type="pres">
      <dgm:prSet presAssocID="{8F8419A0-7802-4CFA-8DB2-4AFC9C89C7F7}" presName="Name37" presStyleLbl="parChTrans1D2" presStyleIdx="0" presStyleCnt="3"/>
      <dgm:spPr/>
    </dgm:pt>
    <dgm:pt modelId="{6A0EDA6E-283B-4821-8993-152EA6691AA5}" type="pres">
      <dgm:prSet presAssocID="{93AE894F-EB4F-4E7E-B928-0E9EB0282305}" presName="hierRoot2" presStyleCnt="0">
        <dgm:presLayoutVars>
          <dgm:hierBranch val="init"/>
        </dgm:presLayoutVars>
      </dgm:prSet>
      <dgm:spPr/>
    </dgm:pt>
    <dgm:pt modelId="{2D393BD3-30D3-4FC0-AB45-E56148C12FBF}" type="pres">
      <dgm:prSet presAssocID="{93AE894F-EB4F-4E7E-B928-0E9EB0282305}" presName="rootComposite" presStyleCnt="0"/>
      <dgm:spPr/>
    </dgm:pt>
    <dgm:pt modelId="{D4814DA2-7EF4-4DB1-854C-81DDAE4A7C7A}" type="pres">
      <dgm:prSet presAssocID="{93AE894F-EB4F-4E7E-B928-0E9EB0282305}" presName="rootText" presStyleLbl="node2" presStyleIdx="0" presStyleCnt="3">
        <dgm:presLayoutVars>
          <dgm:chPref val="3"/>
        </dgm:presLayoutVars>
      </dgm:prSet>
      <dgm:spPr/>
    </dgm:pt>
    <dgm:pt modelId="{72A5F56E-99F0-4599-BA56-C10FC4A370F7}" type="pres">
      <dgm:prSet presAssocID="{93AE894F-EB4F-4E7E-B928-0E9EB0282305}" presName="rootConnector" presStyleLbl="node2" presStyleIdx="0" presStyleCnt="3"/>
      <dgm:spPr/>
    </dgm:pt>
    <dgm:pt modelId="{101EB53B-0299-416E-AF99-0C4F432DBD85}" type="pres">
      <dgm:prSet presAssocID="{93AE894F-EB4F-4E7E-B928-0E9EB0282305}" presName="hierChild4" presStyleCnt="0"/>
      <dgm:spPr/>
    </dgm:pt>
    <dgm:pt modelId="{4FF34614-CD5D-4F18-ACA6-CD193EFC6033}" type="pres">
      <dgm:prSet presAssocID="{0E8CA0A8-9001-4C5A-A18F-90C070E03D0A}" presName="Name37" presStyleLbl="parChTrans1D3" presStyleIdx="0" presStyleCnt="3"/>
      <dgm:spPr/>
    </dgm:pt>
    <dgm:pt modelId="{E270E255-50BC-4993-8005-6C0FB47909A6}" type="pres">
      <dgm:prSet presAssocID="{9510378E-08F5-4827-9526-2C0FE67BE9A8}" presName="hierRoot2" presStyleCnt="0">
        <dgm:presLayoutVars>
          <dgm:hierBranch val="init"/>
        </dgm:presLayoutVars>
      </dgm:prSet>
      <dgm:spPr/>
    </dgm:pt>
    <dgm:pt modelId="{89D9616A-A06F-4D7E-B87E-5AB8218D6BED}" type="pres">
      <dgm:prSet presAssocID="{9510378E-08F5-4827-9526-2C0FE67BE9A8}" presName="rootComposite" presStyleCnt="0"/>
      <dgm:spPr/>
    </dgm:pt>
    <dgm:pt modelId="{ED78A095-3FD2-4C01-B546-F5359984E7CF}" type="pres">
      <dgm:prSet presAssocID="{9510378E-08F5-4827-9526-2C0FE67BE9A8}" presName="rootText" presStyleLbl="node3" presStyleIdx="0" presStyleCnt="3">
        <dgm:presLayoutVars>
          <dgm:chPref val="3"/>
        </dgm:presLayoutVars>
      </dgm:prSet>
      <dgm:spPr/>
    </dgm:pt>
    <dgm:pt modelId="{07910F8A-9666-4C14-B5D1-19E56BA9696C}" type="pres">
      <dgm:prSet presAssocID="{9510378E-08F5-4827-9526-2C0FE67BE9A8}" presName="rootConnector" presStyleLbl="node3" presStyleIdx="0" presStyleCnt="3"/>
      <dgm:spPr/>
    </dgm:pt>
    <dgm:pt modelId="{83B5A87B-651F-43EC-976B-780A463C7BB2}" type="pres">
      <dgm:prSet presAssocID="{9510378E-08F5-4827-9526-2C0FE67BE9A8}" presName="hierChild4" presStyleCnt="0"/>
      <dgm:spPr/>
    </dgm:pt>
    <dgm:pt modelId="{91FFD3DD-7680-41F8-8F23-55EEEE650467}" type="pres">
      <dgm:prSet presAssocID="{9510378E-08F5-4827-9526-2C0FE67BE9A8}" presName="hierChild5" presStyleCnt="0"/>
      <dgm:spPr/>
    </dgm:pt>
    <dgm:pt modelId="{ADCB3414-2096-47CC-9930-A0FE6C81AC97}" type="pres">
      <dgm:prSet presAssocID="{93AE894F-EB4F-4E7E-B928-0E9EB0282305}" presName="hierChild5" presStyleCnt="0"/>
      <dgm:spPr/>
    </dgm:pt>
    <dgm:pt modelId="{6590C219-316C-4FA5-B3BD-91152C6E668B}" type="pres">
      <dgm:prSet presAssocID="{A8A21C6F-033B-4617-BAF3-3190F4557943}" presName="Name37" presStyleLbl="parChTrans1D2" presStyleIdx="1" presStyleCnt="3"/>
      <dgm:spPr/>
    </dgm:pt>
    <dgm:pt modelId="{3F43CF3F-CD8E-405C-8559-8A40DCB46026}" type="pres">
      <dgm:prSet presAssocID="{0809F476-B66C-46A8-8B7E-86343F442390}" presName="hierRoot2" presStyleCnt="0">
        <dgm:presLayoutVars>
          <dgm:hierBranch val="init"/>
        </dgm:presLayoutVars>
      </dgm:prSet>
      <dgm:spPr/>
    </dgm:pt>
    <dgm:pt modelId="{EA4370EA-8649-4027-9162-0BF683FE6F02}" type="pres">
      <dgm:prSet presAssocID="{0809F476-B66C-46A8-8B7E-86343F442390}" presName="rootComposite" presStyleCnt="0"/>
      <dgm:spPr/>
    </dgm:pt>
    <dgm:pt modelId="{595D1397-D79F-4493-9EDC-9674BE3EE586}" type="pres">
      <dgm:prSet presAssocID="{0809F476-B66C-46A8-8B7E-86343F442390}" presName="rootText" presStyleLbl="node2" presStyleIdx="1" presStyleCnt="3">
        <dgm:presLayoutVars>
          <dgm:chPref val="3"/>
        </dgm:presLayoutVars>
      </dgm:prSet>
      <dgm:spPr/>
    </dgm:pt>
    <dgm:pt modelId="{1A4603B2-84BF-4B57-8E99-7E02E1C6AA90}" type="pres">
      <dgm:prSet presAssocID="{0809F476-B66C-46A8-8B7E-86343F442390}" presName="rootConnector" presStyleLbl="node2" presStyleIdx="1" presStyleCnt="3"/>
      <dgm:spPr/>
    </dgm:pt>
    <dgm:pt modelId="{EC18A330-1045-42D6-AF93-9384DEC426B3}" type="pres">
      <dgm:prSet presAssocID="{0809F476-B66C-46A8-8B7E-86343F442390}" presName="hierChild4" presStyleCnt="0"/>
      <dgm:spPr/>
    </dgm:pt>
    <dgm:pt modelId="{A3BBE4CC-70C4-4F94-909A-C9AB9A518905}" type="pres">
      <dgm:prSet presAssocID="{96B3B8DC-8B4F-4B18-B9D2-020141FA5528}" presName="Name37" presStyleLbl="parChTrans1D3" presStyleIdx="1" presStyleCnt="3"/>
      <dgm:spPr/>
    </dgm:pt>
    <dgm:pt modelId="{110DFFC2-A194-42AE-A87B-E5A0BDE3E32A}" type="pres">
      <dgm:prSet presAssocID="{A8D24181-C2B2-4FD2-AE3E-DFC7E0D79466}" presName="hierRoot2" presStyleCnt="0">
        <dgm:presLayoutVars>
          <dgm:hierBranch val="init"/>
        </dgm:presLayoutVars>
      </dgm:prSet>
      <dgm:spPr/>
    </dgm:pt>
    <dgm:pt modelId="{E8C02769-5156-4DF9-8559-130B0CE90E8D}" type="pres">
      <dgm:prSet presAssocID="{A8D24181-C2B2-4FD2-AE3E-DFC7E0D79466}" presName="rootComposite" presStyleCnt="0"/>
      <dgm:spPr/>
    </dgm:pt>
    <dgm:pt modelId="{8164E71B-17BA-4D67-A7CE-A7A1CC314651}" type="pres">
      <dgm:prSet presAssocID="{A8D24181-C2B2-4FD2-AE3E-DFC7E0D79466}" presName="rootText" presStyleLbl="node3" presStyleIdx="1" presStyleCnt="3">
        <dgm:presLayoutVars>
          <dgm:chPref val="3"/>
        </dgm:presLayoutVars>
      </dgm:prSet>
      <dgm:spPr/>
    </dgm:pt>
    <dgm:pt modelId="{6CA68086-47B6-42C6-8D3F-90EA3800E9EC}" type="pres">
      <dgm:prSet presAssocID="{A8D24181-C2B2-4FD2-AE3E-DFC7E0D79466}" presName="rootConnector" presStyleLbl="node3" presStyleIdx="1" presStyleCnt="3"/>
      <dgm:spPr/>
    </dgm:pt>
    <dgm:pt modelId="{3F7EF62B-3BE5-4EB2-8C4A-EA00E37C4011}" type="pres">
      <dgm:prSet presAssocID="{A8D24181-C2B2-4FD2-AE3E-DFC7E0D79466}" presName="hierChild4" presStyleCnt="0"/>
      <dgm:spPr/>
    </dgm:pt>
    <dgm:pt modelId="{86D61726-F35C-4300-890E-06CFCD106B98}" type="pres">
      <dgm:prSet presAssocID="{A8D24181-C2B2-4FD2-AE3E-DFC7E0D79466}" presName="hierChild5" presStyleCnt="0"/>
      <dgm:spPr/>
    </dgm:pt>
    <dgm:pt modelId="{276FFC7D-6143-493D-944A-B789C770B625}" type="pres">
      <dgm:prSet presAssocID="{0809F476-B66C-46A8-8B7E-86343F442390}" presName="hierChild5" presStyleCnt="0"/>
      <dgm:spPr/>
    </dgm:pt>
    <dgm:pt modelId="{C10F92A8-03F2-4E91-B3A4-3B6D7DE5BCC2}" type="pres">
      <dgm:prSet presAssocID="{E608C7AD-5CBE-4AF0-82D6-DF8EBF982778}" presName="Name37" presStyleLbl="parChTrans1D2" presStyleIdx="2" presStyleCnt="3"/>
      <dgm:spPr/>
    </dgm:pt>
    <dgm:pt modelId="{252DDF66-B273-4C53-893E-6F82834816B1}" type="pres">
      <dgm:prSet presAssocID="{9D6EB81B-4EF7-434F-80D8-612C4529AC64}" presName="hierRoot2" presStyleCnt="0">
        <dgm:presLayoutVars>
          <dgm:hierBranch val="init"/>
        </dgm:presLayoutVars>
      </dgm:prSet>
      <dgm:spPr/>
    </dgm:pt>
    <dgm:pt modelId="{AB7ADF4C-C57E-4D55-A511-2B539E6FA032}" type="pres">
      <dgm:prSet presAssocID="{9D6EB81B-4EF7-434F-80D8-612C4529AC64}" presName="rootComposite" presStyleCnt="0"/>
      <dgm:spPr/>
    </dgm:pt>
    <dgm:pt modelId="{0E99F48A-D5A8-4A3D-9E9D-B648EE24D46F}" type="pres">
      <dgm:prSet presAssocID="{9D6EB81B-4EF7-434F-80D8-612C4529AC64}" presName="rootText" presStyleLbl="node2" presStyleIdx="2" presStyleCnt="3">
        <dgm:presLayoutVars>
          <dgm:chPref val="3"/>
        </dgm:presLayoutVars>
      </dgm:prSet>
      <dgm:spPr/>
    </dgm:pt>
    <dgm:pt modelId="{D38E3E18-4B4B-4A7F-A18A-8F5684669EE3}" type="pres">
      <dgm:prSet presAssocID="{9D6EB81B-4EF7-434F-80D8-612C4529AC64}" presName="rootConnector" presStyleLbl="node2" presStyleIdx="2" presStyleCnt="3"/>
      <dgm:spPr/>
    </dgm:pt>
    <dgm:pt modelId="{20371ABC-4961-4799-9A06-921A47E6BB0B}" type="pres">
      <dgm:prSet presAssocID="{9D6EB81B-4EF7-434F-80D8-612C4529AC64}" presName="hierChild4" presStyleCnt="0"/>
      <dgm:spPr/>
    </dgm:pt>
    <dgm:pt modelId="{E0F3558D-D06C-4062-9914-0E3E459649AF}" type="pres">
      <dgm:prSet presAssocID="{82BF9E9B-E046-4414-9878-335CA2CDFF49}" presName="Name37" presStyleLbl="parChTrans1D3" presStyleIdx="2" presStyleCnt="3"/>
      <dgm:spPr/>
    </dgm:pt>
    <dgm:pt modelId="{AB414563-3FE0-499E-A6D3-48C889564314}" type="pres">
      <dgm:prSet presAssocID="{C132C32F-1CC1-49F5-A271-49876AE735AC}" presName="hierRoot2" presStyleCnt="0">
        <dgm:presLayoutVars>
          <dgm:hierBranch val="init"/>
        </dgm:presLayoutVars>
      </dgm:prSet>
      <dgm:spPr/>
    </dgm:pt>
    <dgm:pt modelId="{58ED7B36-1DAE-486F-B219-C8AAA15275D2}" type="pres">
      <dgm:prSet presAssocID="{C132C32F-1CC1-49F5-A271-49876AE735AC}" presName="rootComposite" presStyleCnt="0"/>
      <dgm:spPr/>
    </dgm:pt>
    <dgm:pt modelId="{01A2FCB8-C8F2-459C-B933-0848809AB8C3}" type="pres">
      <dgm:prSet presAssocID="{C132C32F-1CC1-49F5-A271-49876AE735AC}" presName="rootText" presStyleLbl="node3" presStyleIdx="2" presStyleCnt="3">
        <dgm:presLayoutVars>
          <dgm:chPref val="3"/>
        </dgm:presLayoutVars>
      </dgm:prSet>
      <dgm:spPr/>
    </dgm:pt>
    <dgm:pt modelId="{96E45F15-198F-426C-9202-790287030869}" type="pres">
      <dgm:prSet presAssocID="{C132C32F-1CC1-49F5-A271-49876AE735AC}" presName="rootConnector" presStyleLbl="node3" presStyleIdx="2" presStyleCnt="3"/>
      <dgm:spPr/>
    </dgm:pt>
    <dgm:pt modelId="{63755090-23AC-418E-9669-96ADF448ABB1}" type="pres">
      <dgm:prSet presAssocID="{C132C32F-1CC1-49F5-A271-49876AE735AC}" presName="hierChild4" presStyleCnt="0"/>
      <dgm:spPr/>
    </dgm:pt>
    <dgm:pt modelId="{826906D9-1215-4410-885A-5F0C7B975DFD}" type="pres">
      <dgm:prSet presAssocID="{C132C32F-1CC1-49F5-A271-49876AE735AC}" presName="hierChild5" presStyleCnt="0"/>
      <dgm:spPr/>
    </dgm:pt>
    <dgm:pt modelId="{263A1F6A-BA99-4A84-8A59-15EF797D3D7E}" type="pres">
      <dgm:prSet presAssocID="{9D6EB81B-4EF7-434F-80D8-612C4529AC64}" presName="hierChild5" presStyleCnt="0"/>
      <dgm:spPr/>
    </dgm:pt>
    <dgm:pt modelId="{FC313852-0BB3-41EC-98A7-681B3C0E2AF9}" type="pres">
      <dgm:prSet presAssocID="{3D45FC2A-770F-4F09-970A-BAE85B919066}" presName="hierChild3" presStyleCnt="0"/>
      <dgm:spPr/>
    </dgm:pt>
  </dgm:ptLst>
  <dgm:cxnLst>
    <dgm:cxn modelId="{23054E0B-BC64-4C97-9E76-D97C47273980}" type="presOf" srcId="{9510378E-08F5-4827-9526-2C0FE67BE9A8}" destId="{ED78A095-3FD2-4C01-B546-F5359984E7CF}" srcOrd="0" destOrd="0" presId="urn:microsoft.com/office/officeart/2005/8/layout/orgChart1"/>
    <dgm:cxn modelId="{C39F1815-F8F1-4050-9F84-4DF3715B65FC}" type="presOf" srcId="{93AE894F-EB4F-4E7E-B928-0E9EB0282305}" destId="{D4814DA2-7EF4-4DB1-854C-81DDAE4A7C7A}" srcOrd="0" destOrd="0" presId="urn:microsoft.com/office/officeart/2005/8/layout/orgChart1"/>
    <dgm:cxn modelId="{4F3BB915-713E-49DE-B548-0AF0A779A457}" type="presOf" srcId="{9510378E-08F5-4827-9526-2C0FE67BE9A8}" destId="{07910F8A-9666-4C14-B5D1-19E56BA9696C}" srcOrd="1" destOrd="0" presId="urn:microsoft.com/office/officeart/2005/8/layout/orgChart1"/>
    <dgm:cxn modelId="{7BEF0C17-B7F1-4C9C-8C23-2917A011263D}" srcId="{93AE894F-EB4F-4E7E-B928-0E9EB0282305}" destId="{9510378E-08F5-4827-9526-2C0FE67BE9A8}" srcOrd="0" destOrd="0" parTransId="{0E8CA0A8-9001-4C5A-A18F-90C070E03D0A}" sibTransId="{455F8CF8-47F0-4D4E-99F0-76BD9A880663}"/>
    <dgm:cxn modelId="{BF680E1D-54B3-46DE-9761-AB56AB1ADBDD}" type="presOf" srcId="{0E8CA0A8-9001-4C5A-A18F-90C070E03D0A}" destId="{4FF34614-CD5D-4F18-ACA6-CD193EFC6033}" srcOrd="0" destOrd="0" presId="urn:microsoft.com/office/officeart/2005/8/layout/orgChart1"/>
    <dgm:cxn modelId="{84DE4027-ECC0-4904-9090-2ACFD0F57D9B}" type="presOf" srcId="{82BF9E9B-E046-4414-9878-335CA2CDFF49}" destId="{E0F3558D-D06C-4062-9914-0E3E459649AF}" srcOrd="0" destOrd="0" presId="urn:microsoft.com/office/officeart/2005/8/layout/orgChart1"/>
    <dgm:cxn modelId="{D2631732-ECC3-47AF-8C27-0CB11CFFCD63}" type="presOf" srcId="{C132C32F-1CC1-49F5-A271-49876AE735AC}" destId="{96E45F15-198F-426C-9202-790287030869}" srcOrd="1" destOrd="0" presId="urn:microsoft.com/office/officeart/2005/8/layout/orgChart1"/>
    <dgm:cxn modelId="{22A3C938-E1F4-4552-8394-508921EA7BF2}" type="presOf" srcId="{A8A21C6F-033B-4617-BAF3-3190F4557943}" destId="{6590C219-316C-4FA5-B3BD-91152C6E668B}" srcOrd="0" destOrd="0" presId="urn:microsoft.com/office/officeart/2005/8/layout/orgChart1"/>
    <dgm:cxn modelId="{FDD43939-F2AC-4295-8702-65C3D30B713E}" type="presOf" srcId="{3D45FC2A-770F-4F09-970A-BAE85B919066}" destId="{2DD80ABA-BBED-413F-BC45-498BB3DE59A3}" srcOrd="0" destOrd="0" presId="urn:microsoft.com/office/officeart/2005/8/layout/orgChart1"/>
    <dgm:cxn modelId="{F2F54660-405F-4BA3-8186-5DEA3DE7FCE7}" srcId="{3D45FC2A-770F-4F09-970A-BAE85B919066}" destId="{0809F476-B66C-46A8-8B7E-86343F442390}" srcOrd="1" destOrd="0" parTransId="{A8A21C6F-033B-4617-BAF3-3190F4557943}" sibTransId="{A4DAB99E-E6A8-4A6A-882F-7BA30EFF12D4}"/>
    <dgm:cxn modelId="{F05F5461-6F24-4FF7-9F9B-0FCC4E57A837}" srcId="{0809F476-B66C-46A8-8B7E-86343F442390}" destId="{A8D24181-C2B2-4FD2-AE3E-DFC7E0D79466}" srcOrd="0" destOrd="0" parTransId="{96B3B8DC-8B4F-4B18-B9D2-020141FA5528}" sibTransId="{1326C577-4253-4AE2-9EE4-86652BB95908}"/>
    <dgm:cxn modelId="{E865BE48-65CE-4027-B46D-8AEE93EA501E}" srcId="{9D6EB81B-4EF7-434F-80D8-612C4529AC64}" destId="{C132C32F-1CC1-49F5-A271-49876AE735AC}" srcOrd="0" destOrd="0" parTransId="{82BF9E9B-E046-4414-9878-335CA2CDFF49}" sibTransId="{EC2CD791-CA69-4C89-B9DD-C370F89F69B9}"/>
    <dgm:cxn modelId="{B1B2F653-7DC5-4C17-A352-4CC2B97B7C7B}" type="presOf" srcId="{9D6EB81B-4EF7-434F-80D8-612C4529AC64}" destId="{0E99F48A-D5A8-4A3D-9E9D-B648EE24D46F}" srcOrd="0" destOrd="0" presId="urn:microsoft.com/office/officeart/2005/8/layout/orgChart1"/>
    <dgm:cxn modelId="{508CCD54-7FC4-4BFE-9F95-C84EE176571C}" srcId="{3D45FC2A-770F-4F09-970A-BAE85B919066}" destId="{9D6EB81B-4EF7-434F-80D8-612C4529AC64}" srcOrd="2" destOrd="0" parTransId="{E608C7AD-5CBE-4AF0-82D6-DF8EBF982778}" sibTransId="{54B9884A-6EAD-4B35-ACD5-A1332EDFD09F}"/>
    <dgm:cxn modelId="{82F59956-DDEA-46AE-ACFC-433AFB34B5B4}" type="presOf" srcId="{CBF78ECE-1810-4A4F-A355-31E948AA8C3D}" destId="{51CC9992-0D7C-47FD-BAA2-9EEA6DB2599B}" srcOrd="0" destOrd="0" presId="urn:microsoft.com/office/officeart/2005/8/layout/orgChart1"/>
    <dgm:cxn modelId="{4653E859-22AB-4D22-B14E-297C4FAEF4DF}" type="presOf" srcId="{A8D24181-C2B2-4FD2-AE3E-DFC7E0D79466}" destId="{6CA68086-47B6-42C6-8D3F-90EA3800E9EC}" srcOrd="1" destOrd="0" presId="urn:microsoft.com/office/officeart/2005/8/layout/orgChart1"/>
    <dgm:cxn modelId="{749B467E-E281-4E79-91B7-1BD5259ADE9E}" type="presOf" srcId="{96B3B8DC-8B4F-4B18-B9D2-020141FA5528}" destId="{A3BBE4CC-70C4-4F94-909A-C9AB9A518905}" srcOrd="0" destOrd="0" presId="urn:microsoft.com/office/officeart/2005/8/layout/orgChart1"/>
    <dgm:cxn modelId="{4A380689-2AEE-43BB-9242-49DB565A7071}" type="presOf" srcId="{0809F476-B66C-46A8-8B7E-86343F442390}" destId="{595D1397-D79F-4493-9EDC-9674BE3EE586}" srcOrd="0" destOrd="0" presId="urn:microsoft.com/office/officeart/2005/8/layout/orgChart1"/>
    <dgm:cxn modelId="{08E40E9D-5BDE-4AEF-BF58-C2A1C4D94EB2}" type="presOf" srcId="{A8D24181-C2B2-4FD2-AE3E-DFC7E0D79466}" destId="{8164E71B-17BA-4D67-A7CE-A7A1CC314651}" srcOrd="0" destOrd="0" presId="urn:microsoft.com/office/officeart/2005/8/layout/orgChart1"/>
    <dgm:cxn modelId="{2F411A9F-C08F-4C92-99EF-9F9E6FE59EE9}" type="presOf" srcId="{E608C7AD-5CBE-4AF0-82D6-DF8EBF982778}" destId="{C10F92A8-03F2-4E91-B3A4-3B6D7DE5BCC2}" srcOrd="0" destOrd="0" presId="urn:microsoft.com/office/officeart/2005/8/layout/orgChart1"/>
    <dgm:cxn modelId="{FA190AAC-CD0F-43C8-B9A6-9D041F48D4F3}" type="presOf" srcId="{8F8419A0-7802-4CFA-8DB2-4AFC9C89C7F7}" destId="{F6723F6F-C72E-411D-BE48-439B0521F77D}" srcOrd="0" destOrd="0" presId="urn:microsoft.com/office/officeart/2005/8/layout/orgChart1"/>
    <dgm:cxn modelId="{299C19AE-E857-4BA2-84D7-C23BF2A0E2EA}" type="presOf" srcId="{93AE894F-EB4F-4E7E-B928-0E9EB0282305}" destId="{72A5F56E-99F0-4599-BA56-C10FC4A370F7}" srcOrd="1" destOrd="0" presId="urn:microsoft.com/office/officeart/2005/8/layout/orgChart1"/>
    <dgm:cxn modelId="{FC3168B4-D8C8-4DB8-8347-9B817AB25278}" type="presOf" srcId="{9D6EB81B-4EF7-434F-80D8-612C4529AC64}" destId="{D38E3E18-4B4B-4A7F-A18A-8F5684669EE3}" srcOrd="1" destOrd="0" presId="urn:microsoft.com/office/officeart/2005/8/layout/orgChart1"/>
    <dgm:cxn modelId="{F2C72EDA-0B1C-4A22-BFF6-20784AB7D9FE}" type="presOf" srcId="{0809F476-B66C-46A8-8B7E-86343F442390}" destId="{1A4603B2-84BF-4B57-8E99-7E02E1C6AA90}" srcOrd="1" destOrd="0" presId="urn:microsoft.com/office/officeart/2005/8/layout/orgChart1"/>
    <dgm:cxn modelId="{559D5FE8-FDB7-490B-B8CF-C06F7B36195A}" srcId="{3D45FC2A-770F-4F09-970A-BAE85B919066}" destId="{93AE894F-EB4F-4E7E-B928-0E9EB0282305}" srcOrd="0" destOrd="0" parTransId="{8F8419A0-7802-4CFA-8DB2-4AFC9C89C7F7}" sibTransId="{84410107-6E94-496B-A658-4243C2521430}"/>
    <dgm:cxn modelId="{09D2B6EF-B46F-4EAE-A8A4-4F9E5BFF8293}" type="presOf" srcId="{C132C32F-1CC1-49F5-A271-49876AE735AC}" destId="{01A2FCB8-C8F2-459C-B933-0848809AB8C3}" srcOrd="0" destOrd="0" presId="urn:microsoft.com/office/officeart/2005/8/layout/orgChart1"/>
    <dgm:cxn modelId="{2CF5CAF1-3228-4ED5-93EC-4C6421B343C6}" type="presOf" srcId="{3D45FC2A-770F-4F09-970A-BAE85B919066}" destId="{821CF199-26DD-4223-B442-CED2180E662B}" srcOrd="1" destOrd="0" presId="urn:microsoft.com/office/officeart/2005/8/layout/orgChart1"/>
    <dgm:cxn modelId="{F09D0BF9-864D-4EF4-BFD9-3E132F95452C}" srcId="{CBF78ECE-1810-4A4F-A355-31E948AA8C3D}" destId="{3D45FC2A-770F-4F09-970A-BAE85B919066}" srcOrd="0" destOrd="0" parTransId="{7303CC77-C044-497A-952A-4ADFFBC012F8}" sibTransId="{032AC25F-39CF-4A69-A446-CECD170E4C12}"/>
    <dgm:cxn modelId="{A6FB2B11-F3C9-49B6-87D8-2DE9AFDD6681}" type="presParOf" srcId="{51CC9992-0D7C-47FD-BAA2-9EEA6DB2599B}" destId="{A9B2C915-E065-4251-8175-489034BBF835}" srcOrd="0" destOrd="0" presId="urn:microsoft.com/office/officeart/2005/8/layout/orgChart1"/>
    <dgm:cxn modelId="{4BBFE3EB-CDAA-4647-A820-2403D2F6CDCC}" type="presParOf" srcId="{A9B2C915-E065-4251-8175-489034BBF835}" destId="{D43BB810-563D-48C6-A383-708B2E5AA30F}" srcOrd="0" destOrd="0" presId="urn:microsoft.com/office/officeart/2005/8/layout/orgChart1"/>
    <dgm:cxn modelId="{AF230022-A158-4E11-9CF2-AE9FCAF1930B}" type="presParOf" srcId="{D43BB810-563D-48C6-A383-708B2E5AA30F}" destId="{2DD80ABA-BBED-413F-BC45-498BB3DE59A3}" srcOrd="0" destOrd="0" presId="urn:microsoft.com/office/officeart/2005/8/layout/orgChart1"/>
    <dgm:cxn modelId="{8215DD2D-7616-458D-A535-3E0C9CE5E487}" type="presParOf" srcId="{D43BB810-563D-48C6-A383-708B2E5AA30F}" destId="{821CF199-26DD-4223-B442-CED2180E662B}" srcOrd="1" destOrd="0" presId="urn:microsoft.com/office/officeart/2005/8/layout/orgChart1"/>
    <dgm:cxn modelId="{01B377CD-D76A-4DD8-B3EA-A302F7B410A7}" type="presParOf" srcId="{A9B2C915-E065-4251-8175-489034BBF835}" destId="{6283A609-D871-48C6-9BE1-AC41246D8527}" srcOrd="1" destOrd="0" presId="urn:microsoft.com/office/officeart/2005/8/layout/orgChart1"/>
    <dgm:cxn modelId="{6F7C9396-8ADC-4146-8855-068D9FB7E042}" type="presParOf" srcId="{6283A609-D871-48C6-9BE1-AC41246D8527}" destId="{F6723F6F-C72E-411D-BE48-439B0521F77D}" srcOrd="0" destOrd="0" presId="urn:microsoft.com/office/officeart/2005/8/layout/orgChart1"/>
    <dgm:cxn modelId="{99B510FE-3808-4253-A3A9-8CCBE245BCD0}" type="presParOf" srcId="{6283A609-D871-48C6-9BE1-AC41246D8527}" destId="{6A0EDA6E-283B-4821-8993-152EA6691AA5}" srcOrd="1" destOrd="0" presId="urn:microsoft.com/office/officeart/2005/8/layout/orgChart1"/>
    <dgm:cxn modelId="{3917FAB7-CC22-47E8-A8C6-AAE2E82534DD}" type="presParOf" srcId="{6A0EDA6E-283B-4821-8993-152EA6691AA5}" destId="{2D393BD3-30D3-4FC0-AB45-E56148C12FBF}" srcOrd="0" destOrd="0" presId="urn:microsoft.com/office/officeart/2005/8/layout/orgChart1"/>
    <dgm:cxn modelId="{2CB5F72C-9726-4397-A6CF-39E6441AA0CD}" type="presParOf" srcId="{2D393BD3-30D3-4FC0-AB45-E56148C12FBF}" destId="{D4814DA2-7EF4-4DB1-854C-81DDAE4A7C7A}" srcOrd="0" destOrd="0" presId="urn:microsoft.com/office/officeart/2005/8/layout/orgChart1"/>
    <dgm:cxn modelId="{3D40A38C-BF9B-4FE7-BC09-ACC5191E40BB}" type="presParOf" srcId="{2D393BD3-30D3-4FC0-AB45-E56148C12FBF}" destId="{72A5F56E-99F0-4599-BA56-C10FC4A370F7}" srcOrd="1" destOrd="0" presId="urn:microsoft.com/office/officeart/2005/8/layout/orgChart1"/>
    <dgm:cxn modelId="{1BF5DE17-824A-456F-B9E5-6F4A098B2198}" type="presParOf" srcId="{6A0EDA6E-283B-4821-8993-152EA6691AA5}" destId="{101EB53B-0299-416E-AF99-0C4F432DBD85}" srcOrd="1" destOrd="0" presId="urn:microsoft.com/office/officeart/2005/8/layout/orgChart1"/>
    <dgm:cxn modelId="{4882D34C-57E6-44E6-B5AF-15663CCEA756}" type="presParOf" srcId="{101EB53B-0299-416E-AF99-0C4F432DBD85}" destId="{4FF34614-CD5D-4F18-ACA6-CD193EFC6033}" srcOrd="0" destOrd="0" presId="urn:microsoft.com/office/officeart/2005/8/layout/orgChart1"/>
    <dgm:cxn modelId="{A2528FBE-19DD-4521-8351-294ECE6D7E84}" type="presParOf" srcId="{101EB53B-0299-416E-AF99-0C4F432DBD85}" destId="{E270E255-50BC-4993-8005-6C0FB47909A6}" srcOrd="1" destOrd="0" presId="urn:microsoft.com/office/officeart/2005/8/layout/orgChart1"/>
    <dgm:cxn modelId="{F6420224-6B5D-419C-A549-E82D88AD2A7E}" type="presParOf" srcId="{E270E255-50BC-4993-8005-6C0FB47909A6}" destId="{89D9616A-A06F-4D7E-B87E-5AB8218D6BED}" srcOrd="0" destOrd="0" presId="urn:microsoft.com/office/officeart/2005/8/layout/orgChart1"/>
    <dgm:cxn modelId="{8CD97BCC-9102-4AE3-8E5B-9D592ECB3C29}" type="presParOf" srcId="{89D9616A-A06F-4D7E-B87E-5AB8218D6BED}" destId="{ED78A095-3FD2-4C01-B546-F5359984E7CF}" srcOrd="0" destOrd="0" presId="urn:microsoft.com/office/officeart/2005/8/layout/orgChart1"/>
    <dgm:cxn modelId="{D3D0F672-FB62-4C96-A378-B0601DB50153}" type="presParOf" srcId="{89D9616A-A06F-4D7E-B87E-5AB8218D6BED}" destId="{07910F8A-9666-4C14-B5D1-19E56BA9696C}" srcOrd="1" destOrd="0" presId="urn:microsoft.com/office/officeart/2005/8/layout/orgChart1"/>
    <dgm:cxn modelId="{CC7466F6-A04E-413A-AC90-949A7062C3BA}" type="presParOf" srcId="{E270E255-50BC-4993-8005-6C0FB47909A6}" destId="{83B5A87B-651F-43EC-976B-780A463C7BB2}" srcOrd="1" destOrd="0" presId="urn:microsoft.com/office/officeart/2005/8/layout/orgChart1"/>
    <dgm:cxn modelId="{72D223DE-BE82-4A4C-9A2E-5B2E7FB0326C}" type="presParOf" srcId="{E270E255-50BC-4993-8005-6C0FB47909A6}" destId="{91FFD3DD-7680-41F8-8F23-55EEEE650467}" srcOrd="2" destOrd="0" presId="urn:microsoft.com/office/officeart/2005/8/layout/orgChart1"/>
    <dgm:cxn modelId="{4ED0631F-53BB-4560-A212-371471A3A903}" type="presParOf" srcId="{6A0EDA6E-283B-4821-8993-152EA6691AA5}" destId="{ADCB3414-2096-47CC-9930-A0FE6C81AC97}" srcOrd="2" destOrd="0" presId="urn:microsoft.com/office/officeart/2005/8/layout/orgChart1"/>
    <dgm:cxn modelId="{6F863E77-C8B2-4E6A-9D6D-22D190909CEA}" type="presParOf" srcId="{6283A609-D871-48C6-9BE1-AC41246D8527}" destId="{6590C219-316C-4FA5-B3BD-91152C6E668B}" srcOrd="2" destOrd="0" presId="urn:microsoft.com/office/officeart/2005/8/layout/orgChart1"/>
    <dgm:cxn modelId="{DD93BA44-BB86-4807-AF2E-E22B73457053}" type="presParOf" srcId="{6283A609-D871-48C6-9BE1-AC41246D8527}" destId="{3F43CF3F-CD8E-405C-8559-8A40DCB46026}" srcOrd="3" destOrd="0" presId="urn:microsoft.com/office/officeart/2005/8/layout/orgChart1"/>
    <dgm:cxn modelId="{32493584-840D-41A6-8E5F-8CF547FCEA6F}" type="presParOf" srcId="{3F43CF3F-CD8E-405C-8559-8A40DCB46026}" destId="{EA4370EA-8649-4027-9162-0BF683FE6F02}" srcOrd="0" destOrd="0" presId="urn:microsoft.com/office/officeart/2005/8/layout/orgChart1"/>
    <dgm:cxn modelId="{68DCC1F9-6027-4BBA-A507-4800491ED145}" type="presParOf" srcId="{EA4370EA-8649-4027-9162-0BF683FE6F02}" destId="{595D1397-D79F-4493-9EDC-9674BE3EE586}" srcOrd="0" destOrd="0" presId="urn:microsoft.com/office/officeart/2005/8/layout/orgChart1"/>
    <dgm:cxn modelId="{9F38C2EE-B9E5-42E0-894D-395F61D6E7B9}" type="presParOf" srcId="{EA4370EA-8649-4027-9162-0BF683FE6F02}" destId="{1A4603B2-84BF-4B57-8E99-7E02E1C6AA90}" srcOrd="1" destOrd="0" presId="urn:microsoft.com/office/officeart/2005/8/layout/orgChart1"/>
    <dgm:cxn modelId="{2E275D14-CBF7-4A52-A061-B1B81CE2ADE2}" type="presParOf" srcId="{3F43CF3F-CD8E-405C-8559-8A40DCB46026}" destId="{EC18A330-1045-42D6-AF93-9384DEC426B3}" srcOrd="1" destOrd="0" presId="urn:microsoft.com/office/officeart/2005/8/layout/orgChart1"/>
    <dgm:cxn modelId="{3AEEA435-8714-42FD-984D-67B267ED23D4}" type="presParOf" srcId="{EC18A330-1045-42D6-AF93-9384DEC426B3}" destId="{A3BBE4CC-70C4-4F94-909A-C9AB9A518905}" srcOrd="0" destOrd="0" presId="urn:microsoft.com/office/officeart/2005/8/layout/orgChart1"/>
    <dgm:cxn modelId="{95B0E439-E4A0-446B-8B8C-C16969C3E454}" type="presParOf" srcId="{EC18A330-1045-42D6-AF93-9384DEC426B3}" destId="{110DFFC2-A194-42AE-A87B-E5A0BDE3E32A}" srcOrd="1" destOrd="0" presId="urn:microsoft.com/office/officeart/2005/8/layout/orgChart1"/>
    <dgm:cxn modelId="{0C9751E9-F35B-4077-B70E-5B67EA2C7BEA}" type="presParOf" srcId="{110DFFC2-A194-42AE-A87B-E5A0BDE3E32A}" destId="{E8C02769-5156-4DF9-8559-130B0CE90E8D}" srcOrd="0" destOrd="0" presId="urn:microsoft.com/office/officeart/2005/8/layout/orgChart1"/>
    <dgm:cxn modelId="{EEAF102D-A64A-45D2-8FFD-4777CA03CAF3}" type="presParOf" srcId="{E8C02769-5156-4DF9-8559-130B0CE90E8D}" destId="{8164E71B-17BA-4D67-A7CE-A7A1CC314651}" srcOrd="0" destOrd="0" presId="urn:microsoft.com/office/officeart/2005/8/layout/orgChart1"/>
    <dgm:cxn modelId="{40927D0F-0F4E-4162-96BE-EB1882916204}" type="presParOf" srcId="{E8C02769-5156-4DF9-8559-130B0CE90E8D}" destId="{6CA68086-47B6-42C6-8D3F-90EA3800E9EC}" srcOrd="1" destOrd="0" presId="urn:microsoft.com/office/officeart/2005/8/layout/orgChart1"/>
    <dgm:cxn modelId="{4C59DBD7-6D8D-49B5-89BD-69ACEC3B0C5D}" type="presParOf" srcId="{110DFFC2-A194-42AE-A87B-E5A0BDE3E32A}" destId="{3F7EF62B-3BE5-4EB2-8C4A-EA00E37C4011}" srcOrd="1" destOrd="0" presId="urn:microsoft.com/office/officeart/2005/8/layout/orgChart1"/>
    <dgm:cxn modelId="{5D96EB1F-02C3-4E42-A6AF-4DA73158B752}" type="presParOf" srcId="{110DFFC2-A194-42AE-A87B-E5A0BDE3E32A}" destId="{86D61726-F35C-4300-890E-06CFCD106B98}" srcOrd="2" destOrd="0" presId="urn:microsoft.com/office/officeart/2005/8/layout/orgChart1"/>
    <dgm:cxn modelId="{CC661C06-BCF1-4DA6-A4C9-820D8B1B4C23}" type="presParOf" srcId="{3F43CF3F-CD8E-405C-8559-8A40DCB46026}" destId="{276FFC7D-6143-493D-944A-B789C770B625}" srcOrd="2" destOrd="0" presId="urn:microsoft.com/office/officeart/2005/8/layout/orgChart1"/>
    <dgm:cxn modelId="{7F9DDF13-31E3-4474-A4B1-1C48F5DDE3DA}" type="presParOf" srcId="{6283A609-D871-48C6-9BE1-AC41246D8527}" destId="{C10F92A8-03F2-4E91-B3A4-3B6D7DE5BCC2}" srcOrd="4" destOrd="0" presId="urn:microsoft.com/office/officeart/2005/8/layout/orgChart1"/>
    <dgm:cxn modelId="{A74D8A81-E3FF-40F0-9A18-3CA44EB502C8}" type="presParOf" srcId="{6283A609-D871-48C6-9BE1-AC41246D8527}" destId="{252DDF66-B273-4C53-893E-6F82834816B1}" srcOrd="5" destOrd="0" presId="urn:microsoft.com/office/officeart/2005/8/layout/orgChart1"/>
    <dgm:cxn modelId="{A56E043A-6952-4F01-BB02-D562B7E43113}" type="presParOf" srcId="{252DDF66-B273-4C53-893E-6F82834816B1}" destId="{AB7ADF4C-C57E-4D55-A511-2B539E6FA032}" srcOrd="0" destOrd="0" presId="urn:microsoft.com/office/officeart/2005/8/layout/orgChart1"/>
    <dgm:cxn modelId="{AC6647B5-84B8-4D9E-9B8B-DFCA021E1950}" type="presParOf" srcId="{AB7ADF4C-C57E-4D55-A511-2B539E6FA032}" destId="{0E99F48A-D5A8-4A3D-9E9D-B648EE24D46F}" srcOrd="0" destOrd="0" presId="urn:microsoft.com/office/officeart/2005/8/layout/orgChart1"/>
    <dgm:cxn modelId="{62E1B974-4EF3-4FC5-9491-D06144822675}" type="presParOf" srcId="{AB7ADF4C-C57E-4D55-A511-2B539E6FA032}" destId="{D38E3E18-4B4B-4A7F-A18A-8F5684669EE3}" srcOrd="1" destOrd="0" presId="urn:microsoft.com/office/officeart/2005/8/layout/orgChart1"/>
    <dgm:cxn modelId="{6CB6B197-1E75-4D32-942E-68C0F3A162E8}" type="presParOf" srcId="{252DDF66-B273-4C53-893E-6F82834816B1}" destId="{20371ABC-4961-4799-9A06-921A47E6BB0B}" srcOrd="1" destOrd="0" presId="urn:microsoft.com/office/officeart/2005/8/layout/orgChart1"/>
    <dgm:cxn modelId="{9A95F616-C819-4886-ACB9-869084C4418A}" type="presParOf" srcId="{20371ABC-4961-4799-9A06-921A47E6BB0B}" destId="{E0F3558D-D06C-4062-9914-0E3E459649AF}" srcOrd="0" destOrd="0" presId="urn:microsoft.com/office/officeart/2005/8/layout/orgChart1"/>
    <dgm:cxn modelId="{2ECAB3D0-D810-4AC4-9547-90A623350746}" type="presParOf" srcId="{20371ABC-4961-4799-9A06-921A47E6BB0B}" destId="{AB414563-3FE0-499E-A6D3-48C889564314}" srcOrd="1" destOrd="0" presId="urn:microsoft.com/office/officeart/2005/8/layout/orgChart1"/>
    <dgm:cxn modelId="{BE99421D-3BB5-47BF-AFBC-28D1F2BA29DD}" type="presParOf" srcId="{AB414563-3FE0-499E-A6D3-48C889564314}" destId="{58ED7B36-1DAE-486F-B219-C8AAA15275D2}" srcOrd="0" destOrd="0" presId="urn:microsoft.com/office/officeart/2005/8/layout/orgChart1"/>
    <dgm:cxn modelId="{A6BB6582-7147-452D-B02A-957DE4F07B1C}" type="presParOf" srcId="{58ED7B36-1DAE-486F-B219-C8AAA15275D2}" destId="{01A2FCB8-C8F2-459C-B933-0848809AB8C3}" srcOrd="0" destOrd="0" presId="urn:microsoft.com/office/officeart/2005/8/layout/orgChart1"/>
    <dgm:cxn modelId="{88E09B03-A7E4-4BAF-8CAD-68AB7F6B8429}" type="presParOf" srcId="{58ED7B36-1DAE-486F-B219-C8AAA15275D2}" destId="{96E45F15-198F-426C-9202-790287030869}" srcOrd="1" destOrd="0" presId="urn:microsoft.com/office/officeart/2005/8/layout/orgChart1"/>
    <dgm:cxn modelId="{CDD73A9D-0B4F-48A2-9F9B-3C9B2390FE14}" type="presParOf" srcId="{AB414563-3FE0-499E-A6D3-48C889564314}" destId="{63755090-23AC-418E-9669-96ADF448ABB1}" srcOrd="1" destOrd="0" presId="urn:microsoft.com/office/officeart/2005/8/layout/orgChart1"/>
    <dgm:cxn modelId="{B156B83E-0EF5-4AAD-8581-228AEB2EA21B}" type="presParOf" srcId="{AB414563-3FE0-499E-A6D3-48C889564314}" destId="{826906D9-1215-4410-885A-5F0C7B975DFD}" srcOrd="2" destOrd="0" presId="urn:microsoft.com/office/officeart/2005/8/layout/orgChart1"/>
    <dgm:cxn modelId="{F54DC660-CEB1-403D-8969-48D4836B852E}" type="presParOf" srcId="{252DDF66-B273-4C53-893E-6F82834816B1}" destId="{263A1F6A-BA99-4A84-8A59-15EF797D3D7E}" srcOrd="2" destOrd="0" presId="urn:microsoft.com/office/officeart/2005/8/layout/orgChart1"/>
    <dgm:cxn modelId="{01DD2184-7D24-4F37-8E88-1CA083DD4B84}" type="presParOf" srcId="{A9B2C915-E065-4251-8175-489034BBF835}" destId="{FC313852-0BB3-41EC-98A7-681B3C0E2AF9}"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BF78ECE-1810-4A4F-A355-31E948AA8C3D}"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lang="en-US"/>
        </a:p>
      </dgm:t>
    </dgm:pt>
    <dgm:pt modelId="{3D45FC2A-770F-4F09-970A-BAE85B919066}">
      <dgm:prSet phldrT="[Text]" custT="1"/>
      <dgm:spPr/>
      <dgm:t>
        <a:bodyPr/>
        <a:lstStyle/>
        <a:p>
          <a:r>
            <a:rPr lang="en-US" sz="2800" dirty="0"/>
            <a:t>Skills and learning objectives</a:t>
          </a:r>
        </a:p>
      </dgm:t>
    </dgm:pt>
    <dgm:pt modelId="{7303CC77-C044-497A-952A-4ADFFBC012F8}" type="parTrans" cxnId="{F09D0BF9-864D-4EF4-BFD9-3E132F95452C}">
      <dgm:prSet/>
      <dgm:spPr/>
      <dgm:t>
        <a:bodyPr/>
        <a:lstStyle/>
        <a:p>
          <a:endParaRPr lang="en-US"/>
        </a:p>
      </dgm:t>
    </dgm:pt>
    <dgm:pt modelId="{032AC25F-39CF-4A69-A446-CECD170E4C12}" type="sibTrans" cxnId="{F09D0BF9-864D-4EF4-BFD9-3E132F95452C}">
      <dgm:prSet/>
      <dgm:spPr/>
      <dgm:t>
        <a:bodyPr/>
        <a:lstStyle/>
        <a:p>
          <a:endParaRPr lang="en-US"/>
        </a:p>
      </dgm:t>
    </dgm:pt>
    <dgm:pt modelId="{9D6EB81B-4EF7-434F-80D8-612C4529AC64}">
      <dgm:prSet phldrT="[Text]"/>
      <dgm:spPr/>
      <dgm:t>
        <a:bodyPr/>
        <a:lstStyle/>
        <a:p>
          <a:pPr algn="l"/>
          <a:r>
            <a:rPr lang="en-US" dirty="0"/>
            <a:t>6.E Use a variety of literary and critical terminology in oral </a:t>
          </a:r>
          <a:r>
            <a:rPr lang="es-ES" dirty="0"/>
            <a:t>and </a:t>
          </a:r>
          <a:r>
            <a:rPr lang="es-ES" dirty="0" err="1"/>
            <a:t>written</a:t>
          </a:r>
          <a:r>
            <a:rPr lang="es-ES" dirty="0"/>
            <a:t> </a:t>
          </a:r>
          <a:r>
            <a:rPr lang="es-ES" dirty="0" err="1"/>
            <a:t>discussions</a:t>
          </a:r>
          <a:r>
            <a:rPr lang="es-ES" dirty="0"/>
            <a:t> </a:t>
          </a:r>
          <a:r>
            <a:rPr lang="es-ES" dirty="0" err="1"/>
            <a:t>of</a:t>
          </a:r>
          <a:r>
            <a:rPr lang="es-ES" dirty="0"/>
            <a:t> </a:t>
          </a:r>
          <a:r>
            <a:rPr lang="en-US" dirty="0"/>
            <a:t>texts in the target language.</a:t>
          </a:r>
        </a:p>
      </dgm:t>
    </dgm:pt>
    <dgm:pt modelId="{E608C7AD-5CBE-4AF0-82D6-DF8EBF982778}" type="parTrans" cxnId="{508CCD54-7FC4-4BFE-9F95-C84EE176571C}">
      <dgm:prSet/>
      <dgm:spPr/>
      <dgm:t>
        <a:bodyPr/>
        <a:lstStyle/>
        <a:p>
          <a:endParaRPr lang="en-US"/>
        </a:p>
      </dgm:t>
    </dgm:pt>
    <dgm:pt modelId="{54B9884A-6EAD-4B35-ACD5-A1332EDFD09F}" type="sibTrans" cxnId="{508CCD54-7FC4-4BFE-9F95-C84EE176571C}">
      <dgm:prSet/>
      <dgm:spPr/>
      <dgm:t>
        <a:bodyPr/>
        <a:lstStyle/>
        <a:p>
          <a:endParaRPr lang="en-US"/>
        </a:p>
      </dgm:t>
    </dgm:pt>
    <dgm:pt modelId="{C132C32F-1CC1-49F5-A271-49876AE735AC}">
      <dgm:prSet/>
      <dgm:spPr/>
      <dgm:t>
        <a:bodyPr/>
        <a:lstStyle/>
        <a:p>
          <a:pPr algn="ctr"/>
          <a:r>
            <a:rPr lang="en-US" dirty="0" err="1"/>
            <a:t>na</a:t>
          </a:r>
          <a:endParaRPr lang="es-419" dirty="0"/>
        </a:p>
      </dgm:t>
    </dgm:pt>
    <dgm:pt modelId="{82BF9E9B-E046-4414-9878-335CA2CDFF49}" type="parTrans" cxnId="{E865BE48-65CE-4027-B46D-8AEE93EA501E}">
      <dgm:prSet/>
      <dgm:spPr/>
      <dgm:t>
        <a:bodyPr/>
        <a:lstStyle/>
        <a:p>
          <a:endParaRPr lang="en-US"/>
        </a:p>
      </dgm:t>
    </dgm:pt>
    <dgm:pt modelId="{EC2CD791-CA69-4C89-B9DD-C370F89F69B9}" type="sibTrans" cxnId="{E865BE48-65CE-4027-B46D-8AEE93EA501E}">
      <dgm:prSet/>
      <dgm:spPr/>
      <dgm:t>
        <a:bodyPr/>
        <a:lstStyle/>
        <a:p>
          <a:endParaRPr lang="en-US"/>
        </a:p>
      </dgm:t>
    </dgm:pt>
    <dgm:pt modelId="{51CC9992-0D7C-47FD-BAA2-9EEA6DB2599B}" type="pres">
      <dgm:prSet presAssocID="{CBF78ECE-1810-4A4F-A355-31E948AA8C3D}" presName="hierChild1" presStyleCnt="0">
        <dgm:presLayoutVars>
          <dgm:orgChart val="1"/>
          <dgm:chPref val="1"/>
          <dgm:dir/>
          <dgm:animOne val="branch"/>
          <dgm:animLvl val="lvl"/>
          <dgm:resizeHandles/>
        </dgm:presLayoutVars>
      </dgm:prSet>
      <dgm:spPr/>
    </dgm:pt>
    <dgm:pt modelId="{A9B2C915-E065-4251-8175-489034BBF835}" type="pres">
      <dgm:prSet presAssocID="{3D45FC2A-770F-4F09-970A-BAE85B919066}" presName="hierRoot1" presStyleCnt="0">
        <dgm:presLayoutVars>
          <dgm:hierBranch val="init"/>
        </dgm:presLayoutVars>
      </dgm:prSet>
      <dgm:spPr/>
    </dgm:pt>
    <dgm:pt modelId="{D43BB810-563D-48C6-A383-708B2E5AA30F}" type="pres">
      <dgm:prSet presAssocID="{3D45FC2A-770F-4F09-970A-BAE85B919066}" presName="rootComposite1" presStyleCnt="0"/>
      <dgm:spPr/>
    </dgm:pt>
    <dgm:pt modelId="{2DD80ABA-BBED-413F-BC45-498BB3DE59A3}" type="pres">
      <dgm:prSet presAssocID="{3D45FC2A-770F-4F09-970A-BAE85B919066}" presName="rootText1" presStyleLbl="node0" presStyleIdx="0" presStyleCnt="1">
        <dgm:presLayoutVars>
          <dgm:chPref val="3"/>
        </dgm:presLayoutVars>
      </dgm:prSet>
      <dgm:spPr/>
    </dgm:pt>
    <dgm:pt modelId="{821CF199-26DD-4223-B442-CED2180E662B}" type="pres">
      <dgm:prSet presAssocID="{3D45FC2A-770F-4F09-970A-BAE85B919066}" presName="rootConnector1" presStyleLbl="node1" presStyleIdx="0" presStyleCnt="0"/>
      <dgm:spPr/>
    </dgm:pt>
    <dgm:pt modelId="{6283A609-D871-48C6-9BE1-AC41246D8527}" type="pres">
      <dgm:prSet presAssocID="{3D45FC2A-770F-4F09-970A-BAE85B919066}" presName="hierChild2" presStyleCnt="0"/>
      <dgm:spPr/>
    </dgm:pt>
    <dgm:pt modelId="{C10F92A8-03F2-4E91-B3A4-3B6D7DE5BCC2}" type="pres">
      <dgm:prSet presAssocID="{E608C7AD-5CBE-4AF0-82D6-DF8EBF982778}" presName="Name37" presStyleLbl="parChTrans1D2" presStyleIdx="0" presStyleCnt="1"/>
      <dgm:spPr/>
    </dgm:pt>
    <dgm:pt modelId="{252DDF66-B273-4C53-893E-6F82834816B1}" type="pres">
      <dgm:prSet presAssocID="{9D6EB81B-4EF7-434F-80D8-612C4529AC64}" presName="hierRoot2" presStyleCnt="0">
        <dgm:presLayoutVars>
          <dgm:hierBranch val="init"/>
        </dgm:presLayoutVars>
      </dgm:prSet>
      <dgm:spPr/>
    </dgm:pt>
    <dgm:pt modelId="{AB7ADF4C-C57E-4D55-A511-2B539E6FA032}" type="pres">
      <dgm:prSet presAssocID="{9D6EB81B-4EF7-434F-80D8-612C4529AC64}" presName="rootComposite" presStyleCnt="0"/>
      <dgm:spPr/>
    </dgm:pt>
    <dgm:pt modelId="{0E99F48A-D5A8-4A3D-9E9D-B648EE24D46F}" type="pres">
      <dgm:prSet presAssocID="{9D6EB81B-4EF7-434F-80D8-612C4529AC64}" presName="rootText" presStyleLbl="node2" presStyleIdx="0" presStyleCnt="1">
        <dgm:presLayoutVars>
          <dgm:chPref val="3"/>
        </dgm:presLayoutVars>
      </dgm:prSet>
      <dgm:spPr/>
    </dgm:pt>
    <dgm:pt modelId="{D38E3E18-4B4B-4A7F-A18A-8F5684669EE3}" type="pres">
      <dgm:prSet presAssocID="{9D6EB81B-4EF7-434F-80D8-612C4529AC64}" presName="rootConnector" presStyleLbl="node2" presStyleIdx="0" presStyleCnt="1"/>
      <dgm:spPr/>
    </dgm:pt>
    <dgm:pt modelId="{20371ABC-4961-4799-9A06-921A47E6BB0B}" type="pres">
      <dgm:prSet presAssocID="{9D6EB81B-4EF7-434F-80D8-612C4529AC64}" presName="hierChild4" presStyleCnt="0"/>
      <dgm:spPr/>
    </dgm:pt>
    <dgm:pt modelId="{E0F3558D-D06C-4062-9914-0E3E459649AF}" type="pres">
      <dgm:prSet presAssocID="{82BF9E9B-E046-4414-9878-335CA2CDFF49}" presName="Name37" presStyleLbl="parChTrans1D3" presStyleIdx="0" presStyleCnt="1"/>
      <dgm:spPr/>
    </dgm:pt>
    <dgm:pt modelId="{AB414563-3FE0-499E-A6D3-48C889564314}" type="pres">
      <dgm:prSet presAssocID="{C132C32F-1CC1-49F5-A271-49876AE735AC}" presName="hierRoot2" presStyleCnt="0">
        <dgm:presLayoutVars>
          <dgm:hierBranch val="init"/>
        </dgm:presLayoutVars>
      </dgm:prSet>
      <dgm:spPr/>
    </dgm:pt>
    <dgm:pt modelId="{58ED7B36-1DAE-486F-B219-C8AAA15275D2}" type="pres">
      <dgm:prSet presAssocID="{C132C32F-1CC1-49F5-A271-49876AE735AC}" presName="rootComposite" presStyleCnt="0"/>
      <dgm:spPr/>
    </dgm:pt>
    <dgm:pt modelId="{01A2FCB8-C8F2-459C-B933-0848809AB8C3}" type="pres">
      <dgm:prSet presAssocID="{C132C32F-1CC1-49F5-A271-49876AE735AC}" presName="rootText" presStyleLbl="node3" presStyleIdx="0" presStyleCnt="1">
        <dgm:presLayoutVars>
          <dgm:chPref val="3"/>
        </dgm:presLayoutVars>
      </dgm:prSet>
      <dgm:spPr/>
    </dgm:pt>
    <dgm:pt modelId="{96E45F15-198F-426C-9202-790287030869}" type="pres">
      <dgm:prSet presAssocID="{C132C32F-1CC1-49F5-A271-49876AE735AC}" presName="rootConnector" presStyleLbl="node3" presStyleIdx="0" presStyleCnt="1"/>
      <dgm:spPr/>
    </dgm:pt>
    <dgm:pt modelId="{63755090-23AC-418E-9669-96ADF448ABB1}" type="pres">
      <dgm:prSet presAssocID="{C132C32F-1CC1-49F5-A271-49876AE735AC}" presName="hierChild4" presStyleCnt="0"/>
      <dgm:spPr/>
    </dgm:pt>
    <dgm:pt modelId="{826906D9-1215-4410-885A-5F0C7B975DFD}" type="pres">
      <dgm:prSet presAssocID="{C132C32F-1CC1-49F5-A271-49876AE735AC}" presName="hierChild5" presStyleCnt="0"/>
      <dgm:spPr/>
    </dgm:pt>
    <dgm:pt modelId="{263A1F6A-BA99-4A84-8A59-15EF797D3D7E}" type="pres">
      <dgm:prSet presAssocID="{9D6EB81B-4EF7-434F-80D8-612C4529AC64}" presName="hierChild5" presStyleCnt="0"/>
      <dgm:spPr/>
    </dgm:pt>
    <dgm:pt modelId="{FC313852-0BB3-41EC-98A7-681B3C0E2AF9}" type="pres">
      <dgm:prSet presAssocID="{3D45FC2A-770F-4F09-970A-BAE85B919066}" presName="hierChild3" presStyleCnt="0"/>
      <dgm:spPr/>
    </dgm:pt>
  </dgm:ptLst>
  <dgm:cxnLst>
    <dgm:cxn modelId="{84DE4027-ECC0-4904-9090-2ACFD0F57D9B}" type="presOf" srcId="{82BF9E9B-E046-4414-9878-335CA2CDFF49}" destId="{E0F3558D-D06C-4062-9914-0E3E459649AF}" srcOrd="0" destOrd="0" presId="urn:microsoft.com/office/officeart/2005/8/layout/orgChart1"/>
    <dgm:cxn modelId="{D2631732-ECC3-47AF-8C27-0CB11CFFCD63}" type="presOf" srcId="{C132C32F-1CC1-49F5-A271-49876AE735AC}" destId="{96E45F15-198F-426C-9202-790287030869}" srcOrd="1" destOrd="0" presId="urn:microsoft.com/office/officeart/2005/8/layout/orgChart1"/>
    <dgm:cxn modelId="{FDD43939-F2AC-4295-8702-65C3D30B713E}" type="presOf" srcId="{3D45FC2A-770F-4F09-970A-BAE85B919066}" destId="{2DD80ABA-BBED-413F-BC45-498BB3DE59A3}" srcOrd="0" destOrd="0" presId="urn:microsoft.com/office/officeart/2005/8/layout/orgChart1"/>
    <dgm:cxn modelId="{E865BE48-65CE-4027-B46D-8AEE93EA501E}" srcId="{9D6EB81B-4EF7-434F-80D8-612C4529AC64}" destId="{C132C32F-1CC1-49F5-A271-49876AE735AC}" srcOrd="0" destOrd="0" parTransId="{82BF9E9B-E046-4414-9878-335CA2CDFF49}" sibTransId="{EC2CD791-CA69-4C89-B9DD-C370F89F69B9}"/>
    <dgm:cxn modelId="{B1B2F653-7DC5-4C17-A352-4CC2B97B7C7B}" type="presOf" srcId="{9D6EB81B-4EF7-434F-80D8-612C4529AC64}" destId="{0E99F48A-D5A8-4A3D-9E9D-B648EE24D46F}" srcOrd="0" destOrd="0" presId="urn:microsoft.com/office/officeart/2005/8/layout/orgChart1"/>
    <dgm:cxn modelId="{508CCD54-7FC4-4BFE-9F95-C84EE176571C}" srcId="{3D45FC2A-770F-4F09-970A-BAE85B919066}" destId="{9D6EB81B-4EF7-434F-80D8-612C4529AC64}" srcOrd="0" destOrd="0" parTransId="{E608C7AD-5CBE-4AF0-82D6-DF8EBF982778}" sibTransId="{54B9884A-6EAD-4B35-ACD5-A1332EDFD09F}"/>
    <dgm:cxn modelId="{82F59956-DDEA-46AE-ACFC-433AFB34B5B4}" type="presOf" srcId="{CBF78ECE-1810-4A4F-A355-31E948AA8C3D}" destId="{51CC9992-0D7C-47FD-BAA2-9EEA6DB2599B}" srcOrd="0" destOrd="0" presId="urn:microsoft.com/office/officeart/2005/8/layout/orgChart1"/>
    <dgm:cxn modelId="{2F411A9F-C08F-4C92-99EF-9F9E6FE59EE9}" type="presOf" srcId="{E608C7AD-5CBE-4AF0-82D6-DF8EBF982778}" destId="{C10F92A8-03F2-4E91-B3A4-3B6D7DE5BCC2}" srcOrd="0" destOrd="0" presId="urn:microsoft.com/office/officeart/2005/8/layout/orgChart1"/>
    <dgm:cxn modelId="{FC3168B4-D8C8-4DB8-8347-9B817AB25278}" type="presOf" srcId="{9D6EB81B-4EF7-434F-80D8-612C4529AC64}" destId="{D38E3E18-4B4B-4A7F-A18A-8F5684669EE3}" srcOrd="1" destOrd="0" presId="urn:microsoft.com/office/officeart/2005/8/layout/orgChart1"/>
    <dgm:cxn modelId="{09D2B6EF-B46F-4EAE-A8A4-4F9E5BFF8293}" type="presOf" srcId="{C132C32F-1CC1-49F5-A271-49876AE735AC}" destId="{01A2FCB8-C8F2-459C-B933-0848809AB8C3}" srcOrd="0" destOrd="0" presId="urn:microsoft.com/office/officeart/2005/8/layout/orgChart1"/>
    <dgm:cxn modelId="{2CF5CAF1-3228-4ED5-93EC-4C6421B343C6}" type="presOf" srcId="{3D45FC2A-770F-4F09-970A-BAE85B919066}" destId="{821CF199-26DD-4223-B442-CED2180E662B}" srcOrd="1" destOrd="0" presId="urn:microsoft.com/office/officeart/2005/8/layout/orgChart1"/>
    <dgm:cxn modelId="{F09D0BF9-864D-4EF4-BFD9-3E132F95452C}" srcId="{CBF78ECE-1810-4A4F-A355-31E948AA8C3D}" destId="{3D45FC2A-770F-4F09-970A-BAE85B919066}" srcOrd="0" destOrd="0" parTransId="{7303CC77-C044-497A-952A-4ADFFBC012F8}" sibTransId="{032AC25F-39CF-4A69-A446-CECD170E4C12}"/>
    <dgm:cxn modelId="{A6FB2B11-F3C9-49B6-87D8-2DE9AFDD6681}" type="presParOf" srcId="{51CC9992-0D7C-47FD-BAA2-9EEA6DB2599B}" destId="{A9B2C915-E065-4251-8175-489034BBF835}" srcOrd="0" destOrd="0" presId="urn:microsoft.com/office/officeart/2005/8/layout/orgChart1"/>
    <dgm:cxn modelId="{4BBFE3EB-CDAA-4647-A820-2403D2F6CDCC}" type="presParOf" srcId="{A9B2C915-E065-4251-8175-489034BBF835}" destId="{D43BB810-563D-48C6-A383-708B2E5AA30F}" srcOrd="0" destOrd="0" presId="urn:microsoft.com/office/officeart/2005/8/layout/orgChart1"/>
    <dgm:cxn modelId="{AF230022-A158-4E11-9CF2-AE9FCAF1930B}" type="presParOf" srcId="{D43BB810-563D-48C6-A383-708B2E5AA30F}" destId="{2DD80ABA-BBED-413F-BC45-498BB3DE59A3}" srcOrd="0" destOrd="0" presId="urn:microsoft.com/office/officeart/2005/8/layout/orgChart1"/>
    <dgm:cxn modelId="{8215DD2D-7616-458D-A535-3E0C9CE5E487}" type="presParOf" srcId="{D43BB810-563D-48C6-A383-708B2E5AA30F}" destId="{821CF199-26DD-4223-B442-CED2180E662B}" srcOrd="1" destOrd="0" presId="urn:microsoft.com/office/officeart/2005/8/layout/orgChart1"/>
    <dgm:cxn modelId="{01B377CD-D76A-4DD8-B3EA-A302F7B410A7}" type="presParOf" srcId="{A9B2C915-E065-4251-8175-489034BBF835}" destId="{6283A609-D871-48C6-9BE1-AC41246D8527}" srcOrd="1" destOrd="0" presId="urn:microsoft.com/office/officeart/2005/8/layout/orgChart1"/>
    <dgm:cxn modelId="{7F9DDF13-31E3-4474-A4B1-1C48F5DDE3DA}" type="presParOf" srcId="{6283A609-D871-48C6-9BE1-AC41246D8527}" destId="{C10F92A8-03F2-4E91-B3A4-3B6D7DE5BCC2}" srcOrd="0" destOrd="0" presId="urn:microsoft.com/office/officeart/2005/8/layout/orgChart1"/>
    <dgm:cxn modelId="{A74D8A81-E3FF-40F0-9A18-3CA44EB502C8}" type="presParOf" srcId="{6283A609-D871-48C6-9BE1-AC41246D8527}" destId="{252DDF66-B273-4C53-893E-6F82834816B1}" srcOrd="1" destOrd="0" presId="urn:microsoft.com/office/officeart/2005/8/layout/orgChart1"/>
    <dgm:cxn modelId="{A56E043A-6952-4F01-BB02-D562B7E43113}" type="presParOf" srcId="{252DDF66-B273-4C53-893E-6F82834816B1}" destId="{AB7ADF4C-C57E-4D55-A511-2B539E6FA032}" srcOrd="0" destOrd="0" presId="urn:microsoft.com/office/officeart/2005/8/layout/orgChart1"/>
    <dgm:cxn modelId="{AC6647B5-84B8-4D9E-9B8B-DFCA021E1950}" type="presParOf" srcId="{AB7ADF4C-C57E-4D55-A511-2B539E6FA032}" destId="{0E99F48A-D5A8-4A3D-9E9D-B648EE24D46F}" srcOrd="0" destOrd="0" presId="urn:microsoft.com/office/officeart/2005/8/layout/orgChart1"/>
    <dgm:cxn modelId="{62E1B974-4EF3-4FC5-9491-D06144822675}" type="presParOf" srcId="{AB7ADF4C-C57E-4D55-A511-2B539E6FA032}" destId="{D38E3E18-4B4B-4A7F-A18A-8F5684669EE3}" srcOrd="1" destOrd="0" presId="urn:microsoft.com/office/officeart/2005/8/layout/orgChart1"/>
    <dgm:cxn modelId="{6CB6B197-1E75-4D32-942E-68C0F3A162E8}" type="presParOf" srcId="{252DDF66-B273-4C53-893E-6F82834816B1}" destId="{20371ABC-4961-4799-9A06-921A47E6BB0B}" srcOrd="1" destOrd="0" presId="urn:microsoft.com/office/officeart/2005/8/layout/orgChart1"/>
    <dgm:cxn modelId="{9A95F616-C819-4886-ACB9-869084C4418A}" type="presParOf" srcId="{20371ABC-4961-4799-9A06-921A47E6BB0B}" destId="{E0F3558D-D06C-4062-9914-0E3E459649AF}" srcOrd="0" destOrd="0" presId="urn:microsoft.com/office/officeart/2005/8/layout/orgChart1"/>
    <dgm:cxn modelId="{2ECAB3D0-D810-4AC4-9547-90A623350746}" type="presParOf" srcId="{20371ABC-4961-4799-9A06-921A47E6BB0B}" destId="{AB414563-3FE0-499E-A6D3-48C889564314}" srcOrd="1" destOrd="0" presId="urn:microsoft.com/office/officeart/2005/8/layout/orgChart1"/>
    <dgm:cxn modelId="{BE99421D-3BB5-47BF-AFBC-28D1F2BA29DD}" type="presParOf" srcId="{AB414563-3FE0-499E-A6D3-48C889564314}" destId="{58ED7B36-1DAE-486F-B219-C8AAA15275D2}" srcOrd="0" destOrd="0" presId="urn:microsoft.com/office/officeart/2005/8/layout/orgChart1"/>
    <dgm:cxn modelId="{A6BB6582-7147-452D-B02A-957DE4F07B1C}" type="presParOf" srcId="{58ED7B36-1DAE-486F-B219-C8AAA15275D2}" destId="{01A2FCB8-C8F2-459C-B933-0848809AB8C3}" srcOrd="0" destOrd="0" presId="urn:microsoft.com/office/officeart/2005/8/layout/orgChart1"/>
    <dgm:cxn modelId="{88E09B03-A7E4-4BAF-8CAD-68AB7F6B8429}" type="presParOf" srcId="{58ED7B36-1DAE-486F-B219-C8AAA15275D2}" destId="{96E45F15-198F-426C-9202-790287030869}" srcOrd="1" destOrd="0" presId="urn:microsoft.com/office/officeart/2005/8/layout/orgChart1"/>
    <dgm:cxn modelId="{CDD73A9D-0B4F-48A2-9F9B-3C9B2390FE14}" type="presParOf" srcId="{AB414563-3FE0-499E-A6D3-48C889564314}" destId="{63755090-23AC-418E-9669-96ADF448ABB1}" srcOrd="1" destOrd="0" presId="urn:microsoft.com/office/officeart/2005/8/layout/orgChart1"/>
    <dgm:cxn modelId="{B156B83E-0EF5-4AAD-8581-228AEB2EA21B}" type="presParOf" srcId="{AB414563-3FE0-499E-A6D3-48C889564314}" destId="{826906D9-1215-4410-885A-5F0C7B975DFD}" srcOrd="2" destOrd="0" presId="urn:microsoft.com/office/officeart/2005/8/layout/orgChart1"/>
    <dgm:cxn modelId="{F54DC660-CEB1-403D-8969-48D4836B852E}" type="presParOf" srcId="{252DDF66-B273-4C53-893E-6F82834816B1}" destId="{263A1F6A-BA99-4A84-8A59-15EF797D3D7E}" srcOrd="2" destOrd="0" presId="urn:microsoft.com/office/officeart/2005/8/layout/orgChart1"/>
    <dgm:cxn modelId="{01DD2184-7D24-4F37-8E88-1CA083DD4B84}" type="presParOf" srcId="{A9B2C915-E065-4251-8175-489034BBF835}" destId="{FC313852-0BB3-41EC-98A7-681B3C0E2AF9}"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507F35-CA8A-44E3-8CB3-19E3901AAE9E}">
      <dsp:nvSpPr>
        <dsp:cNvPr id="0" name=""/>
        <dsp:cNvSpPr/>
      </dsp:nvSpPr>
      <dsp:spPr>
        <a:xfrm>
          <a:off x="54394" y="5045978"/>
          <a:ext cx="12115800" cy="0"/>
        </a:xfrm>
        <a:prstGeom prst="line">
          <a:avLst/>
        </a:prstGeom>
        <a:noFill/>
        <a:ln w="15875" cap="rnd"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3A202E5A-3F4C-4A85-A751-46A476A1B2E7}">
      <dsp:nvSpPr>
        <dsp:cNvPr id="0" name=""/>
        <dsp:cNvSpPr/>
      </dsp:nvSpPr>
      <dsp:spPr>
        <a:xfrm>
          <a:off x="0" y="3517978"/>
          <a:ext cx="12115800" cy="45720"/>
        </a:xfrm>
        <a:prstGeom prst="line">
          <a:avLst/>
        </a:prstGeom>
        <a:noFill/>
        <a:ln w="15875" cap="rnd"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EB5D3D5-D263-41DA-AE50-E0446F6E0464}">
      <dsp:nvSpPr>
        <dsp:cNvPr id="0" name=""/>
        <dsp:cNvSpPr/>
      </dsp:nvSpPr>
      <dsp:spPr>
        <a:xfrm>
          <a:off x="0" y="1969309"/>
          <a:ext cx="12115800" cy="0"/>
        </a:xfrm>
        <a:prstGeom prst="line">
          <a:avLst/>
        </a:prstGeom>
        <a:noFill/>
        <a:ln w="15875" cap="rnd"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2AAB42DD-ED12-45FE-AAB8-55B01987ADEE}">
      <dsp:nvSpPr>
        <dsp:cNvPr id="0" name=""/>
        <dsp:cNvSpPr/>
      </dsp:nvSpPr>
      <dsp:spPr>
        <a:xfrm>
          <a:off x="0" y="486823"/>
          <a:ext cx="12115800" cy="0"/>
        </a:xfrm>
        <a:prstGeom prst="line">
          <a:avLst/>
        </a:prstGeom>
        <a:noFill/>
        <a:ln w="15875" cap="rnd"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EE180FE-DB03-4BA7-8E62-AD408CDE9397}">
      <dsp:nvSpPr>
        <dsp:cNvPr id="0" name=""/>
        <dsp:cNvSpPr/>
      </dsp:nvSpPr>
      <dsp:spPr>
        <a:xfrm>
          <a:off x="3150107" y="63496"/>
          <a:ext cx="8965692" cy="4860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b" anchorCtr="0">
          <a:noAutofit/>
        </a:bodyPr>
        <a:lstStyle/>
        <a:p>
          <a:pPr marL="0" lvl="0" indent="0" algn="l" defTabSz="1244600">
            <a:lnSpc>
              <a:spcPct val="90000"/>
            </a:lnSpc>
            <a:spcBef>
              <a:spcPct val="0"/>
            </a:spcBef>
            <a:spcAft>
              <a:spcPct val="35000"/>
            </a:spcAft>
            <a:buNone/>
          </a:pPr>
          <a:r>
            <a:rPr lang="en-US" sz="2800" i="0" kern="1200" dirty="0">
              <a:latin typeface="+mj-lt"/>
            </a:rPr>
            <a:t>“El </a:t>
          </a:r>
          <a:r>
            <a:rPr lang="en-US" sz="2800" i="0" kern="1200" dirty="0" err="1">
              <a:latin typeface="+mj-lt"/>
            </a:rPr>
            <a:t>hijo</a:t>
          </a:r>
          <a:r>
            <a:rPr lang="en-US" sz="2800" i="0" kern="1200" dirty="0">
              <a:latin typeface="+mj-lt"/>
            </a:rPr>
            <a:t>” de Horacio Quiroga</a:t>
          </a:r>
          <a:endParaRPr lang="en-US" sz="2800" kern="1200" dirty="0">
            <a:latin typeface="+mj-lt"/>
          </a:endParaRPr>
        </a:p>
      </dsp:txBody>
      <dsp:txXfrm>
        <a:off x="3150107" y="63496"/>
        <a:ext cx="8965692" cy="486013"/>
      </dsp:txXfrm>
    </dsp:sp>
    <dsp:sp modelId="{1150A5F4-EE77-4CDA-94D6-F85236EEFC42}">
      <dsp:nvSpPr>
        <dsp:cNvPr id="0" name=""/>
        <dsp:cNvSpPr/>
      </dsp:nvSpPr>
      <dsp:spPr>
        <a:xfrm>
          <a:off x="0" y="810"/>
          <a:ext cx="3150108" cy="486013"/>
        </a:xfrm>
        <a:prstGeom prst="round2SameRect">
          <a:avLst>
            <a:gd name="adj1" fmla="val 16670"/>
            <a:gd name="adj2" fmla="val 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0000"/>
                <a:lumMod val="90000"/>
              </a:schemeClr>
            </a:gs>
          </a:gsLst>
          <a:lin ang="5400000" scaled="0"/>
        </a:gradFill>
        <a:ln>
          <a:noFill/>
        </a:ln>
        <a:effectLst>
          <a:outerShdw blurRad="63500" dist="25400" dir="5400000"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1600200">
            <a:lnSpc>
              <a:spcPct val="90000"/>
            </a:lnSpc>
            <a:spcBef>
              <a:spcPct val="0"/>
            </a:spcBef>
            <a:spcAft>
              <a:spcPct val="35000"/>
            </a:spcAft>
            <a:buNone/>
          </a:pPr>
          <a:r>
            <a:rPr lang="en-US" sz="3600" kern="1200" dirty="0" err="1"/>
            <a:t>Obra</a:t>
          </a:r>
          <a:r>
            <a:rPr lang="en-US" sz="4400" kern="1200" dirty="0"/>
            <a:t>:</a:t>
          </a:r>
        </a:p>
      </dsp:txBody>
      <dsp:txXfrm>
        <a:off x="23729" y="24539"/>
        <a:ext cx="3102650" cy="462284"/>
      </dsp:txXfrm>
    </dsp:sp>
    <dsp:sp modelId="{641B860B-2F19-49DD-BA04-9E9E80F1759A}">
      <dsp:nvSpPr>
        <dsp:cNvPr id="0" name=""/>
        <dsp:cNvSpPr/>
      </dsp:nvSpPr>
      <dsp:spPr>
        <a:xfrm>
          <a:off x="0" y="486823"/>
          <a:ext cx="12115800" cy="9721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7625" tIns="47625" rIns="47625" bIns="47625" numCol="1" spcCol="1270" anchor="t" anchorCtr="0">
          <a:noAutofit/>
        </a:bodyPr>
        <a:lstStyle/>
        <a:p>
          <a:pPr marL="228600" lvl="1" indent="-228600" algn="l" defTabSz="889000">
            <a:lnSpc>
              <a:spcPct val="90000"/>
            </a:lnSpc>
            <a:spcBef>
              <a:spcPct val="0"/>
            </a:spcBef>
            <a:spcAft>
              <a:spcPct val="15000"/>
            </a:spcAft>
            <a:buChar char="•"/>
          </a:pPr>
          <a:endParaRPr lang="en-US" sz="2000" kern="1200" dirty="0"/>
        </a:p>
      </dsp:txBody>
      <dsp:txXfrm>
        <a:off x="0" y="486823"/>
        <a:ext cx="12115800" cy="972172"/>
      </dsp:txXfrm>
    </dsp:sp>
    <dsp:sp modelId="{5CBE4250-DDFF-44D4-A0B9-4AB8931DAAE8}">
      <dsp:nvSpPr>
        <dsp:cNvPr id="0" name=""/>
        <dsp:cNvSpPr/>
      </dsp:nvSpPr>
      <dsp:spPr>
        <a:xfrm>
          <a:off x="3150107" y="1599711"/>
          <a:ext cx="8965692" cy="4860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b" anchorCtr="0">
          <a:noAutofit/>
        </a:bodyPr>
        <a:lstStyle/>
        <a:p>
          <a:pPr marL="0" lvl="0" indent="0" algn="l" defTabSz="1778000">
            <a:lnSpc>
              <a:spcPct val="90000"/>
            </a:lnSpc>
            <a:spcBef>
              <a:spcPct val="0"/>
            </a:spcBef>
            <a:spcAft>
              <a:spcPct val="35000"/>
            </a:spcAft>
            <a:buFont typeface="Arial" panose="020B0604020202020204" pitchFamily="34" charset="0"/>
            <a:buNone/>
          </a:pPr>
          <a:endParaRPr lang="es-419" sz="4000" kern="1200" dirty="0">
            <a:effectLst/>
            <a:latin typeface="Times New Roman" panose="02020603050405020304" pitchFamily="18" charset="0"/>
            <a:cs typeface="Times New Roman" panose="02020603050405020304" pitchFamily="18" charset="0"/>
          </a:endParaRPr>
        </a:p>
        <a:p>
          <a:pPr marL="0" lvl="0" indent="0" algn="l" defTabSz="1778000">
            <a:lnSpc>
              <a:spcPct val="90000"/>
            </a:lnSpc>
            <a:spcBef>
              <a:spcPct val="0"/>
            </a:spcBef>
            <a:spcAft>
              <a:spcPct val="35000"/>
            </a:spcAft>
            <a:buFont typeface="Arial" panose="020B0604020202020204" pitchFamily="34" charset="0"/>
            <a:buNone/>
          </a:pPr>
          <a:r>
            <a:rPr lang="en-US" sz="3000" kern="1200" dirty="0"/>
            <a:t>Las </a:t>
          </a:r>
          <a:r>
            <a:rPr lang="en-US" sz="3000" kern="1200" dirty="0" err="1"/>
            <a:t>realciones</a:t>
          </a:r>
          <a:r>
            <a:rPr lang="en-US" sz="3000" kern="1200" dirty="0"/>
            <a:t> </a:t>
          </a:r>
          <a:r>
            <a:rPr lang="en-US" sz="3000" kern="1200" dirty="0" err="1"/>
            <a:t>interpersonales</a:t>
          </a:r>
          <a:r>
            <a:rPr lang="en-US" sz="3000" kern="1200" dirty="0"/>
            <a:t> y </a:t>
          </a:r>
          <a:r>
            <a:rPr lang="en-US" sz="3000" kern="1200" dirty="0" err="1"/>
            <a:t>sociales</a:t>
          </a:r>
          <a:endParaRPr lang="en-US" sz="3000" kern="1200" dirty="0"/>
        </a:p>
      </dsp:txBody>
      <dsp:txXfrm>
        <a:off x="3150107" y="1599711"/>
        <a:ext cx="8965692" cy="486013"/>
      </dsp:txXfrm>
    </dsp:sp>
    <dsp:sp modelId="{E44E6DDC-FD25-4A7A-9133-257D802A4F28}">
      <dsp:nvSpPr>
        <dsp:cNvPr id="0" name=""/>
        <dsp:cNvSpPr/>
      </dsp:nvSpPr>
      <dsp:spPr>
        <a:xfrm>
          <a:off x="0" y="1483296"/>
          <a:ext cx="3150108" cy="486013"/>
        </a:xfrm>
        <a:prstGeom prst="round2SameRect">
          <a:avLst>
            <a:gd name="adj1" fmla="val 16670"/>
            <a:gd name="adj2" fmla="val 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0000"/>
                <a:lumMod val="90000"/>
              </a:schemeClr>
            </a:gs>
          </a:gsLst>
          <a:lin ang="5400000" scaled="0"/>
        </a:gradFill>
        <a:ln>
          <a:noFill/>
        </a:ln>
        <a:effectLst>
          <a:outerShdw blurRad="63500" dist="25400" dir="5400000"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1600200">
            <a:lnSpc>
              <a:spcPct val="90000"/>
            </a:lnSpc>
            <a:spcBef>
              <a:spcPct val="0"/>
            </a:spcBef>
            <a:spcAft>
              <a:spcPct val="35000"/>
            </a:spcAft>
            <a:buNone/>
          </a:pPr>
          <a:r>
            <a:rPr lang="en-US" sz="3600" kern="1200" dirty="0" err="1"/>
            <a:t>Tema</a:t>
          </a:r>
          <a:r>
            <a:rPr lang="en-US" sz="4400" kern="1200" dirty="0"/>
            <a:t>:</a:t>
          </a:r>
        </a:p>
      </dsp:txBody>
      <dsp:txXfrm>
        <a:off x="23729" y="1507025"/>
        <a:ext cx="3102650" cy="462284"/>
      </dsp:txXfrm>
    </dsp:sp>
    <dsp:sp modelId="{C995FD61-0CE5-4DA4-BBD0-5902EF36B083}">
      <dsp:nvSpPr>
        <dsp:cNvPr id="0" name=""/>
        <dsp:cNvSpPr/>
      </dsp:nvSpPr>
      <dsp:spPr>
        <a:xfrm>
          <a:off x="0" y="1969309"/>
          <a:ext cx="12115800" cy="9721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7625" tIns="47625" rIns="47625" bIns="47625" numCol="1" spcCol="1270" anchor="t" anchorCtr="0">
          <a:noAutofit/>
        </a:bodyPr>
        <a:lstStyle/>
        <a:p>
          <a:pPr marL="228600" lvl="1" indent="-228600" algn="l" defTabSz="889000">
            <a:lnSpc>
              <a:spcPct val="90000"/>
            </a:lnSpc>
            <a:spcBef>
              <a:spcPct val="0"/>
            </a:spcBef>
            <a:spcAft>
              <a:spcPct val="15000"/>
            </a:spcAft>
            <a:buChar char="•"/>
          </a:pPr>
          <a:endParaRPr lang="en-US" sz="2000" kern="1200" dirty="0"/>
        </a:p>
      </dsp:txBody>
      <dsp:txXfrm>
        <a:off x="0" y="1969309"/>
        <a:ext cx="12115800" cy="972172"/>
      </dsp:txXfrm>
    </dsp:sp>
    <dsp:sp modelId="{B568BA0E-0716-4780-A270-AC7C60E064F2}">
      <dsp:nvSpPr>
        <dsp:cNvPr id="0" name=""/>
        <dsp:cNvSpPr/>
      </dsp:nvSpPr>
      <dsp:spPr>
        <a:xfrm>
          <a:off x="3382650" y="2974740"/>
          <a:ext cx="8662472" cy="5624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7625" tIns="47625" rIns="47625" bIns="47625" numCol="1" spcCol="1270" anchor="b" anchorCtr="0">
          <a:noAutofit/>
        </a:bodyPr>
        <a:lstStyle/>
        <a:p>
          <a:pPr marL="0" lvl="0" indent="0" algn="l" defTabSz="1111250">
            <a:lnSpc>
              <a:spcPct val="90000"/>
            </a:lnSpc>
            <a:spcBef>
              <a:spcPct val="0"/>
            </a:spcBef>
            <a:spcAft>
              <a:spcPct val="35000"/>
            </a:spcAft>
            <a:buNone/>
          </a:pPr>
          <a:r>
            <a:rPr lang="en-US" sz="2500" kern="1200" dirty="0"/>
            <a:t>El </a:t>
          </a:r>
          <a:r>
            <a:rPr lang="en-US" sz="2500" kern="1200" dirty="0" err="1"/>
            <a:t>amor</a:t>
          </a:r>
          <a:r>
            <a:rPr lang="en-US" sz="2500" kern="1200" dirty="0"/>
            <a:t> y el </a:t>
          </a:r>
          <a:r>
            <a:rPr lang="en-US" sz="2500" kern="1200" dirty="0" err="1"/>
            <a:t>desprecio</a:t>
          </a:r>
          <a:r>
            <a:rPr lang="en-US" sz="2500" kern="1200" dirty="0"/>
            <a:t>, La </a:t>
          </a:r>
          <a:r>
            <a:rPr lang="en-US" sz="2500" kern="1200" dirty="0" err="1"/>
            <a:t>comunicació</a:t>
          </a:r>
          <a:r>
            <a:rPr lang="en-US" sz="2500" kern="1200" dirty="0"/>
            <a:t> o </a:t>
          </a:r>
          <a:r>
            <a:rPr lang="en-US" sz="2500" kern="1200" dirty="0" err="1"/>
            <a:t>falta</a:t>
          </a:r>
          <a:r>
            <a:rPr lang="en-US" sz="2500" kern="1200" dirty="0"/>
            <a:t> de </a:t>
          </a:r>
          <a:r>
            <a:rPr lang="en-US" sz="2500" kern="1200" dirty="0" err="1"/>
            <a:t>comunicaión</a:t>
          </a:r>
          <a:endParaRPr lang="en-US" sz="2500" kern="1200" dirty="0"/>
        </a:p>
      </dsp:txBody>
      <dsp:txXfrm>
        <a:off x="3382650" y="2974740"/>
        <a:ext cx="8662472" cy="562497"/>
      </dsp:txXfrm>
    </dsp:sp>
    <dsp:sp modelId="{D382A6FD-64F4-4DA1-9048-6024F65AEE00}">
      <dsp:nvSpPr>
        <dsp:cNvPr id="0" name=""/>
        <dsp:cNvSpPr/>
      </dsp:nvSpPr>
      <dsp:spPr>
        <a:xfrm>
          <a:off x="8072" y="2962548"/>
          <a:ext cx="3367685" cy="550137"/>
        </a:xfrm>
        <a:prstGeom prst="round2SameRect">
          <a:avLst>
            <a:gd name="adj1" fmla="val 16670"/>
            <a:gd name="adj2" fmla="val 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0000"/>
                <a:lumMod val="90000"/>
              </a:schemeClr>
            </a:gs>
          </a:gsLst>
          <a:lin ang="5400000" scaled="0"/>
        </a:gradFill>
        <a:ln>
          <a:noFill/>
        </a:ln>
        <a:effectLst>
          <a:outerShdw blurRad="63500" dist="25400" dir="5400000"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1600200">
            <a:lnSpc>
              <a:spcPct val="90000"/>
            </a:lnSpc>
            <a:spcBef>
              <a:spcPct val="0"/>
            </a:spcBef>
            <a:spcAft>
              <a:spcPct val="35000"/>
            </a:spcAft>
            <a:buNone/>
          </a:pPr>
          <a:r>
            <a:rPr lang="en-US" sz="3600" kern="1200" dirty="0" err="1"/>
            <a:t>Conceptos</a:t>
          </a:r>
          <a:r>
            <a:rPr lang="en-US" sz="3600" kern="1200" dirty="0"/>
            <a:t>:</a:t>
          </a:r>
        </a:p>
      </dsp:txBody>
      <dsp:txXfrm>
        <a:off x="34932" y="2989408"/>
        <a:ext cx="3313965" cy="523277"/>
      </dsp:txXfrm>
    </dsp:sp>
    <dsp:sp modelId="{189D0994-E954-4098-9E32-22E9F3EEB122}">
      <dsp:nvSpPr>
        <dsp:cNvPr id="0" name=""/>
        <dsp:cNvSpPr/>
      </dsp:nvSpPr>
      <dsp:spPr>
        <a:xfrm>
          <a:off x="0" y="3528280"/>
          <a:ext cx="12115800" cy="975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7625" tIns="47625" rIns="47625" bIns="47625" numCol="1" spcCol="1270" anchor="t" anchorCtr="0">
          <a:noAutofit/>
        </a:bodyPr>
        <a:lstStyle/>
        <a:p>
          <a:pPr marL="228600" lvl="1" indent="-228600" algn="l" defTabSz="889000">
            <a:lnSpc>
              <a:spcPct val="90000"/>
            </a:lnSpc>
            <a:spcBef>
              <a:spcPct val="0"/>
            </a:spcBef>
            <a:spcAft>
              <a:spcPct val="15000"/>
            </a:spcAft>
            <a:buChar char="•"/>
          </a:pPr>
          <a:endParaRPr lang="en-US" sz="2000" kern="1200" dirty="0"/>
        </a:p>
      </dsp:txBody>
      <dsp:txXfrm>
        <a:off x="0" y="3528280"/>
        <a:ext cx="12115800" cy="975322"/>
      </dsp:txXfrm>
    </dsp:sp>
    <dsp:sp modelId="{FDBAA7CC-601D-4B31-98A0-4AB1204967CB}">
      <dsp:nvSpPr>
        <dsp:cNvPr id="0" name=""/>
        <dsp:cNvSpPr/>
      </dsp:nvSpPr>
      <dsp:spPr>
        <a:xfrm>
          <a:off x="3204502" y="4559965"/>
          <a:ext cx="8965692" cy="486013"/>
        </a:xfrm>
        <a:prstGeom prst="rect">
          <a:avLst/>
        </a:prstGeom>
        <a:noFill/>
        <a:ln>
          <a:noFill/>
        </a:ln>
        <a:effectLst/>
      </dsp:spPr>
      <dsp:style>
        <a:lnRef idx="0">
          <a:scrgbClr r="0" g="0" b="0"/>
        </a:lnRef>
        <a:fillRef idx="0">
          <a:scrgbClr r="0" g="0" b="0"/>
        </a:fillRef>
        <a:effectRef idx="0">
          <a:scrgbClr r="0" g="0" b="0"/>
        </a:effectRef>
        <a:fontRef idx="minor"/>
      </dsp:style>
    </dsp:sp>
    <dsp:sp modelId="{BEB9629A-BC81-42D9-AD7A-82A73B46C28D}">
      <dsp:nvSpPr>
        <dsp:cNvPr id="0" name=""/>
        <dsp:cNvSpPr/>
      </dsp:nvSpPr>
      <dsp:spPr>
        <a:xfrm>
          <a:off x="8072" y="4518488"/>
          <a:ext cx="3367685" cy="550137"/>
        </a:xfrm>
        <a:prstGeom prst="round2SameRect">
          <a:avLst>
            <a:gd name="adj1" fmla="val 16670"/>
            <a:gd name="adj2" fmla="val 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0000"/>
                <a:lumMod val="90000"/>
              </a:schemeClr>
            </a:gs>
          </a:gsLst>
          <a:lin ang="5400000" scaled="0"/>
        </a:gradFill>
        <a:ln>
          <a:noFill/>
        </a:ln>
        <a:effectLst>
          <a:outerShdw blurRad="63500" dist="25400" dir="5400000"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1600200">
            <a:lnSpc>
              <a:spcPct val="90000"/>
            </a:lnSpc>
            <a:spcBef>
              <a:spcPct val="0"/>
            </a:spcBef>
            <a:spcAft>
              <a:spcPct val="35000"/>
            </a:spcAft>
            <a:buNone/>
          </a:pPr>
          <a:r>
            <a:rPr lang="en-US" sz="3600" kern="1200" dirty="0" err="1"/>
            <a:t>Contextos</a:t>
          </a:r>
          <a:r>
            <a:rPr lang="en-US" sz="3600" kern="1200" dirty="0"/>
            <a:t>:</a:t>
          </a:r>
        </a:p>
      </dsp:txBody>
      <dsp:txXfrm>
        <a:off x="34932" y="4545348"/>
        <a:ext cx="3313965" cy="5232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F3558D-D06C-4062-9914-0E3E459649AF}">
      <dsp:nvSpPr>
        <dsp:cNvPr id="0" name=""/>
        <dsp:cNvSpPr/>
      </dsp:nvSpPr>
      <dsp:spPr>
        <a:xfrm>
          <a:off x="8277671" y="3854390"/>
          <a:ext cx="477738" cy="1465064"/>
        </a:xfrm>
        <a:custGeom>
          <a:avLst/>
          <a:gdLst/>
          <a:ahLst/>
          <a:cxnLst/>
          <a:rect l="0" t="0" r="0" b="0"/>
          <a:pathLst>
            <a:path>
              <a:moveTo>
                <a:pt x="0" y="0"/>
              </a:moveTo>
              <a:lnTo>
                <a:pt x="0" y="1465064"/>
              </a:lnTo>
              <a:lnTo>
                <a:pt x="477738" y="1465064"/>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10F92A8-03F2-4E91-B3A4-3B6D7DE5BCC2}">
      <dsp:nvSpPr>
        <dsp:cNvPr id="0" name=""/>
        <dsp:cNvSpPr/>
      </dsp:nvSpPr>
      <dsp:spPr>
        <a:xfrm>
          <a:off x="5697884" y="1593096"/>
          <a:ext cx="3853755" cy="668833"/>
        </a:xfrm>
        <a:custGeom>
          <a:avLst/>
          <a:gdLst/>
          <a:ahLst/>
          <a:cxnLst/>
          <a:rect l="0" t="0" r="0" b="0"/>
          <a:pathLst>
            <a:path>
              <a:moveTo>
                <a:pt x="0" y="0"/>
              </a:moveTo>
              <a:lnTo>
                <a:pt x="0" y="334416"/>
              </a:lnTo>
              <a:lnTo>
                <a:pt x="3853755" y="334416"/>
              </a:lnTo>
              <a:lnTo>
                <a:pt x="3853755" y="668833"/>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3BBE4CC-70C4-4F94-909A-C9AB9A518905}">
      <dsp:nvSpPr>
        <dsp:cNvPr id="0" name=""/>
        <dsp:cNvSpPr/>
      </dsp:nvSpPr>
      <dsp:spPr>
        <a:xfrm>
          <a:off x="4423916" y="3854390"/>
          <a:ext cx="477738" cy="1465064"/>
        </a:xfrm>
        <a:custGeom>
          <a:avLst/>
          <a:gdLst/>
          <a:ahLst/>
          <a:cxnLst/>
          <a:rect l="0" t="0" r="0" b="0"/>
          <a:pathLst>
            <a:path>
              <a:moveTo>
                <a:pt x="0" y="0"/>
              </a:moveTo>
              <a:lnTo>
                <a:pt x="0" y="1465064"/>
              </a:lnTo>
              <a:lnTo>
                <a:pt x="477738" y="1465064"/>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590C219-316C-4FA5-B3BD-91152C6E668B}">
      <dsp:nvSpPr>
        <dsp:cNvPr id="0" name=""/>
        <dsp:cNvSpPr/>
      </dsp:nvSpPr>
      <dsp:spPr>
        <a:xfrm>
          <a:off x="5652164" y="1593096"/>
          <a:ext cx="91440" cy="668833"/>
        </a:xfrm>
        <a:custGeom>
          <a:avLst/>
          <a:gdLst/>
          <a:ahLst/>
          <a:cxnLst/>
          <a:rect l="0" t="0" r="0" b="0"/>
          <a:pathLst>
            <a:path>
              <a:moveTo>
                <a:pt x="45720" y="0"/>
              </a:moveTo>
              <a:lnTo>
                <a:pt x="45720" y="668833"/>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FF34614-CD5D-4F18-ACA6-CD193EFC6033}">
      <dsp:nvSpPr>
        <dsp:cNvPr id="0" name=""/>
        <dsp:cNvSpPr/>
      </dsp:nvSpPr>
      <dsp:spPr>
        <a:xfrm>
          <a:off x="570160" y="3854390"/>
          <a:ext cx="477738" cy="1465064"/>
        </a:xfrm>
        <a:custGeom>
          <a:avLst/>
          <a:gdLst/>
          <a:ahLst/>
          <a:cxnLst/>
          <a:rect l="0" t="0" r="0" b="0"/>
          <a:pathLst>
            <a:path>
              <a:moveTo>
                <a:pt x="0" y="0"/>
              </a:moveTo>
              <a:lnTo>
                <a:pt x="0" y="1465064"/>
              </a:lnTo>
              <a:lnTo>
                <a:pt x="477738" y="1465064"/>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6723F6F-C72E-411D-BE48-439B0521F77D}">
      <dsp:nvSpPr>
        <dsp:cNvPr id="0" name=""/>
        <dsp:cNvSpPr/>
      </dsp:nvSpPr>
      <dsp:spPr>
        <a:xfrm>
          <a:off x="1844129" y="1593096"/>
          <a:ext cx="3853755" cy="668833"/>
        </a:xfrm>
        <a:custGeom>
          <a:avLst/>
          <a:gdLst/>
          <a:ahLst/>
          <a:cxnLst/>
          <a:rect l="0" t="0" r="0" b="0"/>
          <a:pathLst>
            <a:path>
              <a:moveTo>
                <a:pt x="3853755" y="0"/>
              </a:moveTo>
              <a:lnTo>
                <a:pt x="3853755" y="334416"/>
              </a:lnTo>
              <a:lnTo>
                <a:pt x="0" y="334416"/>
              </a:lnTo>
              <a:lnTo>
                <a:pt x="0" y="668833"/>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D80ABA-BBED-413F-BC45-498BB3DE59A3}">
      <dsp:nvSpPr>
        <dsp:cNvPr id="0" name=""/>
        <dsp:cNvSpPr/>
      </dsp:nvSpPr>
      <dsp:spPr>
        <a:xfrm>
          <a:off x="4105423" y="635"/>
          <a:ext cx="3184921" cy="1592460"/>
        </a:xfrm>
        <a:prstGeom prst="rect">
          <a:avLst/>
        </a:prstGeom>
        <a:gradFill rotWithShape="0">
          <a:gsLst>
            <a:gs pos="0">
              <a:schemeClr val="accent1">
                <a:hueOff val="0"/>
                <a:satOff val="0"/>
                <a:lumOff val="0"/>
                <a:alphaOff val="0"/>
                <a:tint val="60000"/>
                <a:lumMod val="110000"/>
              </a:schemeClr>
            </a:gs>
            <a:gs pos="100000">
              <a:schemeClr val="accent1">
                <a:hueOff val="0"/>
                <a:satOff val="0"/>
                <a:lumOff val="0"/>
                <a:alphaOff val="0"/>
                <a:tint val="88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Skills and learning objectives</a:t>
          </a:r>
        </a:p>
      </dsp:txBody>
      <dsp:txXfrm>
        <a:off x="4105423" y="635"/>
        <a:ext cx="3184921" cy="1592460"/>
      </dsp:txXfrm>
    </dsp:sp>
    <dsp:sp modelId="{D4814DA2-7EF4-4DB1-854C-81DDAE4A7C7A}">
      <dsp:nvSpPr>
        <dsp:cNvPr id="0" name=""/>
        <dsp:cNvSpPr/>
      </dsp:nvSpPr>
      <dsp:spPr>
        <a:xfrm>
          <a:off x="251668" y="2261930"/>
          <a:ext cx="3184921" cy="1592460"/>
        </a:xfrm>
        <a:prstGeom prst="rect">
          <a:avLst/>
        </a:prstGeom>
        <a:gradFill rotWithShape="0">
          <a:gsLst>
            <a:gs pos="0">
              <a:schemeClr val="accent1">
                <a:hueOff val="0"/>
                <a:satOff val="0"/>
                <a:lumOff val="0"/>
                <a:alphaOff val="0"/>
                <a:tint val="60000"/>
                <a:lumMod val="110000"/>
              </a:schemeClr>
            </a:gs>
            <a:gs pos="100000">
              <a:schemeClr val="accent1">
                <a:hueOff val="0"/>
                <a:satOff val="0"/>
                <a:lumOff val="0"/>
                <a:alphaOff val="0"/>
                <a:tint val="88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795" tIns="10795" rIns="10795" bIns="10795" numCol="1" spcCol="1270" anchor="ctr" anchorCtr="0">
          <a:noAutofit/>
        </a:bodyPr>
        <a:lstStyle/>
        <a:p>
          <a:pPr marL="0" lvl="0" indent="0" algn="l" defTabSz="755650">
            <a:lnSpc>
              <a:spcPct val="90000"/>
            </a:lnSpc>
            <a:spcBef>
              <a:spcPct val="0"/>
            </a:spcBef>
            <a:spcAft>
              <a:spcPct val="35000"/>
            </a:spcAft>
            <a:buNone/>
          </a:pPr>
          <a:r>
            <a:rPr lang="en-US" sz="1700" kern="1200" dirty="0"/>
            <a:t>1.B Identify the them in a text.</a:t>
          </a:r>
        </a:p>
      </dsp:txBody>
      <dsp:txXfrm>
        <a:off x="251668" y="2261930"/>
        <a:ext cx="3184921" cy="1592460"/>
      </dsp:txXfrm>
    </dsp:sp>
    <dsp:sp modelId="{ED78A095-3FD2-4C01-B546-F5359984E7CF}">
      <dsp:nvSpPr>
        <dsp:cNvPr id="0" name=""/>
        <dsp:cNvSpPr/>
      </dsp:nvSpPr>
      <dsp:spPr>
        <a:xfrm>
          <a:off x="1047898" y="4523224"/>
          <a:ext cx="3184921" cy="1592460"/>
        </a:xfrm>
        <a:prstGeom prst="rect">
          <a:avLst/>
        </a:prstGeom>
        <a:gradFill rotWithShape="0">
          <a:gsLst>
            <a:gs pos="0">
              <a:schemeClr val="accent1">
                <a:hueOff val="0"/>
                <a:satOff val="0"/>
                <a:lumOff val="0"/>
                <a:alphaOff val="0"/>
                <a:tint val="60000"/>
                <a:lumMod val="110000"/>
              </a:schemeClr>
            </a:gs>
            <a:gs pos="100000">
              <a:schemeClr val="accent1">
                <a:hueOff val="0"/>
                <a:satOff val="0"/>
                <a:lumOff val="0"/>
                <a:alphaOff val="0"/>
                <a:tint val="88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err="1"/>
            <a:t>na</a:t>
          </a:r>
          <a:endParaRPr lang="es-419" sz="2100" kern="1200" dirty="0"/>
        </a:p>
      </dsp:txBody>
      <dsp:txXfrm>
        <a:off x="1047898" y="4523224"/>
        <a:ext cx="3184921" cy="1592460"/>
      </dsp:txXfrm>
    </dsp:sp>
    <dsp:sp modelId="{595D1397-D79F-4493-9EDC-9674BE3EE586}">
      <dsp:nvSpPr>
        <dsp:cNvPr id="0" name=""/>
        <dsp:cNvSpPr/>
      </dsp:nvSpPr>
      <dsp:spPr>
        <a:xfrm>
          <a:off x="4105423" y="2261930"/>
          <a:ext cx="3184921" cy="1592460"/>
        </a:xfrm>
        <a:prstGeom prst="rect">
          <a:avLst/>
        </a:prstGeom>
        <a:gradFill rotWithShape="0">
          <a:gsLst>
            <a:gs pos="0">
              <a:schemeClr val="accent1">
                <a:hueOff val="0"/>
                <a:satOff val="0"/>
                <a:lumOff val="0"/>
                <a:alphaOff val="0"/>
                <a:tint val="60000"/>
                <a:lumMod val="110000"/>
              </a:schemeClr>
            </a:gs>
            <a:gs pos="100000">
              <a:schemeClr val="accent1">
                <a:hueOff val="0"/>
                <a:satOff val="0"/>
                <a:lumOff val="0"/>
                <a:alphaOff val="0"/>
                <a:tint val="88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795" tIns="10795" rIns="10795" bIns="10795" numCol="1" spcCol="1270" anchor="ctr" anchorCtr="0">
          <a:noAutofit/>
        </a:bodyPr>
        <a:lstStyle/>
        <a:p>
          <a:pPr marL="0" lvl="0" indent="0" algn="l" defTabSz="755650">
            <a:lnSpc>
              <a:spcPct val="90000"/>
            </a:lnSpc>
            <a:spcBef>
              <a:spcPct val="0"/>
            </a:spcBef>
            <a:spcAft>
              <a:spcPct val="35000"/>
            </a:spcAft>
            <a:buNone/>
          </a:pPr>
          <a:r>
            <a:rPr lang="es-419" sz="1700" kern="1200" dirty="0"/>
            <a:t>2.E Relate </a:t>
          </a:r>
          <a:r>
            <a:rPr lang="es-419" sz="1700" kern="1200" dirty="0" err="1"/>
            <a:t>texts</a:t>
          </a:r>
          <a:r>
            <a:rPr lang="es-419" sz="1700" kern="1200" dirty="0"/>
            <a:t> </a:t>
          </a:r>
          <a:r>
            <a:rPr lang="es-419" sz="1700" kern="1200" dirty="0" err="1"/>
            <a:t>to</a:t>
          </a:r>
          <a:r>
            <a:rPr lang="es-419" sz="1700" kern="1200" dirty="0"/>
            <a:t> </a:t>
          </a:r>
          <a:r>
            <a:rPr lang="es-419" sz="1700" kern="1200" dirty="0" err="1"/>
            <a:t>their</a:t>
          </a:r>
          <a:r>
            <a:rPr lang="es-419" sz="1700" kern="1200" dirty="0"/>
            <a:t> </a:t>
          </a:r>
          <a:r>
            <a:rPr lang="es-419" sz="1700" kern="1200" dirty="0" err="1"/>
            <a:t>contexts</a:t>
          </a:r>
          <a:r>
            <a:rPr lang="es-419" sz="1700" kern="1200" dirty="0"/>
            <a:t> (</a:t>
          </a:r>
          <a:r>
            <a:rPr lang="es-419" sz="1700" kern="1200" dirty="0" err="1"/>
            <a:t>literary</a:t>
          </a:r>
          <a:r>
            <a:rPr lang="es-419" sz="1700" kern="1200" dirty="0"/>
            <a:t>, </a:t>
          </a:r>
          <a:r>
            <a:rPr lang="es-419" sz="1700" kern="1200" dirty="0" err="1"/>
            <a:t>historical</a:t>
          </a:r>
          <a:r>
            <a:rPr lang="es-419" sz="1700" kern="1200" dirty="0"/>
            <a:t>, sociocultural, </a:t>
          </a:r>
          <a:r>
            <a:rPr lang="es-419" sz="1700" kern="1200" dirty="0" err="1"/>
            <a:t>geopolitical</a:t>
          </a:r>
          <a:r>
            <a:rPr lang="es-419" sz="1700" kern="1200" dirty="0"/>
            <a:t>).</a:t>
          </a:r>
          <a:endParaRPr lang="en-US" sz="1700" kern="1200" dirty="0"/>
        </a:p>
      </dsp:txBody>
      <dsp:txXfrm>
        <a:off x="4105423" y="2261930"/>
        <a:ext cx="3184921" cy="1592460"/>
      </dsp:txXfrm>
    </dsp:sp>
    <dsp:sp modelId="{8164E71B-17BA-4D67-A7CE-A7A1CC314651}">
      <dsp:nvSpPr>
        <dsp:cNvPr id="0" name=""/>
        <dsp:cNvSpPr/>
      </dsp:nvSpPr>
      <dsp:spPr>
        <a:xfrm>
          <a:off x="4901654" y="4523224"/>
          <a:ext cx="3184921" cy="1592460"/>
        </a:xfrm>
        <a:prstGeom prst="rect">
          <a:avLst/>
        </a:prstGeom>
        <a:gradFill rotWithShape="0">
          <a:gsLst>
            <a:gs pos="0">
              <a:schemeClr val="accent1">
                <a:hueOff val="0"/>
                <a:satOff val="0"/>
                <a:lumOff val="0"/>
                <a:alphaOff val="0"/>
                <a:tint val="60000"/>
                <a:lumMod val="110000"/>
              </a:schemeClr>
            </a:gs>
            <a:gs pos="100000">
              <a:schemeClr val="accent1">
                <a:hueOff val="0"/>
                <a:satOff val="0"/>
                <a:lumOff val="0"/>
                <a:alphaOff val="0"/>
                <a:tint val="88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marL="0" lvl="0" indent="0" algn="l" defTabSz="666750">
            <a:lnSpc>
              <a:spcPct val="90000"/>
            </a:lnSpc>
            <a:spcBef>
              <a:spcPct val="0"/>
            </a:spcBef>
            <a:spcAft>
              <a:spcPct val="35000"/>
            </a:spcAft>
            <a:buNone/>
          </a:pPr>
          <a:r>
            <a:rPr lang="en-US" sz="1500" kern="1200" dirty="0"/>
            <a:t>2.F.i Identify themes in a literary text that are relevant to contemporary society.</a:t>
          </a:r>
        </a:p>
        <a:p>
          <a:pPr marL="0" lvl="0" indent="0" defTabSz="666750">
            <a:lnSpc>
              <a:spcPct val="90000"/>
            </a:lnSpc>
            <a:spcBef>
              <a:spcPct val="0"/>
            </a:spcBef>
            <a:spcAft>
              <a:spcPct val="35000"/>
            </a:spcAft>
            <a:buNone/>
          </a:pPr>
          <a:r>
            <a:rPr lang="en-US" sz="1500" kern="1200" dirty="0"/>
            <a:t>2.F.ii Explain the relationship between themes found in literary texts and </a:t>
          </a:r>
          <a:r>
            <a:rPr lang="es-ES" sz="1500" kern="1200" dirty="0" err="1"/>
            <a:t>contemporary</a:t>
          </a:r>
          <a:r>
            <a:rPr lang="es-ES" sz="1500" kern="1200" dirty="0"/>
            <a:t> </a:t>
          </a:r>
          <a:r>
            <a:rPr lang="es-ES" sz="1500" kern="1200" dirty="0" err="1"/>
            <a:t>or</a:t>
          </a:r>
          <a:r>
            <a:rPr lang="es-ES" sz="1500" kern="1200" dirty="0"/>
            <a:t> global </a:t>
          </a:r>
          <a:r>
            <a:rPr lang="es-ES" sz="1500" kern="1200" dirty="0" err="1"/>
            <a:t>issues</a:t>
          </a:r>
          <a:r>
            <a:rPr lang="es-ES" sz="1500" kern="1200" dirty="0"/>
            <a:t>.</a:t>
          </a:r>
          <a:endParaRPr lang="es-419" sz="1500" kern="1200" dirty="0"/>
        </a:p>
        <a:p>
          <a:pPr marL="0" lvl="0" indent="0" algn="l" defTabSz="666750">
            <a:lnSpc>
              <a:spcPct val="90000"/>
            </a:lnSpc>
            <a:spcBef>
              <a:spcPct val="0"/>
            </a:spcBef>
            <a:spcAft>
              <a:spcPct val="35000"/>
            </a:spcAft>
            <a:buNone/>
          </a:pPr>
          <a:endParaRPr lang="en-US" sz="1400" kern="1200" dirty="0"/>
        </a:p>
      </dsp:txBody>
      <dsp:txXfrm>
        <a:off x="4901654" y="4523224"/>
        <a:ext cx="3184921" cy="1592460"/>
      </dsp:txXfrm>
    </dsp:sp>
    <dsp:sp modelId="{0E99F48A-D5A8-4A3D-9E9D-B648EE24D46F}">
      <dsp:nvSpPr>
        <dsp:cNvPr id="0" name=""/>
        <dsp:cNvSpPr/>
      </dsp:nvSpPr>
      <dsp:spPr>
        <a:xfrm>
          <a:off x="7959179" y="2261930"/>
          <a:ext cx="3184921" cy="1592460"/>
        </a:xfrm>
        <a:prstGeom prst="rect">
          <a:avLst/>
        </a:prstGeom>
        <a:gradFill rotWithShape="0">
          <a:gsLst>
            <a:gs pos="0">
              <a:schemeClr val="accent1">
                <a:hueOff val="0"/>
                <a:satOff val="0"/>
                <a:lumOff val="0"/>
                <a:alphaOff val="0"/>
                <a:tint val="60000"/>
                <a:lumMod val="110000"/>
              </a:schemeClr>
            </a:gs>
            <a:gs pos="100000">
              <a:schemeClr val="accent1">
                <a:hueOff val="0"/>
                <a:satOff val="0"/>
                <a:lumOff val="0"/>
                <a:alphaOff val="0"/>
                <a:tint val="88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335" tIns="13335" rIns="13335" bIns="13335" numCol="1" spcCol="1270" anchor="ctr" anchorCtr="0">
          <a:noAutofit/>
        </a:bodyPr>
        <a:lstStyle/>
        <a:p>
          <a:pPr marL="0" lvl="0" indent="0" algn="l" defTabSz="933450">
            <a:lnSpc>
              <a:spcPct val="90000"/>
            </a:lnSpc>
            <a:spcBef>
              <a:spcPct val="0"/>
            </a:spcBef>
            <a:spcAft>
              <a:spcPct val="35000"/>
            </a:spcAft>
            <a:buNone/>
          </a:pPr>
          <a:r>
            <a:rPr lang="en-US" sz="2100" kern="1200" dirty="0"/>
            <a:t>6.E Use a variety of literary and critical terminology in oral </a:t>
          </a:r>
          <a:r>
            <a:rPr lang="es-ES" sz="2100" kern="1200" dirty="0"/>
            <a:t>and </a:t>
          </a:r>
          <a:r>
            <a:rPr lang="es-ES" sz="2100" kern="1200" dirty="0" err="1"/>
            <a:t>written</a:t>
          </a:r>
          <a:r>
            <a:rPr lang="es-ES" sz="2100" kern="1200" dirty="0"/>
            <a:t> </a:t>
          </a:r>
          <a:r>
            <a:rPr lang="es-ES" sz="2100" kern="1200" dirty="0" err="1"/>
            <a:t>discussions</a:t>
          </a:r>
          <a:r>
            <a:rPr lang="es-ES" sz="2100" kern="1200" dirty="0"/>
            <a:t> </a:t>
          </a:r>
          <a:r>
            <a:rPr lang="es-ES" sz="2100" kern="1200" dirty="0" err="1"/>
            <a:t>of</a:t>
          </a:r>
          <a:r>
            <a:rPr lang="es-ES" sz="2100" kern="1200" dirty="0"/>
            <a:t> </a:t>
          </a:r>
          <a:r>
            <a:rPr lang="en-US" sz="2100" kern="1200" dirty="0"/>
            <a:t>texts in the target language.</a:t>
          </a:r>
        </a:p>
      </dsp:txBody>
      <dsp:txXfrm>
        <a:off x="7959179" y="2261930"/>
        <a:ext cx="3184921" cy="1592460"/>
      </dsp:txXfrm>
    </dsp:sp>
    <dsp:sp modelId="{01A2FCB8-C8F2-459C-B933-0848809AB8C3}">
      <dsp:nvSpPr>
        <dsp:cNvPr id="0" name=""/>
        <dsp:cNvSpPr/>
      </dsp:nvSpPr>
      <dsp:spPr>
        <a:xfrm>
          <a:off x="8755409" y="4523224"/>
          <a:ext cx="3184921" cy="1592460"/>
        </a:xfrm>
        <a:prstGeom prst="rect">
          <a:avLst/>
        </a:prstGeom>
        <a:gradFill rotWithShape="0">
          <a:gsLst>
            <a:gs pos="0">
              <a:schemeClr val="accent1">
                <a:hueOff val="0"/>
                <a:satOff val="0"/>
                <a:lumOff val="0"/>
                <a:alphaOff val="0"/>
                <a:tint val="60000"/>
                <a:lumMod val="110000"/>
              </a:schemeClr>
            </a:gs>
            <a:gs pos="100000">
              <a:schemeClr val="accent1">
                <a:hueOff val="0"/>
                <a:satOff val="0"/>
                <a:lumOff val="0"/>
                <a:alphaOff val="0"/>
                <a:tint val="88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err="1"/>
            <a:t>na</a:t>
          </a:r>
          <a:endParaRPr lang="es-419" sz="2100" kern="1200" dirty="0"/>
        </a:p>
      </dsp:txBody>
      <dsp:txXfrm>
        <a:off x="8755409" y="4523224"/>
        <a:ext cx="3184921" cy="15924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F3558D-D06C-4062-9914-0E3E459649AF}">
      <dsp:nvSpPr>
        <dsp:cNvPr id="0" name=""/>
        <dsp:cNvSpPr/>
      </dsp:nvSpPr>
      <dsp:spPr>
        <a:xfrm>
          <a:off x="4423916" y="3854390"/>
          <a:ext cx="477738" cy="1465064"/>
        </a:xfrm>
        <a:custGeom>
          <a:avLst/>
          <a:gdLst/>
          <a:ahLst/>
          <a:cxnLst/>
          <a:rect l="0" t="0" r="0" b="0"/>
          <a:pathLst>
            <a:path>
              <a:moveTo>
                <a:pt x="0" y="0"/>
              </a:moveTo>
              <a:lnTo>
                <a:pt x="0" y="1465064"/>
              </a:lnTo>
              <a:lnTo>
                <a:pt x="477738" y="1465064"/>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10F92A8-03F2-4E91-B3A4-3B6D7DE5BCC2}">
      <dsp:nvSpPr>
        <dsp:cNvPr id="0" name=""/>
        <dsp:cNvSpPr/>
      </dsp:nvSpPr>
      <dsp:spPr>
        <a:xfrm>
          <a:off x="5652164" y="1593096"/>
          <a:ext cx="91440" cy="668833"/>
        </a:xfrm>
        <a:custGeom>
          <a:avLst/>
          <a:gdLst/>
          <a:ahLst/>
          <a:cxnLst/>
          <a:rect l="0" t="0" r="0" b="0"/>
          <a:pathLst>
            <a:path>
              <a:moveTo>
                <a:pt x="45720" y="0"/>
              </a:moveTo>
              <a:lnTo>
                <a:pt x="45720" y="668833"/>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D80ABA-BBED-413F-BC45-498BB3DE59A3}">
      <dsp:nvSpPr>
        <dsp:cNvPr id="0" name=""/>
        <dsp:cNvSpPr/>
      </dsp:nvSpPr>
      <dsp:spPr>
        <a:xfrm>
          <a:off x="4105423" y="635"/>
          <a:ext cx="3184921" cy="1592460"/>
        </a:xfrm>
        <a:prstGeom prst="rect">
          <a:avLst/>
        </a:prstGeom>
        <a:gradFill rotWithShape="0">
          <a:gsLst>
            <a:gs pos="0">
              <a:schemeClr val="accent1">
                <a:hueOff val="0"/>
                <a:satOff val="0"/>
                <a:lumOff val="0"/>
                <a:alphaOff val="0"/>
                <a:tint val="60000"/>
                <a:lumMod val="110000"/>
              </a:schemeClr>
            </a:gs>
            <a:gs pos="100000">
              <a:schemeClr val="accent1">
                <a:hueOff val="0"/>
                <a:satOff val="0"/>
                <a:lumOff val="0"/>
                <a:alphaOff val="0"/>
                <a:tint val="88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Skills and learning objectives</a:t>
          </a:r>
        </a:p>
      </dsp:txBody>
      <dsp:txXfrm>
        <a:off x="4105423" y="635"/>
        <a:ext cx="3184921" cy="1592460"/>
      </dsp:txXfrm>
    </dsp:sp>
    <dsp:sp modelId="{0E99F48A-D5A8-4A3D-9E9D-B648EE24D46F}">
      <dsp:nvSpPr>
        <dsp:cNvPr id="0" name=""/>
        <dsp:cNvSpPr/>
      </dsp:nvSpPr>
      <dsp:spPr>
        <a:xfrm>
          <a:off x="4105423" y="2261930"/>
          <a:ext cx="3184921" cy="1592460"/>
        </a:xfrm>
        <a:prstGeom prst="rect">
          <a:avLst/>
        </a:prstGeom>
        <a:gradFill rotWithShape="0">
          <a:gsLst>
            <a:gs pos="0">
              <a:schemeClr val="accent1">
                <a:hueOff val="0"/>
                <a:satOff val="0"/>
                <a:lumOff val="0"/>
                <a:alphaOff val="0"/>
                <a:tint val="60000"/>
                <a:lumMod val="110000"/>
              </a:schemeClr>
            </a:gs>
            <a:gs pos="100000">
              <a:schemeClr val="accent1">
                <a:hueOff val="0"/>
                <a:satOff val="0"/>
                <a:lumOff val="0"/>
                <a:alphaOff val="0"/>
                <a:tint val="88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335" tIns="13335" rIns="13335" bIns="13335" numCol="1" spcCol="1270" anchor="ctr" anchorCtr="0">
          <a:noAutofit/>
        </a:bodyPr>
        <a:lstStyle/>
        <a:p>
          <a:pPr marL="0" lvl="0" indent="0" algn="l" defTabSz="933450">
            <a:lnSpc>
              <a:spcPct val="90000"/>
            </a:lnSpc>
            <a:spcBef>
              <a:spcPct val="0"/>
            </a:spcBef>
            <a:spcAft>
              <a:spcPct val="35000"/>
            </a:spcAft>
            <a:buNone/>
          </a:pPr>
          <a:r>
            <a:rPr lang="en-US" sz="2100" kern="1200" dirty="0"/>
            <a:t>6.E Use a variety of literary and critical terminology in oral </a:t>
          </a:r>
          <a:r>
            <a:rPr lang="es-ES" sz="2100" kern="1200" dirty="0"/>
            <a:t>and </a:t>
          </a:r>
          <a:r>
            <a:rPr lang="es-ES" sz="2100" kern="1200" dirty="0" err="1"/>
            <a:t>written</a:t>
          </a:r>
          <a:r>
            <a:rPr lang="es-ES" sz="2100" kern="1200" dirty="0"/>
            <a:t> </a:t>
          </a:r>
          <a:r>
            <a:rPr lang="es-ES" sz="2100" kern="1200" dirty="0" err="1"/>
            <a:t>discussions</a:t>
          </a:r>
          <a:r>
            <a:rPr lang="es-ES" sz="2100" kern="1200" dirty="0"/>
            <a:t> </a:t>
          </a:r>
          <a:r>
            <a:rPr lang="es-ES" sz="2100" kern="1200" dirty="0" err="1"/>
            <a:t>of</a:t>
          </a:r>
          <a:r>
            <a:rPr lang="es-ES" sz="2100" kern="1200" dirty="0"/>
            <a:t> </a:t>
          </a:r>
          <a:r>
            <a:rPr lang="en-US" sz="2100" kern="1200" dirty="0"/>
            <a:t>texts in the target language.</a:t>
          </a:r>
        </a:p>
      </dsp:txBody>
      <dsp:txXfrm>
        <a:off x="4105423" y="2261930"/>
        <a:ext cx="3184921" cy="1592460"/>
      </dsp:txXfrm>
    </dsp:sp>
    <dsp:sp modelId="{01A2FCB8-C8F2-459C-B933-0848809AB8C3}">
      <dsp:nvSpPr>
        <dsp:cNvPr id="0" name=""/>
        <dsp:cNvSpPr/>
      </dsp:nvSpPr>
      <dsp:spPr>
        <a:xfrm>
          <a:off x="4901654" y="4523224"/>
          <a:ext cx="3184921" cy="1592460"/>
        </a:xfrm>
        <a:prstGeom prst="rect">
          <a:avLst/>
        </a:prstGeom>
        <a:gradFill rotWithShape="0">
          <a:gsLst>
            <a:gs pos="0">
              <a:schemeClr val="accent1">
                <a:hueOff val="0"/>
                <a:satOff val="0"/>
                <a:lumOff val="0"/>
                <a:alphaOff val="0"/>
                <a:tint val="60000"/>
                <a:lumMod val="110000"/>
              </a:schemeClr>
            </a:gs>
            <a:gs pos="100000">
              <a:schemeClr val="accent1">
                <a:hueOff val="0"/>
                <a:satOff val="0"/>
                <a:lumOff val="0"/>
                <a:alphaOff val="0"/>
                <a:tint val="88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err="1"/>
            <a:t>na</a:t>
          </a:r>
          <a:endParaRPr lang="es-419" sz="2100" kern="1200" dirty="0"/>
        </a:p>
      </dsp:txBody>
      <dsp:txXfrm>
        <a:off x="4901654" y="4523224"/>
        <a:ext cx="3184921" cy="1592460"/>
      </dsp:txXfrm>
    </dsp:sp>
  </dsp:spTree>
</dsp:drawing>
</file>

<file path=ppt/diagrams/layout1.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419"/>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913CC1-42C2-4FDF-98F4-1F63D5175850}" type="datetimeFigureOut">
              <a:rPr lang="es-419" smtClean="0"/>
              <a:t>10/1/2022</a:t>
            </a:fld>
            <a:endParaRPr lang="es-419"/>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419"/>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419"/>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419"/>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D7DE9E-D936-4741-A45F-884AD83CDFFA}" type="slidenum">
              <a:rPr lang="es-419" smtClean="0"/>
              <a:t>‹#›</a:t>
            </a:fld>
            <a:endParaRPr lang="es-419"/>
          </a:p>
        </p:txBody>
      </p:sp>
    </p:spTree>
    <p:extLst>
      <p:ext uri="{BB962C8B-B14F-4D97-AF65-F5344CB8AC3E}">
        <p14:creationId xmlns:p14="http://schemas.microsoft.com/office/powerpoint/2010/main" val="3056305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Racial profiling</a:t>
            </a:r>
            <a:endParaRPr lang="es-419"/>
          </a:p>
        </p:txBody>
      </p:sp>
      <p:sp>
        <p:nvSpPr>
          <p:cNvPr id="4" name="Slide Number Placeholder 3"/>
          <p:cNvSpPr>
            <a:spLocks noGrp="1"/>
          </p:cNvSpPr>
          <p:nvPr>
            <p:ph type="sldNum" sz="quarter" idx="10"/>
          </p:nvPr>
        </p:nvSpPr>
        <p:spPr/>
        <p:txBody>
          <a:bodyPr/>
          <a:lstStyle/>
          <a:p>
            <a:fld id="{EAD7DE9E-D936-4741-A45F-884AD83CDFFA}" type="slidenum">
              <a:rPr lang="es-419" smtClean="0"/>
              <a:t>1</a:t>
            </a:fld>
            <a:endParaRPr lang="es-419"/>
          </a:p>
        </p:txBody>
      </p:sp>
    </p:spTree>
    <p:extLst>
      <p:ext uri="{BB962C8B-B14F-4D97-AF65-F5344CB8AC3E}">
        <p14:creationId xmlns:p14="http://schemas.microsoft.com/office/powerpoint/2010/main" val="28631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Racial profiling</a:t>
            </a:r>
            <a:endParaRPr lang="es-419"/>
          </a:p>
        </p:txBody>
      </p:sp>
      <p:sp>
        <p:nvSpPr>
          <p:cNvPr id="4" name="Slide Number Placeholder 3"/>
          <p:cNvSpPr>
            <a:spLocks noGrp="1"/>
          </p:cNvSpPr>
          <p:nvPr>
            <p:ph type="sldNum" sz="quarter" idx="10"/>
          </p:nvPr>
        </p:nvSpPr>
        <p:spPr/>
        <p:txBody>
          <a:bodyPr/>
          <a:lstStyle/>
          <a:p>
            <a:fld id="{EAD7DE9E-D936-4741-A45F-884AD83CDFFA}" type="slidenum">
              <a:rPr lang="es-419" smtClean="0"/>
              <a:t>2</a:t>
            </a:fld>
            <a:endParaRPr lang="es-419"/>
          </a:p>
        </p:txBody>
      </p:sp>
    </p:spTree>
    <p:extLst>
      <p:ext uri="{BB962C8B-B14F-4D97-AF65-F5344CB8AC3E}">
        <p14:creationId xmlns:p14="http://schemas.microsoft.com/office/powerpoint/2010/main" val="13744591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Racial profiling</a:t>
            </a:r>
            <a:endParaRPr lang="es-419"/>
          </a:p>
        </p:txBody>
      </p:sp>
      <p:sp>
        <p:nvSpPr>
          <p:cNvPr id="4" name="Slide Number Placeholder 3"/>
          <p:cNvSpPr>
            <a:spLocks noGrp="1"/>
          </p:cNvSpPr>
          <p:nvPr>
            <p:ph type="sldNum" sz="quarter" idx="10"/>
          </p:nvPr>
        </p:nvSpPr>
        <p:spPr/>
        <p:txBody>
          <a:bodyPr/>
          <a:lstStyle/>
          <a:p>
            <a:fld id="{EAD7DE9E-D936-4741-A45F-884AD83CDFFA}" type="slidenum">
              <a:rPr lang="es-419" smtClean="0"/>
              <a:t>3</a:t>
            </a:fld>
            <a:endParaRPr lang="es-419"/>
          </a:p>
        </p:txBody>
      </p:sp>
    </p:spTree>
    <p:extLst>
      <p:ext uri="{BB962C8B-B14F-4D97-AF65-F5344CB8AC3E}">
        <p14:creationId xmlns:p14="http://schemas.microsoft.com/office/powerpoint/2010/main" val="2358895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Racial profiling</a:t>
            </a:r>
            <a:endParaRPr lang="es-419"/>
          </a:p>
        </p:txBody>
      </p:sp>
      <p:sp>
        <p:nvSpPr>
          <p:cNvPr id="4" name="Slide Number Placeholder 3"/>
          <p:cNvSpPr>
            <a:spLocks noGrp="1"/>
          </p:cNvSpPr>
          <p:nvPr>
            <p:ph type="sldNum" sz="quarter" idx="10"/>
          </p:nvPr>
        </p:nvSpPr>
        <p:spPr/>
        <p:txBody>
          <a:bodyPr/>
          <a:lstStyle/>
          <a:p>
            <a:fld id="{EAD7DE9E-D936-4741-A45F-884AD83CDFFA}" type="slidenum">
              <a:rPr lang="es-419" smtClean="0"/>
              <a:t>4</a:t>
            </a:fld>
            <a:endParaRPr lang="es-419"/>
          </a:p>
        </p:txBody>
      </p:sp>
    </p:spTree>
    <p:extLst>
      <p:ext uri="{BB962C8B-B14F-4D97-AF65-F5344CB8AC3E}">
        <p14:creationId xmlns:p14="http://schemas.microsoft.com/office/powerpoint/2010/main" val="27884107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Racial profiling</a:t>
            </a:r>
            <a:endParaRPr lang="es-419"/>
          </a:p>
        </p:txBody>
      </p:sp>
      <p:sp>
        <p:nvSpPr>
          <p:cNvPr id="4" name="Slide Number Placeholder 3"/>
          <p:cNvSpPr>
            <a:spLocks noGrp="1"/>
          </p:cNvSpPr>
          <p:nvPr>
            <p:ph type="sldNum" sz="quarter" idx="10"/>
          </p:nvPr>
        </p:nvSpPr>
        <p:spPr/>
        <p:txBody>
          <a:bodyPr/>
          <a:lstStyle/>
          <a:p>
            <a:fld id="{EAD7DE9E-D936-4741-A45F-884AD83CDFFA}" type="slidenum">
              <a:rPr lang="es-419" smtClean="0"/>
              <a:t>5</a:t>
            </a:fld>
            <a:endParaRPr lang="es-419"/>
          </a:p>
        </p:txBody>
      </p:sp>
    </p:spTree>
    <p:extLst>
      <p:ext uri="{BB962C8B-B14F-4D97-AF65-F5344CB8AC3E}">
        <p14:creationId xmlns:p14="http://schemas.microsoft.com/office/powerpoint/2010/main" val="29735295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Racial profiling</a:t>
            </a:r>
            <a:endParaRPr lang="es-419"/>
          </a:p>
        </p:txBody>
      </p:sp>
      <p:sp>
        <p:nvSpPr>
          <p:cNvPr id="4" name="Slide Number Placeholder 3"/>
          <p:cNvSpPr>
            <a:spLocks noGrp="1"/>
          </p:cNvSpPr>
          <p:nvPr>
            <p:ph type="sldNum" sz="quarter" idx="10"/>
          </p:nvPr>
        </p:nvSpPr>
        <p:spPr/>
        <p:txBody>
          <a:bodyPr/>
          <a:lstStyle/>
          <a:p>
            <a:fld id="{EAD7DE9E-D936-4741-A45F-884AD83CDFFA}" type="slidenum">
              <a:rPr lang="es-419" smtClean="0"/>
              <a:t>6</a:t>
            </a:fld>
            <a:endParaRPr lang="es-419"/>
          </a:p>
        </p:txBody>
      </p:sp>
    </p:spTree>
    <p:extLst>
      <p:ext uri="{BB962C8B-B14F-4D97-AF65-F5344CB8AC3E}">
        <p14:creationId xmlns:p14="http://schemas.microsoft.com/office/powerpoint/2010/main" val="14549656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Racial profiling</a:t>
            </a:r>
            <a:endParaRPr lang="es-419"/>
          </a:p>
        </p:txBody>
      </p:sp>
      <p:sp>
        <p:nvSpPr>
          <p:cNvPr id="4" name="Slide Number Placeholder 3"/>
          <p:cNvSpPr>
            <a:spLocks noGrp="1"/>
          </p:cNvSpPr>
          <p:nvPr>
            <p:ph type="sldNum" sz="quarter" idx="10"/>
          </p:nvPr>
        </p:nvSpPr>
        <p:spPr/>
        <p:txBody>
          <a:bodyPr/>
          <a:lstStyle/>
          <a:p>
            <a:fld id="{EAD7DE9E-D936-4741-A45F-884AD83CDFFA}" type="slidenum">
              <a:rPr lang="es-419" smtClean="0"/>
              <a:t>7</a:t>
            </a:fld>
            <a:endParaRPr lang="es-419"/>
          </a:p>
        </p:txBody>
      </p:sp>
    </p:spTree>
    <p:extLst>
      <p:ext uri="{BB962C8B-B14F-4D97-AF65-F5344CB8AC3E}">
        <p14:creationId xmlns:p14="http://schemas.microsoft.com/office/powerpoint/2010/main" val="27962864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Racial profiling</a:t>
            </a:r>
            <a:endParaRPr lang="es-419"/>
          </a:p>
        </p:txBody>
      </p:sp>
      <p:sp>
        <p:nvSpPr>
          <p:cNvPr id="4" name="Slide Number Placeholder 3"/>
          <p:cNvSpPr>
            <a:spLocks noGrp="1"/>
          </p:cNvSpPr>
          <p:nvPr>
            <p:ph type="sldNum" sz="quarter" idx="10"/>
          </p:nvPr>
        </p:nvSpPr>
        <p:spPr/>
        <p:txBody>
          <a:bodyPr/>
          <a:lstStyle/>
          <a:p>
            <a:fld id="{EAD7DE9E-D936-4741-A45F-884AD83CDFFA}" type="slidenum">
              <a:rPr lang="es-419" smtClean="0"/>
              <a:t>8</a:t>
            </a:fld>
            <a:endParaRPr lang="es-419"/>
          </a:p>
        </p:txBody>
      </p:sp>
    </p:spTree>
    <p:extLst>
      <p:ext uri="{BB962C8B-B14F-4D97-AF65-F5344CB8AC3E}">
        <p14:creationId xmlns:p14="http://schemas.microsoft.com/office/powerpoint/2010/main" val="1024385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Racial profiling</a:t>
            </a:r>
            <a:endParaRPr lang="es-419"/>
          </a:p>
        </p:txBody>
      </p:sp>
      <p:sp>
        <p:nvSpPr>
          <p:cNvPr id="4" name="Slide Number Placeholder 3"/>
          <p:cNvSpPr>
            <a:spLocks noGrp="1"/>
          </p:cNvSpPr>
          <p:nvPr>
            <p:ph type="sldNum" sz="quarter" idx="10"/>
          </p:nvPr>
        </p:nvSpPr>
        <p:spPr/>
        <p:txBody>
          <a:bodyPr/>
          <a:lstStyle/>
          <a:p>
            <a:fld id="{EAD7DE9E-D936-4741-A45F-884AD83CDFFA}" type="slidenum">
              <a:rPr lang="es-419" smtClean="0"/>
              <a:t>9</a:t>
            </a:fld>
            <a:endParaRPr lang="es-419"/>
          </a:p>
        </p:txBody>
      </p:sp>
    </p:spTree>
    <p:extLst>
      <p:ext uri="{BB962C8B-B14F-4D97-AF65-F5344CB8AC3E}">
        <p14:creationId xmlns:p14="http://schemas.microsoft.com/office/powerpoint/2010/main" val="3663555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70693" y="1769540"/>
            <a:ext cx="9440034" cy="1828801"/>
          </a:xfrm>
        </p:spPr>
        <p:txBody>
          <a:bodyPr anchor="b">
            <a:normAutofit/>
          </a:bodyPr>
          <a:lstStyle>
            <a:lvl1pPr algn="ctr">
              <a:defRPr sz="5400"/>
            </a:lvl1pPr>
          </a:lstStyle>
          <a:p>
            <a:r>
              <a:rPr lang="en-US"/>
              <a:t>Click to edit Master title style</a:t>
            </a:r>
            <a:endParaRPr lang="en-US" dirty="0"/>
          </a:p>
        </p:txBody>
      </p:sp>
      <p:sp>
        <p:nvSpPr>
          <p:cNvPr id="3" name="Subtitle 2"/>
          <p:cNvSpPr>
            <a:spLocks noGrp="1"/>
          </p:cNvSpPr>
          <p:nvPr>
            <p:ph type="subTitle" idx="1"/>
          </p:nvPr>
        </p:nvSpPr>
        <p:spPr>
          <a:xfrm>
            <a:off x="1370693" y="3598339"/>
            <a:ext cx="9440034" cy="1049867"/>
          </a:xfrm>
        </p:spPr>
        <p:txBody>
          <a:bodyPr anchor="t"/>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07332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6" name="Picture 15" descr="Slate-V2-HD-pano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3883" y="547807"/>
            <a:ext cx="10141799" cy="3816806"/>
          </a:xfrm>
          <a:prstGeom prst="rect">
            <a:avLst/>
          </a:prstGeom>
        </p:spPr>
      </p:pic>
      <p:sp>
        <p:nvSpPr>
          <p:cNvPr id="2" name="Title 1"/>
          <p:cNvSpPr>
            <a:spLocks noGrp="1"/>
          </p:cNvSpPr>
          <p:nvPr>
            <p:ph type="title"/>
          </p:nvPr>
        </p:nvSpPr>
        <p:spPr>
          <a:xfrm>
            <a:off x="913806" y="4565255"/>
            <a:ext cx="10355326" cy="543472"/>
          </a:xfrm>
        </p:spPr>
        <p:txBody>
          <a:bodyPr anchor="b">
            <a:normAutofit/>
          </a:bodyPr>
          <a:lstStyle>
            <a:lvl1pPr algn="ct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69349" y="695009"/>
            <a:ext cx="9845346" cy="3525671"/>
          </a:xfrm>
          <a:effectLst>
            <a:outerShdw blurRad="38100" dist="25400" dir="4440000">
              <a:srgbClr val="000000">
                <a:alpha val="36000"/>
              </a:srgbClr>
            </a:outerShdw>
          </a:effectLst>
        </p:spPr>
        <p:txBody>
          <a:bodyPr anchor="t">
            <a:normAutofit/>
          </a:bodyPr>
          <a:lstStyle>
            <a:lvl1pPr marL="0" indent="0" algn="ctr">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53762" cy="682472"/>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47157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8437"/>
            <a:ext cx="10353762" cy="3534344"/>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295180"/>
            <a:ext cx="10353763" cy="150182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9998680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32749"/>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913794" y="4304353"/>
            <a:ext cx="10353763" cy="1489496"/>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
        <p:nvSpPr>
          <p:cNvPr id="11" name="TextBox 10"/>
          <p:cNvSpPr txBox="1"/>
          <p:nvPr/>
        </p:nvSpPr>
        <p:spPr>
          <a:xfrm>
            <a:off x="990600" y="88479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504716" y="292825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5965566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794" y="2126942"/>
            <a:ext cx="10353763"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84" y="4650556"/>
            <a:ext cx="1035219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149506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5" y="609600"/>
            <a:ext cx="10353762" cy="970450"/>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5"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9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46711"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143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66572"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66572"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pPr/>
              <a:t>1/10/2022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297572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2" name="Picture 1"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962" y="1818214"/>
            <a:ext cx="3339972" cy="1847851"/>
          </a:xfrm>
          <a:prstGeom prst="rect">
            <a:avLst/>
          </a:prstGeom>
        </p:spPr>
      </p:pic>
      <p:pic>
        <p:nvPicPr>
          <p:cNvPr id="36" name="Picture 35"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3800" y="1818214"/>
            <a:ext cx="3339972" cy="1847851"/>
          </a:xfrm>
          <a:prstGeom prst="rect">
            <a:avLst/>
          </a:prstGeom>
        </p:spPr>
      </p:pic>
      <p:pic>
        <p:nvPicPr>
          <p:cNvPr id="37" name="Picture 36"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36051" y="1818214"/>
            <a:ext cx="3339972" cy="1847851"/>
          </a:xfrm>
          <a:prstGeom prst="rect">
            <a:avLst/>
          </a:prstGeom>
        </p:spPr>
      </p:pic>
      <p:sp>
        <p:nvSpPr>
          <p:cNvPr id="30" name="Title 1"/>
          <p:cNvSpPr>
            <a:spLocks noGrp="1"/>
          </p:cNvSpPr>
          <p:nvPr>
            <p:ph type="title"/>
          </p:nvPr>
        </p:nvSpPr>
        <p:spPr>
          <a:xfrm>
            <a:off x="913794" y="609600"/>
            <a:ext cx="10353763" cy="97045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018102" y="1938918"/>
            <a:ext cx="3092368" cy="160295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480368"/>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42788"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545743" y="1939094"/>
            <a:ext cx="3092368" cy="160816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435" y="4480367"/>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966697"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075698" y="1934432"/>
            <a:ext cx="3092368" cy="160729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66572" y="4480365"/>
            <a:ext cx="3300984" cy="131083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pPr/>
              <a:t>1/10/2022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004458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275015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83068" y="609599"/>
            <a:ext cx="228448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6" y="609599"/>
            <a:ext cx="7916872" cy="5181601"/>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74452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59057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95401" y="1761067"/>
            <a:ext cx="9590550" cy="1828813"/>
          </a:xfrm>
        </p:spPr>
        <p:txBody>
          <a:bodyPr anchor="b"/>
          <a:lstStyle>
            <a:lvl1pPr algn="ct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295401" y="3589879"/>
            <a:ext cx="9590550" cy="1507054"/>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00240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1732449"/>
            <a:ext cx="5060497" cy="4058750"/>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2892" y="1732449"/>
            <a:ext cx="5064665" cy="4058751"/>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89134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20" name="Picture 19"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3795" y="1734506"/>
            <a:ext cx="5089072" cy="4148769"/>
          </a:xfrm>
          <a:prstGeom prst="rect">
            <a:avLst/>
          </a:prstGeom>
        </p:spPr>
      </p:pic>
      <p:pic>
        <p:nvPicPr>
          <p:cNvPr id="21" name="Picture 20"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8485" y="1734506"/>
            <a:ext cx="5089072" cy="4148769"/>
          </a:xfrm>
          <a:prstGeom prst="rect">
            <a:avLst/>
          </a:prstGeom>
        </p:spPr>
      </p:pic>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005872" y="1835254"/>
            <a:ext cx="4876344" cy="544884"/>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05872" y="2380137"/>
            <a:ext cx="4876344"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94967" y="1835254"/>
            <a:ext cx="4895330" cy="544883"/>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94967" y="2380137"/>
            <a:ext cx="4895330"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1/10/2022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6533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1/10/2022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95076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1/10/2022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30352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3706889" cy="1821918"/>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4855633" y="609600"/>
            <a:ext cx="6411924" cy="51816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95" y="2431518"/>
            <a:ext cx="3706889" cy="3359681"/>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94951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22" name="Picture 21" descr="Slate-V2-HD-vert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3665" y="609600"/>
            <a:ext cx="3584166" cy="5204832"/>
          </a:xfrm>
          <a:prstGeom prst="rect">
            <a:avLst/>
          </a:prstGeom>
        </p:spPr>
      </p:pic>
      <p:sp>
        <p:nvSpPr>
          <p:cNvPr id="2" name="Title 1"/>
          <p:cNvSpPr>
            <a:spLocks noGrp="1"/>
          </p:cNvSpPr>
          <p:nvPr>
            <p:ph type="title"/>
          </p:nvPr>
        </p:nvSpPr>
        <p:spPr>
          <a:xfrm>
            <a:off x="913795" y="609923"/>
            <a:ext cx="5934949" cy="1829338"/>
          </a:xfrm>
        </p:spPr>
        <p:txBody>
          <a:bodyPr anchor="b">
            <a:noAutofit/>
          </a:bodyPr>
          <a:lstStyle>
            <a:lvl1pPr algn="ct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42551" y="763702"/>
            <a:ext cx="3275751" cy="4912822"/>
          </a:xfr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913795" y="2439261"/>
            <a:ext cx="5934949" cy="337613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10624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2"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1732449"/>
            <a:ext cx="10353762" cy="4058751"/>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48A87A34-81AB-432B-8DAE-1953F412C126}" type="datetimeFigureOut">
              <a:rPr lang="en-US" smtClean="0"/>
              <a:pPr/>
              <a:t>1/10/2022</a:t>
            </a:fld>
            <a:endParaRPr lang="en-US" dirty="0"/>
          </a:p>
        </p:txBody>
      </p:sp>
      <p:sp>
        <p:nvSpPr>
          <p:cNvPr id="5" name="Footer Placeholder 4"/>
          <p:cNvSpPr>
            <a:spLocks noGrp="1"/>
          </p:cNvSpPr>
          <p:nvPr>
            <p:ph type="ftr" sz="quarter" idx="3"/>
          </p:nvPr>
        </p:nvSpPr>
        <p:spPr>
          <a:xfrm>
            <a:off x="913795" y="5883275"/>
            <a:ext cx="6672865" cy="365125"/>
          </a:xfrm>
          <a:prstGeom prst="rect">
            <a:avLst/>
          </a:prstGeom>
        </p:spPr>
        <p:txBody>
          <a:bodyPr vert="horz" lIns="91440" tIns="45720" rIns="91440" bIns="45720" rtlCol="0" anchor="ctr"/>
          <a:lstStyle>
            <a:lvl1pPr algn="l">
              <a:defRPr sz="1000">
                <a:solidFill>
                  <a:schemeClr val="tx1">
                    <a:lumMod val="95000"/>
                  </a:schemeClr>
                </a:solidFill>
                <a:effectLst>
                  <a:outerShdw blurRad="50800" dist="38100" dir="2700000" algn="tl" rotWithShape="0">
                    <a:schemeClr val="bg1">
                      <a:alpha val="43000"/>
                    </a:schemeClr>
                  </a:outerShdw>
                </a:effectLst>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80556397"/>
      </p:ext>
    </p:extLst>
  </p:cSld>
  <p:clrMap bg1="dk1" tx1="lt1" bg2="dk2" tx2="lt2" accent1="accent1" accent2="accent2" accent3="accent3" accent4="accent4" accent5="accent5" accent6="accent6" hlink="hlink" folHlink="folHlink"/>
  <p:sldLayoutIdLst>
    <p:sldLayoutId id="2147483801" r:id="rId1"/>
    <p:sldLayoutId id="2147483802" r:id="rId2"/>
    <p:sldLayoutId id="2147483803" r:id="rId3"/>
    <p:sldLayoutId id="2147483804" r:id="rId4"/>
    <p:sldLayoutId id="2147483805" r:id="rId5"/>
    <p:sldLayoutId id="2147483806" r:id="rId6"/>
    <p:sldLayoutId id="2147483807" r:id="rId7"/>
    <p:sldLayoutId id="2147483808" r:id="rId8"/>
    <p:sldLayoutId id="2147483809" r:id="rId9"/>
    <p:sldLayoutId id="2147483810" r:id="rId10"/>
    <p:sldLayoutId id="2147483811" r:id="rId11"/>
    <p:sldLayoutId id="2147483812" r:id="rId12"/>
    <p:sldLayoutId id="2147483813" r:id="rId13"/>
    <p:sldLayoutId id="2147483814" r:id="rId14"/>
    <p:sldLayoutId id="2147483815" r:id="rId15"/>
    <p:sldLayoutId id="2147483816" r:id="rId16"/>
    <p:sldLayoutId id="2147483817" r:id="rId17"/>
  </p:sldLayoutIdLst>
  <p:txStyles>
    <p:title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0" y="98438"/>
            <a:ext cx="5914870" cy="1712074"/>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2000" b="0" i="0" kern="1200" cap="all">
                <a:solidFill>
                  <a:schemeClr val="bg2">
                    <a:lumMod val="40000"/>
                    <a:lumOff val="60000"/>
                  </a:schemeClr>
                </a:solidFill>
                <a:latin typeface="+mj-lt"/>
                <a:ea typeface="+mj-ea"/>
                <a:cs typeface="+mj-cs"/>
              </a:defRPr>
            </a:lvl1pPr>
            <a:lvl2pPr marL="457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9pPr>
          </a:lstStyle>
          <a:p>
            <a:r>
              <a:rPr lang="en-US" sz="1800" b="1" cap="none" dirty="0">
                <a:solidFill>
                  <a:srgbClr val="00B0F0"/>
                </a:solidFill>
              </a:rPr>
              <a:t>“El </a:t>
            </a:r>
            <a:r>
              <a:rPr lang="en-US" sz="1800" b="1" cap="none" dirty="0" err="1">
                <a:solidFill>
                  <a:srgbClr val="00B0F0"/>
                </a:solidFill>
              </a:rPr>
              <a:t>hijo</a:t>
            </a:r>
            <a:r>
              <a:rPr lang="en-US" sz="1800" b="1" cap="none" dirty="0">
                <a:solidFill>
                  <a:srgbClr val="00B0F0"/>
                </a:solidFill>
              </a:rPr>
              <a:t>”</a:t>
            </a:r>
          </a:p>
          <a:p>
            <a:r>
              <a:rPr lang="en-US" sz="1800" b="1" cap="none" dirty="0">
                <a:solidFill>
                  <a:srgbClr val="00B0F0"/>
                </a:solidFill>
              </a:rPr>
              <a:t>Horacio Quiroga</a:t>
            </a:r>
          </a:p>
        </p:txBody>
      </p:sp>
      <p:sp>
        <p:nvSpPr>
          <p:cNvPr id="6" name="Title 1"/>
          <p:cNvSpPr txBox="1">
            <a:spLocks/>
          </p:cNvSpPr>
          <p:nvPr/>
        </p:nvSpPr>
        <p:spPr>
          <a:xfrm>
            <a:off x="7604244" y="-19934"/>
            <a:ext cx="4780261" cy="1830446"/>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800" b="1" u="sng" dirty="0">
                <a:solidFill>
                  <a:srgbClr val="00B0F0"/>
                </a:solidFill>
              </a:rPr>
              <a:t>Las </a:t>
            </a:r>
            <a:r>
              <a:rPr lang="en-US" sz="1800" b="1" u="sng" dirty="0" err="1">
                <a:solidFill>
                  <a:srgbClr val="00B0F0"/>
                </a:solidFill>
              </a:rPr>
              <a:t>relaciones</a:t>
            </a:r>
            <a:r>
              <a:rPr lang="en-US" sz="1800" b="1" u="sng" dirty="0">
                <a:solidFill>
                  <a:srgbClr val="00B0F0"/>
                </a:solidFill>
              </a:rPr>
              <a:t> </a:t>
            </a:r>
            <a:r>
              <a:rPr lang="en-US" sz="1800" b="1" u="sng" dirty="0" err="1">
                <a:solidFill>
                  <a:srgbClr val="00B0F0"/>
                </a:solidFill>
              </a:rPr>
              <a:t>interpersonales</a:t>
            </a:r>
            <a:r>
              <a:rPr lang="en-US" sz="1800" b="1" u="sng" dirty="0">
                <a:solidFill>
                  <a:srgbClr val="00B0F0"/>
                </a:solidFill>
              </a:rPr>
              <a:t> y </a:t>
            </a:r>
            <a:r>
              <a:rPr lang="en-US" sz="1800" b="1" u="sng" dirty="0" err="1">
                <a:solidFill>
                  <a:srgbClr val="00B0F0"/>
                </a:solidFill>
              </a:rPr>
              <a:t>sociales</a:t>
            </a:r>
            <a:br>
              <a:rPr lang="en-US" sz="1800" b="1" u="sng" dirty="0">
                <a:solidFill>
                  <a:srgbClr val="00B0F0"/>
                </a:solidFill>
              </a:rPr>
            </a:br>
            <a:r>
              <a:rPr lang="en-US" sz="1800" b="1" dirty="0">
                <a:solidFill>
                  <a:srgbClr val="00B0F0"/>
                </a:solidFill>
              </a:rPr>
              <a:t>- El </a:t>
            </a:r>
            <a:r>
              <a:rPr lang="en-US" sz="1800" b="1" dirty="0" err="1">
                <a:solidFill>
                  <a:srgbClr val="00B0F0"/>
                </a:solidFill>
              </a:rPr>
              <a:t>amor</a:t>
            </a:r>
            <a:r>
              <a:rPr lang="en-US" sz="1800" b="1" dirty="0">
                <a:solidFill>
                  <a:srgbClr val="00B0F0"/>
                </a:solidFill>
              </a:rPr>
              <a:t> y el </a:t>
            </a:r>
            <a:r>
              <a:rPr lang="en-US" sz="1800" b="1" dirty="0" err="1">
                <a:solidFill>
                  <a:srgbClr val="00B0F0"/>
                </a:solidFill>
              </a:rPr>
              <a:t>desprecio</a:t>
            </a:r>
            <a:endParaRPr lang="en-US" sz="1800" b="1" dirty="0">
              <a:solidFill>
                <a:srgbClr val="00B0F0"/>
              </a:solidFill>
            </a:endParaRPr>
          </a:p>
          <a:p>
            <a:r>
              <a:rPr lang="en-US" sz="1800" b="1" dirty="0">
                <a:solidFill>
                  <a:srgbClr val="00B0F0"/>
                </a:solidFill>
              </a:rPr>
              <a:t>- La </a:t>
            </a:r>
            <a:r>
              <a:rPr lang="en-US" sz="1800" b="1" dirty="0" err="1">
                <a:solidFill>
                  <a:srgbClr val="00B0F0"/>
                </a:solidFill>
              </a:rPr>
              <a:t>comunicación</a:t>
            </a:r>
            <a:r>
              <a:rPr lang="en-US" sz="1800" b="1" dirty="0">
                <a:solidFill>
                  <a:srgbClr val="00B0F0"/>
                </a:solidFill>
              </a:rPr>
              <a:t> o </a:t>
            </a:r>
            <a:r>
              <a:rPr lang="en-US" sz="1800" b="1" dirty="0" err="1">
                <a:solidFill>
                  <a:srgbClr val="00B0F0"/>
                </a:solidFill>
              </a:rPr>
              <a:t>falta</a:t>
            </a:r>
            <a:r>
              <a:rPr lang="en-US" sz="1800" b="1" dirty="0">
                <a:solidFill>
                  <a:srgbClr val="00B0F0"/>
                </a:solidFill>
              </a:rPr>
              <a:t> de </a:t>
            </a:r>
            <a:r>
              <a:rPr lang="en-US" sz="1800" b="1" dirty="0" err="1">
                <a:solidFill>
                  <a:srgbClr val="00B0F0"/>
                </a:solidFill>
              </a:rPr>
              <a:t>comunicación</a:t>
            </a:r>
            <a:endParaRPr lang="en-US" sz="1800" b="1" dirty="0">
              <a:solidFill>
                <a:srgbClr val="00B0F0"/>
              </a:solidFill>
            </a:endParaRPr>
          </a:p>
          <a:p>
            <a:r>
              <a:rPr lang="en-US" sz="1800" b="1" dirty="0">
                <a:solidFill>
                  <a:srgbClr val="00B0F0"/>
                </a:solidFill>
              </a:rPr>
              <a:t>- Las </a:t>
            </a:r>
            <a:r>
              <a:rPr lang="en-US" sz="1800" b="1" dirty="0" err="1">
                <a:solidFill>
                  <a:srgbClr val="00B0F0"/>
                </a:solidFill>
              </a:rPr>
              <a:t>relaciones</a:t>
            </a:r>
            <a:r>
              <a:rPr lang="en-US" sz="1800" b="1" dirty="0">
                <a:solidFill>
                  <a:srgbClr val="00B0F0"/>
                </a:solidFill>
              </a:rPr>
              <a:t> </a:t>
            </a:r>
            <a:r>
              <a:rPr lang="en-US" sz="1800" b="1" dirty="0" err="1">
                <a:solidFill>
                  <a:srgbClr val="00B0F0"/>
                </a:solidFill>
              </a:rPr>
              <a:t>familiares</a:t>
            </a:r>
            <a:endParaRPr lang="en-US" sz="1800" b="1" dirty="0">
              <a:solidFill>
                <a:srgbClr val="00B0F0"/>
              </a:solidFill>
            </a:endParaRPr>
          </a:p>
          <a:p>
            <a:r>
              <a:rPr lang="en-US" sz="1800" b="1" dirty="0">
                <a:solidFill>
                  <a:srgbClr val="00B0F0"/>
                </a:solidFill>
              </a:rPr>
              <a:t>- Las </a:t>
            </a:r>
            <a:r>
              <a:rPr lang="en-US" sz="1800" b="1" dirty="0" err="1">
                <a:solidFill>
                  <a:srgbClr val="00B0F0"/>
                </a:solidFill>
              </a:rPr>
              <a:t>relaciones</a:t>
            </a:r>
            <a:r>
              <a:rPr lang="en-US" sz="1800" b="1" dirty="0">
                <a:solidFill>
                  <a:srgbClr val="00B0F0"/>
                </a:solidFill>
              </a:rPr>
              <a:t> del </a:t>
            </a:r>
            <a:r>
              <a:rPr lang="en-US" sz="1800" b="1" dirty="0" err="1">
                <a:solidFill>
                  <a:srgbClr val="00B0F0"/>
                </a:solidFill>
              </a:rPr>
              <a:t>poder</a:t>
            </a:r>
            <a:endParaRPr lang="en-US" sz="1800" b="1" dirty="0">
              <a:solidFill>
                <a:srgbClr val="00B0F0"/>
              </a:solidFill>
            </a:endParaRPr>
          </a:p>
          <a:p>
            <a:endParaRPr lang="en-US" sz="1800" b="1" dirty="0">
              <a:solidFill>
                <a:srgbClr val="00B0F0"/>
              </a:solidFill>
            </a:endParaRPr>
          </a:p>
        </p:txBody>
      </p:sp>
      <p:sp>
        <p:nvSpPr>
          <p:cNvPr id="7" name="Title 1">
            <a:extLst>
              <a:ext uri="{FF2B5EF4-FFF2-40B4-BE49-F238E27FC236}">
                <a16:creationId xmlns:a16="http://schemas.microsoft.com/office/drawing/2014/main" id="{978435DF-0DC1-46B9-BDE1-2FF9E222FA5F}"/>
              </a:ext>
            </a:extLst>
          </p:cNvPr>
          <p:cNvSpPr txBox="1">
            <a:spLocks/>
          </p:cNvSpPr>
          <p:nvPr/>
        </p:nvSpPr>
        <p:spPr>
          <a:xfrm>
            <a:off x="10620159" y="6047872"/>
            <a:ext cx="1764346" cy="697805"/>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800" b="1" dirty="0" err="1">
                <a:solidFill>
                  <a:srgbClr val="00B0F0"/>
                </a:solidFill>
              </a:rPr>
              <a:t>Realismo</a:t>
            </a:r>
            <a:endParaRPr lang="en-US" sz="1800" b="1" dirty="0">
              <a:solidFill>
                <a:srgbClr val="00B0F0"/>
              </a:solidFill>
            </a:endParaRPr>
          </a:p>
          <a:p>
            <a:r>
              <a:rPr lang="en-US" sz="1800" b="1" dirty="0" err="1">
                <a:solidFill>
                  <a:srgbClr val="00B0F0"/>
                </a:solidFill>
              </a:rPr>
              <a:t>Modernismo</a:t>
            </a:r>
            <a:endParaRPr lang="en-US" sz="1800" b="1" dirty="0">
              <a:solidFill>
                <a:srgbClr val="00B0F0"/>
              </a:solidFill>
            </a:endParaRPr>
          </a:p>
        </p:txBody>
      </p:sp>
      <p:graphicFrame>
        <p:nvGraphicFramePr>
          <p:cNvPr id="8" name="Diagram 7">
            <a:extLst>
              <a:ext uri="{FF2B5EF4-FFF2-40B4-BE49-F238E27FC236}">
                <a16:creationId xmlns:a16="http://schemas.microsoft.com/office/drawing/2014/main" id="{92B52A85-C850-4902-B0DF-19EAE3942A05}"/>
              </a:ext>
            </a:extLst>
          </p:cNvPr>
          <p:cNvGraphicFramePr/>
          <p:nvPr>
            <p:extLst>
              <p:ext uri="{D42A27DB-BD31-4B8C-83A1-F6EECF244321}">
                <p14:modId xmlns:p14="http://schemas.microsoft.com/office/powerpoint/2010/main" val="4070061913"/>
              </p:ext>
            </p:extLst>
          </p:nvPr>
        </p:nvGraphicFramePr>
        <p:xfrm>
          <a:off x="0" y="1519610"/>
          <a:ext cx="12115800" cy="50788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extBox 8">
            <a:extLst>
              <a:ext uri="{FF2B5EF4-FFF2-40B4-BE49-F238E27FC236}">
                <a16:creationId xmlns:a16="http://schemas.microsoft.com/office/drawing/2014/main" id="{BA0DC7CC-BDBB-48B3-80AD-49BC22C056A8}"/>
              </a:ext>
            </a:extLst>
          </p:cNvPr>
          <p:cNvSpPr txBox="1"/>
          <p:nvPr/>
        </p:nvSpPr>
        <p:spPr>
          <a:xfrm>
            <a:off x="3432745" y="5986828"/>
            <a:ext cx="4002375" cy="707886"/>
          </a:xfrm>
          <a:prstGeom prst="rect">
            <a:avLst/>
          </a:prstGeom>
          <a:noFill/>
        </p:spPr>
        <p:txBody>
          <a:bodyPr wrap="square" rtlCol="0">
            <a:spAutoFit/>
          </a:bodyPr>
          <a:lstStyle/>
          <a:p>
            <a:r>
              <a:rPr lang="es-419" sz="4000" dirty="0"/>
              <a:t>El Modernismo</a:t>
            </a:r>
          </a:p>
        </p:txBody>
      </p:sp>
    </p:spTree>
    <p:extLst>
      <p:ext uri="{BB962C8B-B14F-4D97-AF65-F5344CB8AC3E}">
        <p14:creationId xmlns:p14="http://schemas.microsoft.com/office/powerpoint/2010/main" val="4113336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0" y="98438"/>
            <a:ext cx="3497179" cy="1088678"/>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2000" b="0" i="0" kern="1200" cap="all">
                <a:solidFill>
                  <a:schemeClr val="bg2">
                    <a:lumMod val="40000"/>
                    <a:lumOff val="60000"/>
                  </a:schemeClr>
                </a:solidFill>
                <a:latin typeface="+mj-lt"/>
                <a:ea typeface="+mj-ea"/>
                <a:cs typeface="+mj-cs"/>
              </a:defRPr>
            </a:lvl1pPr>
            <a:lvl2pPr marL="457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9pPr>
          </a:lstStyle>
          <a:p>
            <a:r>
              <a:rPr lang="en-US" sz="1800" b="1" cap="none" dirty="0">
                <a:solidFill>
                  <a:srgbClr val="00B0F0"/>
                </a:solidFill>
              </a:rPr>
              <a:t>“El </a:t>
            </a:r>
            <a:r>
              <a:rPr lang="en-US" sz="1800" b="1" cap="none" dirty="0" err="1">
                <a:solidFill>
                  <a:srgbClr val="00B0F0"/>
                </a:solidFill>
              </a:rPr>
              <a:t>hijo</a:t>
            </a:r>
            <a:r>
              <a:rPr lang="en-US" sz="1800" b="1" cap="none" dirty="0">
                <a:solidFill>
                  <a:srgbClr val="00B0F0"/>
                </a:solidFill>
              </a:rPr>
              <a:t>”</a:t>
            </a:r>
          </a:p>
          <a:p>
            <a:r>
              <a:rPr lang="en-US" sz="1800" b="1" cap="none" dirty="0">
                <a:solidFill>
                  <a:srgbClr val="00B0F0"/>
                </a:solidFill>
              </a:rPr>
              <a:t>Horacio Quiroga</a:t>
            </a:r>
          </a:p>
        </p:txBody>
      </p:sp>
      <p:sp>
        <p:nvSpPr>
          <p:cNvPr id="6" name="Title 1"/>
          <p:cNvSpPr txBox="1">
            <a:spLocks/>
          </p:cNvSpPr>
          <p:nvPr/>
        </p:nvSpPr>
        <p:spPr>
          <a:xfrm>
            <a:off x="7604244" y="-19934"/>
            <a:ext cx="4780261" cy="1830446"/>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800" b="1" u="sng" dirty="0">
                <a:solidFill>
                  <a:srgbClr val="00B0F0"/>
                </a:solidFill>
              </a:rPr>
              <a:t>Las </a:t>
            </a:r>
            <a:r>
              <a:rPr lang="en-US" sz="1800" b="1" u="sng" dirty="0" err="1">
                <a:solidFill>
                  <a:srgbClr val="00B0F0"/>
                </a:solidFill>
              </a:rPr>
              <a:t>relaciones</a:t>
            </a:r>
            <a:r>
              <a:rPr lang="en-US" sz="1800" b="1" u="sng" dirty="0">
                <a:solidFill>
                  <a:srgbClr val="00B0F0"/>
                </a:solidFill>
              </a:rPr>
              <a:t> </a:t>
            </a:r>
            <a:r>
              <a:rPr lang="en-US" sz="1800" b="1" u="sng" dirty="0" err="1">
                <a:solidFill>
                  <a:srgbClr val="00B0F0"/>
                </a:solidFill>
              </a:rPr>
              <a:t>interpersonales</a:t>
            </a:r>
            <a:r>
              <a:rPr lang="en-US" sz="1800" b="1" u="sng" dirty="0">
                <a:solidFill>
                  <a:srgbClr val="00B0F0"/>
                </a:solidFill>
              </a:rPr>
              <a:t> y </a:t>
            </a:r>
            <a:r>
              <a:rPr lang="en-US" sz="1800" b="1" u="sng" dirty="0" err="1">
                <a:solidFill>
                  <a:srgbClr val="00B0F0"/>
                </a:solidFill>
              </a:rPr>
              <a:t>sociales</a:t>
            </a:r>
            <a:br>
              <a:rPr lang="en-US" sz="1800" b="1" u="sng" dirty="0">
                <a:solidFill>
                  <a:srgbClr val="00B0F0"/>
                </a:solidFill>
              </a:rPr>
            </a:br>
            <a:r>
              <a:rPr lang="en-US" sz="1800" b="1" dirty="0">
                <a:solidFill>
                  <a:srgbClr val="00B0F0"/>
                </a:solidFill>
              </a:rPr>
              <a:t>- El </a:t>
            </a:r>
            <a:r>
              <a:rPr lang="en-US" sz="1800" b="1" dirty="0" err="1">
                <a:solidFill>
                  <a:srgbClr val="00B0F0"/>
                </a:solidFill>
              </a:rPr>
              <a:t>amor</a:t>
            </a:r>
            <a:r>
              <a:rPr lang="en-US" sz="1800" b="1" dirty="0">
                <a:solidFill>
                  <a:srgbClr val="00B0F0"/>
                </a:solidFill>
              </a:rPr>
              <a:t> y el </a:t>
            </a:r>
            <a:r>
              <a:rPr lang="en-US" sz="1800" b="1" dirty="0" err="1">
                <a:solidFill>
                  <a:srgbClr val="00B0F0"/>
                </a:solidFill>
              </a:rPr>
              <a:t>desprecio</a:t>
            </a:r>
            <a:endParaRPr lang="en-US" sz="1800" b="1" dirty="0">
              <a:solidFill>
                <a:srgbClr val="00B0F0"/>
              </a:solidFill>
            </a:endParaRPr>
          </a:p>
          <a:p>
            <a:r>
              <a:rPr lang="en-US" sz="1800" b="1" dirty="0">
                <a:solidFill>
                  <a:srgbClr val="00B0F0"/>
                </a:solidFill>
              </a:rPr>
              <a:t>- La </a:t>
            </a:r>
            <a:r>
              <a:rPr lang="en-US" sz="1800" b="1" dirty="0" err="1">
                <a:solidFill>
                  <a:srgbClr val="00B0F0"/>
                </a:solidFill>
              </a:rPr>
              <a:t>comunicación</a:t>
            </a:r>
            <a:r>
              <a:rPr lang="en-US" sz="1800" b="1" dirty="0">
                <a:solidFill>
                  <a:srgbClr val="00B0F0"/>
                </a:solidFill>
              </a:rPr>
              <a:t> o </a:t>
            </a:r>
            <a:r>
              <a:rPr lang="en-US" sz="1800" b="1" dirty="0" err="1">
                <a:solidFill>
                  <a:srgbClr val="00B0F0"/>
                </a:solidFill>
              </a:rPr>
              <a:t>falta</a:t>
            </a:r>
            <a:r>
              <a:rPr lang="en-US" sz="1800" b="1" dirty="0">
                <a:solidFill>
                  <a:srgbClr val="00B0F0"/>
                </a:solidFill>
              </a:rPr>
              <a:t> de </a:t>
            </a:r>
            <a:r>
              <a:rPr lang="en-US" sz="1800" b="1" dirty="0" err="1">
                <a:solidFill>
                  <a:srgbClr val="00B0F0"/>
                </a:solidFill>
              </a:rPr>
              <a:t>comunicación</a:t>
            </a:r>
            <a:endParaRPr lang="en-US" sz="1800" b="1" dirty="0">
              <a:solidFill>
                <a:srgbClr val="00B0F0"/>
              </a:solidFill>
            </a:endParaRPr>
          </a:p>
          <a:p>
            <a:r>
              <a:rPr lang="en-US" sz="1800" b="1" dirty="0">
                <a:solidFill>
                  <a:srgbClr val="00B0F0"/>
                </a:solidFill>
              </a:rPr>
              <a:t>- Las </a:t>
            </a:r>
            <a:r>
              <a:rPr lang="en-US" sz="1800" b="1" dirty="0" err="1">
                <a:solidFill>
                  <a:srgbClr val="00B0F0"/>
                </a:solidFill>
              </a:rPr>
              <a:t>relaciones</a:t>
            </a:r>
            <a:r>
              <a:rPr lang="en-US" sz="1800" b="1" dirty="0">
                <a:solidFill>
                  <a:srgbClr val="00B0F0"/>
                </a:solidFill>
              </a:rPr>
              <a:t> </a:t>
            </a:r>
            <a:r>
              <a:rPr lang="en-US" sz="1800" b="1" dirty="0" err="1">
                <a:solidFill>
                  <a:srgbClr val="00B0F0"/>
                </a:solidFill>
              </a:rPr>
              <a:t>familiares</a:t>
            </a:r>
            <a:endParaRPr lang="en-US" sz="1800" b="1" dirty="0">
              <a:solidFill>
                <a:srgbClr val="00B0F0"/>
              </a:solidFill>
            </a:endParaRPr>
          </a:p>
          <a:p>
            <a:r>
              <a:rPr lang="en-US" sz="1800" b="1" dirty="0">
                <a:solidFill>
                  <a:srgbClr val="00B0F0"/>
                </a:solidFill>
              </a:rPr>
              <a:t>- Las </a:t>
            </a:r>
            <a:r>
              <a:rPr lang="en-US" sz="1800" b="1" dirty="0" err="1">
                <a:solidFill>
                  <a:srgbClr val="00B0F0"/>
                </a:solidFill>
              </a:rPr>
              <a:t>relaciones</a:t>
            </a:r>
            <a:r>
              <a:rPr lang="en-US" sz="1800" b="1" dirty="0">
                <a:solidFill>
                  <a:srgbClr val="00B0F0"/>
                </a:solidFill>
              </a:rPr>
              <a:t> del </a:t>
            </a:r>
            <a:r>
              <a:rPr lang="en-US" sz="1800" b="1" dirty="0" err="1">
                <a:solidFill>
                  <a:srgbClr val="00B0F0"/>
                </a:solidFill>
              </a:rPr>
              <a:t>poder</a:t>
            </a:r>
            <a:endParaRPr lang="en-US" sz="1800" b="1" dirty="0">
              <a:solidFill>
                <a:srgbClr val="00B0F0"/>
              </a:solidFill>
            </a:endParaRPr>
          </a:p>
          <a:p>
            <a:endParaRPr lang="en-US" sz="1800" b="1" dirty="0">
              <a:solidFill>
                <a:srgbClr val="00B0F0"/>
              </a:solidFill>
            </a:endParaRPr>
          </a:p>
        </p:txBody>
      </p:sp>
      <p:sp>
        <p:nvSpPr>
          <p:cNvPr id="7" name="Title 1">
            <a:extLst>
              <a:ext uri="{FF2B5EF4-FFF2-40B4-BE49-F238E27FC236}">
                <a16:creationId xmlns:a16="http://schemas.microsoft.com/office/drawing/2014/main" id="{978435DF-0DC1-46B9-BDE1-2FF9E222FA5F}"/>
              </a:ext>
            </a:extLst>
          </p:cNvPr>
          <p:cNvSpPr txBox="1">
            <a:spLocks/>
          </p:cNvSpPr>
          <p:nvPr/>
        </p:nvSpPr>
        <p:spPr>
          <a:xfrm>
            <a:off x="10620159" y="6047872"/>
            <a:ext cx="1764346" cy="697805"/>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800" b="1" dirty="0" err="1">
                <a:solidFill>
                  <a:srgbClr val="00B0F0"/>
                </a:solidFill>
              </a:rPr>
              <a:t>Realismo</a:t>
            </a:r>
            <a:endParaRPr lang="en-US" sz="1800" b="1" dirty="0">
              <a:solidFill>
                <a:srgbClr val="00B0F0"/>
              </a:solidFill>
            </a:endParaRPr>
          </a:p>
          <a:p>
            <a:r>
              <a:rPr lang="en-US" sz="1800" b="1" dirty="0" err="1">
                <a:solidFill>
                  <a:srgbClr val="00B0F0"/>
                </a:solidFill>
              </a:rPr>
              <a:t>Modernismo</a:t>
            </a:r>
            <a:endParaRPr lang="en-US" sz="1800" b="1" dirty="0">
              <a:solidFill>
                <a:srgbClr val="00B0F0"/>
              </a:solidFill>
            </a:endParaRPr>
          </a:p>
        </p:txBody>
      </p:sp>
      <p:graphicFrame>
        <p:nvGraphicFramePr>
          <p:cNvPr id="8" name="Diagram 7">
            <a:extLst>
              <a:ext uri="{FF2B5EF4-FFF2-40B4-BE49-F238E27FC236}">
                <a16:creationId xmlns:a16="http://schemas.microsoft.com/office/drawing/2014/main" id="{225EFDB4-BA67-4405-A334-1242BE9E9F80}"/>
              </a:ext>
            </a:extLst>
          </p:cNvPr>
          <p:cNvGraphicFramePr/>
          <p:nvPr>
            <p:extLst>
              <p:ext uri="{D42A27DB-BD31-4B8C-83A1-F6EECF244321}">
                <p14:modId xmlns:p14="http://schemas.microsoft.com/office/powerpoint/2010/main" val="2581678176"/>
              </p:ext>
            </p:extLst>
          </p:nvPr>
        </p:nvGraphicFramePr>
        <p:xfrm>
          <a:off x="0" y="112323"/>
          <a:ext cx="12192000" cy="61163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81613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0" y="98438"/>
            <a:ext cx="3497179" cy="1088678"/>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2000" b="0" i="0" kern="1200" cap="all">
                <a:solidFill>
                  <a:schemeClr val="bg2">
                    <a:lumMod val="40000"/>
                    <a:lumOff val="60000"/>
                  </a:schemeClr>
                </a:solidFill>
                <a:latin typeface="+mj-lt"/>
                <a:ea typeface="+mj-ea"/>
                <a:cs typeface="+mj-cs"/>
              </a:defRPr>
            </a:lvl1pPr>
            <a:lvl2pPr marL="457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9pPr>
          </a:lstStyle>
          <a:p>
            <a:r>
              <a:rPr lang="en-US" sz="1800" b="1" cap="none" dirty="0">
                <a:solidFill>
                  <a:srgbClr val="00B0F0"/>
                </a:solidFill>
              </a:rPr>
              <a:t>“El </a:t>
            </a:r>
            <a:r>
              <a:rPr lang="en-US" sz="1800" b="1" cap="none" dirty="0" err="1">
                <a:solidFill>
                  <a:srgbClr val="00B0F0"/>
                </a:solidFill>
              </a:rPr>
              <a:t>hijo</a:t>
            </a:r>
            <a:r>
              <a:rPr lang="en-US" sz="1800" b="1" cap="none" dirty="0">
                <a:solidFill>
                  <a:srgbClr val="00B0F0"/>
                </a:solidFill>
              </a:rPr>
              <a:t>”</a:t>
            </a:r>
          </a:p>
          <a:p>
            <a:r>
              <a:rPr lang="en-US" sz="1800" b="1" cap="none" dirty="0">
                <a:solidFill>
                  <a:srgbClr val="00B0F0"/>
                </a:solidFill>
              </a:rPr>
              <a:t>Horacio Quiroga</a:t>
            </a:r>
          </a:p>
        </p:txBody>
      </p:sp>
      <p:sp>
        <p:nvSpPr>
          <p:cNvPr id="6" name="Title 1"/>
          <p:cNvSpPr txBox="1">
            <a:spLocks/>
          </p:cNvSpPr>
          <p:nvPr/>
        </p:nvSpPr>
        <p:spPr>
          <a:xfrm>
            <a:off x="7604244" y="-19934"/>
            <a:ext cx="4780261" cy="1830446"/>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800" b="1" u="sng" dirty="0">
                <a:solidFill>
                  <a:srgbClr val="00B0F0"/>
                </a:solidFill>
              </a:rPr>
              <a:t>Las </a:t>
            </a:r>
            <a:r>
              <a:rPr lang="en-US" sz="1800" b="1" u="sng" dirty="0" err="1">
                <a:solidFill>
                  <a:srgbClr val="00B0F0"/>
                </a:solidFill>
              </a:rPr>
              <a:t>relaciones</a:t>
            </a:r>
            <a:r>
              <a:rPr lang="en-US" sz="1800" b="1" u="sng" dirty="0">
                <a:solidFill>
                  <a:srgbClr val="00B0F0"/>
                </a:solidFill>
              </a:rPr>
              <a:t> </a:t>
            </a:r>
            <a:r>
              <a:rPr lang="en-US" sz="1800" b="1" u="sng" dirty="0" err="1">
                <a:solidFill>
                  <a:srgbClr val="00B0F0"/>
                </a:solidFill>
              </a:rPr>
              <a:t>interpersonales</a:t>
            </a:r>
            <a:r>
              <a:rPr lang="en-US" sz="1800" b="1" u="sng" dirty="0">
                <a:solidFill>
                  <a:srgbClr val="00B0F0"/>
                </a:solidFill>
              </a:rPr>
              <a:t> y </a:t>
            </a:r>
            <a:r>
              <a:rPr lang="en-US" sz="1800" b="1" u="sng" dirty="0" err="1">
                <a:solidFill>
                  <a:srgbClr val="00B0F0"/>
                </a:solidFill>
              </a:rPr>
              <a:t>sociales</a:t>
            </a:r>
            <a:br>
              <a:rPr lang="en-US" sz="1800" b="1" u="sng" dirty="0">
                <a:solidFill>
                  <a:srgbClr val="00B0F0"/>
                </a:solidFill>
              </a:rPr>
            </a:br>
            <a:r>
              <a:rPr lang="en-US" sz="1800" b="1" dirty="0">
                <a:solidFill>
                  <a:srgbClr val="00B0F0"/>
                </a:solidFill>
              </a:rPr>
              <a:t>- El </a:t>
            </a:r>
            <a:r>
              <a:rPr lang="en-US" sz="1800" b="1" dirty="0" err="1">
                <a:solidFill>
                  <a:srgbClr val="00B0F0"/>
                </a:solidFill>
              </a:rPr>
              <a:t>amor</a:t>
            </a:r>
            <a:r>
              <a:rPr lang="en-US" sz="1800" b="1" dirty="0">
                <a:solidFill>
                  <a:srgbClr val="00B0F0"/>
                </a:solidFill>
              </a:rPr>
              <a:t> y el </a:t>
            </a:r>
            <a:r>
              <a:rPr lang="en-US" sz="1800" b="1" dirty="0" err="1">
                <a:solidFill>
                  <a:srgbClr val="00B0F0"/>
                </a:solidFill>
              </a:rPr>
              <a:t>desprecio</a:t>
            </a:r>
            <a:endParaRPr lang="en-US" sz="1800" b="1" dirty="0">
              <a:solidFill>
                <a:srgbClr val="00B0F0"/>
              </a:solidFill>
            </a:endParaRPr>
          </a:p>
          <a:p>
            <a:r>
              <a:rPr lang="en-US" sz="1800" b="1" dirty="0">
                <a:solidFill>
                  <a:srgbClr val="00B0F0"/>
                </a:solidFill>
              </a:rPr>
              <a:t>- La </a:t>
            </a:r>
            <a:r>
              <a:rPr lang="en-US" sz="1800" b="1" dirty="0" err="1">
                <a:solidFill>
                  <a:srgbClr val="00B0F0"/>
                </a:solidFill>
              </a:rPr>
              <a:t>comunicación</a:t>
            </a:r>
            <a:r>
              <a:rPr lang="en-US" sz="1800" b="1" dirty="0">
                <a:solidFill>
                  <a:srgbClr val="00B0F0"/>
                </a:solidFill>
              </a:rPr>
              <a:t> o </a:t>
            </a:r>
            <a:r>
              <a:rPr lang="en-US" sz="1800" b="1" dirty="0" err="1">
                <a:solidFill>
                  <a:srgbClr val="00B0F0"/>
                </a:solidFill>
              </a:rPr>
              <a:t>falta</a:t>
            </a:r>
            <a:r>
              <a:rPr lang="en-US" sz="1800" b="1" dirty="0">
                <a:solidFill>
                  <a:srgbClr val="00B0F0"/>
                </a:solidFill>
              </a:rPr>
              <a:t> de </a:t>
            </a:r>
            <a:r>
              <a:rPr lang="en-US" sz="1800" b="1" dirty="0" err="1">
                <a:solidFill>
                  <a:srgbClr val="00B0F0"/>
                </a:solidFill>
              </a:rPr>
              <a:t>comunicación</a:t>
            </a:r>
            <a:endParaRPr lang="en-US" sz="1800" b="1" dirty="0">
              <a:solidFill>
                <a:srgbClr val="00B0F0"/>
              </a:solidFill>
            </a:endParaRPr>
          </a:p>
          <a:p>
            <a:r>
              <a:rPr lang="en-US" sz="1800" b="1" dirty="0">
                <a:solidFill>
                  <a:srgbClr val="00B0F0"/>
                </a:solidFill>
              </a:rPr>
              <a:t>- Las </a:t>
            </a:r>
            <a:r>
              <a:rPr lang="en-US" sz="1800" b="1" dirty="0" err="1">
                <a:solidFill>
                  <a:srgbClr val="00B0F0"/>
                </a:solidFill>
              </a:rPr>
              <a:t>relaciones</a:t>
            </a:r>
            <a:r>
              <a:rPr lang="en-US" sz="1800" b="1" dirty="0">
                <a:solidFill>
                  <a:srgbClr val="00B0F0"/>
                </a:solidFill>
              </a:rPr>
              <a:t> </a:t>
            </a:r>
            <a:r>
              <a:rPr lang="en-US" sz="1800" b="1" dirty="0" err="1">
                <a:solidFill>
                  <a:srgbClr val="00B0F0"/>
                </a:solidFill>
              </a:rPr>
              <a:t>familiares</a:t>
            </a:r>
            <a:endParaRPr lang="en-US" sz="1800" b="1" dirty="0">
              <a:solidFill>
                <a:srgbClr val="00B0F0"/>
              </a:solidFill>
            </a:endParaRPr>
          </a:p>
          <a:p>
            <a:r>
              <a:rPr lang="en-US" sz="1800" b="1" dirty="0">
                <a:solidFill>
                  <a:srgbClr val="00B0F0"/>
                </a:solidFill>
              </a:rPr>
              <a:t>- Las </a:t>
            </a:r>
            <a:r>
              <a:rPr lang="en-US" sz="1800" b="1" dirty="0" err="1">
                <a:solidFill>
                  <a:srgbClr val="00B0F0"/>
                </a:solidFill>
              </a:rPr>
              <a:t>relaciones</a:t>
            </a:r>
            <a:r>
              <a:rPr lang="en-US" sz="1800" b="1" dirty="0">
                <a:solidFill>
                  <a:srgbClr val="00B0F0"/>
                </a:solidFill>
              </a:rPr>
              <a:t> del </a:t>
            </a:r>
            <a:r>
              <a:rPr lang="en-US" sz="1800" b="1" dirty="0" err="1">
                <a:solidFill>
                  <a:srgbClr val="00B0F0"/>
                </a:solidFill>
              </a:rPr>
              <a:t>poder</a:t>
            </a:r>
            <a:endParaRPr lang="en-US" sz="1800" b="1" dirty="0">
              <a:solidFill>
                <a:srgbClr val="00B0F0"/>
              </a:solidFill>
            </a:endParaRPr>
          </a:p>
          <a:p>
            <a:endParaRPr lang="en-US" sz="1800" b="1" dirty="0">
              <a:solidFill>
                <a:srgbClr val="00B0F0"/>
              </a:solidFill>
            </a:endParaRPr>
          </a:p>
        </p:txBody>
      </p:sp>
      <p:sp>
        <p:nvSpPr>
          <p:cNvPr id="7" name="Title 1">
            <a:extLst>
              <a:ext uri="{FF2B5EF4-FFF2-40B4-BE49-F238E27FC236}">
                <a16:creationId xmlns:a16="http://schemas.microsoft.com/office/drawing/2014/main" id="{978435DF-0DC1-46B9-BDE1-2FF9E222FA5F}"/>
              </a:ext>
            </a:extLst>
          </p:cNvPr>
          <p:cNvSpPr txBox="1">
            <a:spLocks/>
          </p:cNvSpPr>
          <p:nvPr/>
        </p:nvSpPr>
        <p:spPr>
          <a:xfrm>
            <a:off x="10620159" y="6047872"/>
            <a:ext cx="1764346" cy="697805"/>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800" b="1" dirty="0" err="1">
                <a:solidFill>
                  <a:srgbClr val="00B0F0"/>
                </a:solidFill>
              </a:rPr>
              <a:t>Realismo</a:t>
            </a:r>
            <a:endParaRPr lang="en-US" sz="1800" b="1" dirty="0">
              <a:solidFill>
                <a:srgbClr val="00B0F0"/>
              </a:solidFill>
            </a:endParaRPr>
          </a:p>
          <a:p>
            <a:r>
              <a:rPr lang="en-US" sz="1800" b="1" dirty="0" err="1">
                <a:solidFill>
                  <a:srgbClr val="00B0F0"/>
                </a:solidFill>
              </a:rPr>
              <a:t>Modernismo</a:t>
            </a:r>
            <a:endParaRPr lang="en-US" sz="1800" b="1" dirty="0">
              <a:solidFill>
                <a:srgbClr val="00B0F0"/>
              </a:solidFill>
            </a:endParaRPr>
          </a:p>
        </p:txBody>
      </p:sp>
      <p:graphicFrame>
        <p:nvGraphicFramePr>
          <p:cNvPr id="8" name="Diagram 7">
            <a:extLst>
              <a:ext uri="{FF2B5EF4-FFF2-40B4-BE49-F238E27FC236}">
                <a16:creationId xmlns:a16="http://schemas.microsoft.com/office/drawing/2014/main" id="{225EFDB4-BA67-4405-A334-1242BE9E9F80}"/>
              </a:ext>
            </a:extLst>
          </p:cNvPr>
          <p:cNvGraphicFramePr/>
          <p:nvPr>
            <p:extLst>
              <p:ext uri="{D42A27DB-BD31-4B8C-83A1-F6EECF244321}">
                <p14:modId xmlns:p14="http://schemas.microsoft.com/office/powerpoint/2010/main" val="796668523"/>
              </p:ext>
            </p:extLst>
          </p:nvPr>
        </p:nvGraphicFramePr>
        <p:xfrm>
          <a:off x="0" y="112323"/>
          <a:ext cx="12192000" cy="61163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65303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0" y="98438"/>
            <a:ext cx="5914870" cy="1712074"/>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2000" b="0" i="0" kern="1200" cap="all">
                <a:solidFill>
                  <a:schemeClr val="bg2">
                    <a:lumMod val="40000"/>
                    <a:lumOff val="60000"/>
                  </a:schemeClr>
                </a:solidFill>
                <a:latin typeface="+mj-lt"/>
                <a:ea typeface="+mj-ea"/>
                <a:cs typeface="+mj-cs"/>
              </a:defRPr>
            </a:lvl1pPr>
            <a:lvl2pPr marL="457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9pPr>
          </a:lstStyle>
          <a:p>
            <a:r>
              <a:rPr lang="en-US" sz="1800" b="1" cap="none" dirty="0">
                <a:solidFill>
                  <a:srgbClr val="00B0F0"/>
                </a:solidFill>
              </a:rPr>
              <a:t>“El </a:t>
            </a:r>
            <a:r>
              <a:rPr lang="en-US" sz="1800" b="1" cap="none" dirty="0" err="1">
                <a:solidFill>
                  <a:srgbClr val="00B0F0"/>
                </a:solidFill>
              </a:rPr>
              <a:t>hijo</a:t>
            </a:r>
            <a:r>
              <a:rPr lang="en-US" sz="1800" b="1" cap="none" dirty="0">
                <a:solidFill>
                  <a:srgbClr val="00B0F0"/>
                </a:solidFill>
              </a:rPr>
              <a:t>”</a:t>
            </a:r>
          </a:p>
          <a:p>
            <a:r>
              <a:rPr lang="en-US" sz="1800" b="1" cap="none" dirty="0">
                <a:solidFill>
                  <a:srgbClr val="00B0F0"/>
                </a:solidFill>
              </a:rPr>
              <a:t>Horacio Quiroga</a:t>
            </a:r>
          </a:p>
        </p:txBody>
      </p:sp>
      <p:sp>
        <p:nvSpPr>
          <p:cNvPr id="6" name="Title 1"/>
          <p:cNvSpPr txBox="1">
            <a:spLocks/>
          </p:cNvSpPr>
          <p:nvPr/>
        </p:nvSpPr>
        <p:spPr>
          <a:xfrm>
            <a:off x="7604244" y="-19934"/>
            <a:ext cx="4780261" cy="1830446"/>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800" b="1" u="sng" dirty="0">
                <a:solidFill>
                  <a:srgbClr val="00B0F0"/>
                </a:solidFill>
              </a:rPr>
              <a:t>Las </a:t>
            </a:r>
            <a:r>
              <a:rPr lang="en-US" sz="1800" b="1" u="sng" dirty="0" err="1">
                <a:solidFill>
                  <a:srgbClr val="00B0F0"/>
                </a:solidFill>
              </a:rPr>
              <a:t>relaciones</a:t>
            </a:r>
            <a:r>
              <a:rPr lang="en-US" sz="1800" b="1" u="sng" dirty="0">
                <a:solidFill>
                  <a:srgbClr val="00B0F0"/>
                </a:solidFill>
              </a:rPr>
              <a:t> </a:t>
            </a:r>
            <a:r>
              <a:rPr lang="en-US" sz="1800" b="1" u="sng" dirty="0" err="1">
                <a:solidFill>
                  <a:srgbClr val="00B0F0"/>
                </a:solidFill>
              </a:rPr>
              <a:t>interpersonales</a:t>
            </a:r>
            <a:r>
              <a:rPr lang="en-US" sz="1800" b="1" u="sng" dirty="0">
                <a:solidFill>
                  <a:srgbClr val="00B0F0"/>
                </a:solidFill>
              </a:rPr>
              <a:t> y </a:t>
            </a:r>
            <a:r>
              <a:rPr lang="en-US" sz="1800" b="1" u="sng" dirty="0" err="1">
                <a:solidFill>
                  <a:srgbClr val="00B0F0"/>
                </a:solidFill>
              </a:rPr>
              <a:t>sociales</a:t>
            </a:r>
            <a:br>
              <a:rPr lang="en-US" sz="1800" b="1" u="sng" dirty="0">
                <a:solidFill>
                  <a:srgbClr val="00B0F0"/>
                </a:solidFill>
              </a:rPr>
            </a:br>
            <a:r>
              <a:rPr lang="en-US" sz="1800" b="1" dirty="0">
                <a:solidFill>
                  <a:srgbClr val="00B0F0"/>
                </a:solidFill>
              </a:rPr>
              <a:t>- El </a:t>
            </a:r>
            <a:r>
              <a:rPr lang="en-US" sz="1800" b="1" dirty="0" err="1">
                <a:solidFill>
                  <a:srgbClr val="00B0F0"/>
                </a:solidFill>
              </a:rPr>
              <a:t>amor</a:t>
            </a:r>
            <a:r>
              <a:rPr lang="en-US" sz="1800" b="1" dirty="0">
                <a:solidFill>
                  <a:srgbClr val="00B0F0"/>
                </a:solidFill>
              </a:rPr>
              <a:t> y el </a:t>
            </a:r>
            <a:r>
              <a:rPr lang="en-US" sz="1800" b="1" dirty="0" err="1">
                <a:solidFill>
                  <a:srgbClr val="00B0F0"/>
                </a:solidFill>
              </a:rPr>
              <a:t>desprecio</a:t>
            </a:r>
            <a:endParaRPr lang="en-US" sz="1800" b="1" dirty="0">
              <a:solidFill>
                <a:srgbClr val="00B0F0"/>
              </a:solidFill>
            </a:endParaRPr>
          </a:p>
          <a:p>
            <a:r>
              <a:rPr lang="en-US" sz="1800" b="1" dirty="0">
                <a:solidFill>
                  <a:srgbClr val="00B0F0"/>
                </a:solidFill>
              </a:rPr>
              <a:t>- La </a:t>
            </a:r>
            <a:r>
              <a:rPr lang="en-US" sz="1800" b="1" dirty="0" err="1">
                <a:solidFill>
                  <a:srgbClr val="00B0F0"/>
                </a:solidFill>
              </a:rPr>
              <a:t>comunicación</a:t>
            </a:r>
            <a:r>
              <a:rPr lang="en-US" sz="1800" b="1" dirty="0">
                <a:solidFill>
                  <a:srgbClr val="00B0F0"/>
                </a:solidFill>
              </a:rPr>
              <a:t> o </a:t>
            </a:r>
            <a:r>
              <a:rPr lang="en-US" sz="1800" b="1" dirty="0" err="1">
                <a:solidFill>
                  <a:srgbClr val="00B0F0"/>
                </a:solidFill>
              </a:rPr>
              <a:t>falta</a:t>
            </a:r>
            <a:r>
              <a:rPr lang="en-US" sz="1800" b="1" dirty="0">
                <a:solidFill>
                  <a:srgbClr val="00B0F0"/>
                </a:solidFill>
              </a:rPr>
              <a:t> de </a:t>
            </a:r>
            <a:r>
              <a:rPr lang="en-US" sz="1800" b="1" dirty="0" err="1">
                <a:solidFill>
                  <a:srgbClr val="00B0F0"/>
                </a:solidFill>
              </a:rPr>
              <a:t>comunicación</a:t>
            </a:r>
            <a:endParaRPr lang="en-US" sz="1800" b="1" dirty="0">
              <a:solidFill>
                <a:srgbClr val="00B0F0"/>
              </a:solidFill>
            </a:endParaRPr>
          </a:p>
          <a:p>
            <a:r>
              <a:rPr lang="en-US" sz="1800" b="1" dirty="0">
                <a:solidFill>
                  <a:srgbClr val="00B0F0"/>
                </a:solidFill>
              </a:rPr>
              <a:t>- Las </a:t>
            </a:r>
            <a:r>
              <a:rPr lang="en-US" sz="1800" b="1" dirty="0" err="1">
                <a:solidFill>
                  <a:srgbClr val="00B0F0"/>
                </a:solidFill>
              </a:rPr>
              <a:t>relaciones</a:t>
            </a:r>
            <a:r>
              <a:rPr lang="en-US" sz="1800" b="1" dirty="0">
                <a:solidFill>
                  <a:srgbClr val="00B0F0"/>
                </a:solidFill>
              </a:rPr>
              <a:t> </a:t>
            </a:r>
            <a:r>
              <a:rPr lang="en-US" sz="1800" b="1" dirty="0" err="1">
                <a:solidFill>
                  <a:srgbClr val="00B0F0"/>
                </a:solidFill>
              </a:rPr>
              <a:t>familiares</a:t>
            </a:r>
            <a:endParaRPr lang="en-US" sz="1800" b="1" dirty="0">
              <a:solidFill>
                <a:srgbClr val="00B0F0"/>
              </a:solidFill>
            </a:endParaRPr>
          </a:p>
          <a:p>
            <a:r>
              <a:rPr lang="en-US" sz="1800" b="1" dirty="0">
                <a:solidFill>
                  <a:srgbClr val="00B0F0"/>
                </a:solidFill>
              </a:rPr>
              <a:t>- Las </a:t>
            </a:r>
            <a:r>
              <a:rPr lang="en-US" sz="1800" b="1" dirty="0" err="1">
                <a:solidFill>
                  <a:srgbClr val="00B0F0"/>
                </a:solidFill>
              </a:rPr>
              <a:t>relaciones</a:t>
            </a:r>
            <a:r>
              <a:rPr lang="en-US" sz="1800" b="1" dirty="0">
                <a:solidFill>
                  <a:srgbClr val="00B0F0"/>
                </a:solidFill>
              </a:rPr>
              <a:t> del </a:t>
            </a:r>
            <a:r>
              <a:rPr lang="en-US" sz="1800" b="1" dirty="0" err="1">
                <a:solidFill>
                  <a:srgbClr val="00B0F0"/>
                </a:solidFill>
              </a:rPr>
              <a:t>poder</a:t>
            </a:r>
            <a:endParaRPr lang="en-US" sz="1800" b="1" dirty="0">
              <a:solidFill>
                <a:srgbClr val="00B0F0"/>
              </a:solidFill>
            </a:endParaRPr>
          </a:p>
          <a:p>
            <a:endParaRPr lang="en-US" sz="1800" b="1" dirty="0">
              <a:solidFill>
                <a:srgbClr val="00B0F0"/>
              </a:solidFill>
            </a:endParaRPr>
          </a:p>
        </p:txBody>
      </p:sp>
      <p:sp>
        <p:nvSpPr>
          <p:cNvPr id="7" name="Title 1">
            <a:extLst>
              <a:ext uri="{FF2B5EF4-FFF2-40B4-BE49-F238E27FC236}">
                <a16:creationId xmlns:a16="http://schemas.microsoft.com/office/drawing/2014/main" id="{978435DF-0DC1-46B9-BDE1-2FF9E222FA5F}"/>
              </a:ext>
            </a:extLst>
          </p:cNvPr>
          <p:cNvSpPr txBox="1">
            <a:spLocks/>
          </p:cNvSpPr>
          <p:nvPr/>
        </p:nvSpPr>
        <p:spPr>
          <a:xfrm>
            <a:off x="10620159" y="6047872"/>
            <a:ext cx="1764346" cy="697805"/>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800" b="1" dirty="0" err="1">
                <a:solidFill>
                  <a:srgbClr val="00B0F0"/>
                </a:solidFill>
              </a:rPr>
              <a:t>Realismo</a:t>
            </a:r>
            <a:endParaRPr lang="en-US" sz="1800" b="1" dirty="0">
              <a:solidFill>
                <a:srgbClr val="00B0F0"/>
              </a:solidFill>
            </a:endParaRPr>
          </a:p>
          <a:p>
            <a:r>
              <a:rPr lang="en-US" sz="1800" b="1" dirty="0" err="1">
                <a:solidFill>
                  <a:srgbClr val="00B0F0"/>
                </a:solidFill>
              </a:rPr>
              <a:t>Modernismo</a:t>
            </a:r>
            <a:endParaRPr lang="en-US" sz="1800" b="1" dirty="0">
              <a:solidFill>
                <a:srgbClr val="00B0F0"/>
              </a:solidFill>
            </a:endParaRPr>
          </a:p>
        </p:txBody>
      </p:sp>
      <p:sp>
        <p:nvSpPr>
          <p:cNvPr id="8" name="TextBox 7">
            <a:extLst>
              <a:ext uri="{FF2B5EF4-FFF2-40B4-BE49-F238E27FC236}">
                <a16:creationId xmlns:a16="http://schemas.microsoft.com/office/drawing/2014/main" id="{4548B9FE-1DA2-4964-880B-C71489C7E9D5}"/>
              </a:ext>
            </a:extLst>
          </p:cNvPr>
          <p:cNvSpPr txBox="1"/>
          <p:nvPr/>
        </p:nvSpPr>
        <p:spPr>
          <a:xfrm>
            <a:off x="380753" y="2263582"/>
            <a:ext cx="11811247" cy="3477875"/>
          </a:xfrm>
          <a:prstGeom prst="rect">
            <a:avLst/>
          </a:prstGeom>
          <a:noFill/>
        </p:spPr>
        <p:txBody>
          <a:bodyPr wrap="none" rtlCol="0">
            <a:spAutoFit/>
          </a:bodyPr>
          <a:lstStyle/>
          <a:p>
            <a:r>
              <a:rPr lang="en-US" sz="2200" dirty="0"/>
              <a:t>Una </a:t>
            </a:r>
            <a:r>
              <a:rPr lang="en-US" sz="2200" dirty="0" err="1"/>
              <a:t>vida</a:t>
            </a:r>
            <a:r>
              <a:rPr lang="en-US" sz="2200" dirty="0"/>
              <a:t> </a:t>
            </a:r>
            <a:r>
              <a:rPr lang="en-US" sz="2200" dirty="0" err="1"/>
              <a:t>llena</a:t>
            </a:r>
            <a:r>
              <a:rPr lang="en-US" sz="2200" dirty="0"/>
              <a:t> de </a:t>
            </a:r>
            <a:r>
              <a:rPr lang="en-US" sz="2200" dirty="0" err="1"/>
              <a:t>tragedias</a:t>
            </a:r>
            <a:r>
              <a:rPr lang="en-US" sz="2200" dirty="0"/>
              <a:t>:</a:t>
            </a:r>
          </a:p>
          <a:p>
            <a:endParaRPr lang="en-US" sz="2200" dirty="0"/>
          </a:p>
          <a:p>
            <a:r>
              <a:rPr lang="en-US" sz="2200" dirty="0"/>
              <a:t>	1879 	</a:t>
            </a:r>
            <a:r>
              <a:rPr lang="en-US" sz="2200" dirty="0" err="1"/>
              <a:t>Muere</a:t>
            </a:r>
            <a:r>
              <a:rPr lang="en-US" sz="2200" dirty="0"/>
              <a:t> </a:t>
            </a:r>
            <a:r>
              <a:rPr lang="en-US" sz="2200" dirty="0" err="1"/>
              <a:t>su</a:t>
            </a:r>
            <a:r>
              <a:rPr lang="en-US" sz="2200" dirty="0"/>
              <a:t> padre </a:t>
            </a:r>
            <a:r>
              <a:rPr lang="en-US" sz="2200" dirty="0" err="1"/>
              <a:t>accidentalmente</a:t>
            </a:r>
            <a:r>
              <a:rPr lang="en-US" sz="2200" dirty="0"/>
              <a:t> de un </a:t>
            </a:r>
            <a:r>
              <a:rPr lang="en-US" sz="2200" dirty="0" err="1"/>
              <a:t>disparo</a:t>
            </a:r>
            <a:r>
              <a:rPr lang="en-US" sz="2200" dirty="0"/>
              <a:t> de </a:t>
            </a:r>
            <a:r>
              <a:rPr lang="en-US" sz="2200" dirty="0" err="1"/>
              <a:t>escopeta</a:t>
            </a:r>
            <a:endParaRPr lang="en-US" sz="2200" dirty="0"/>
          </a:p>
          <a:p>
            <a:r>
              <a:rPr lang="en-US" sz="2200" dirty="0"/>
              <a:t>	1891 	Su </a:t>
            </a:r>
            <a:r>
              <a:rPr lang="en-US" sz="2200" dirty="0" err="1"/>
              <a:t>padrastro</a:t>
            </a:r>
            <a:r>
              <a:rPr lang="en-US" sz="2200" dirty="0"/>
              <a:t> se </a:t>
            </a:r>
            <a:r>
              <a:rPr lang="en-US" sz="2200" dirty="0" err="1"/>
              <a:t>suicida</a:t>
            </a:r>
            <a:r>
              <a:rPr lang="en-US" sz="2200" dirty="0"/>
              <a:t> con </a:t>
            </a:r>
            <a:r>
              <a:rPr lang="en-US" sz="2200" dirty="0" err="1"/>
              <a:t>una</a:t>
            </a:r>
            <a:r>
              <a:rPr lang="en-US" sz="2200" dirty="0"/>
              <a:t> </a:t>
            </a:r>
            <a:r>
              <a:rPr lang="en-US" sz="2200" dirty="0" err="1"/>
              <a:t>escopeta</a:t>
            </a:r>
            <a:endParaRPr lang="en-US" sz="2200" dirty="0"/>
          </a:p>
          <a:p>
            <a:r>
              <a:rPr lang="en-US" sz="2200" dirty="0"/>
              <a:t>	1902 	Horacio </a:t>
            </a:r>
            <a:r>
              <a:rPr lang="en-US" sz="2200" dirty="0" err="1"/>
              <a:t>Quiroga</a:t>
            </a:r>
            <a:r>
              <a:rPr lang="en-US" sz="2200" dirty="0"/>
              <a:t> </a:t>
            </a:r>
            <a:r>
              <a:rPr lang="en-US" sz="2200" dirty="0" err="1"/>
              <a:t>mata</a:t>
            </a:r>
            <a:r>
              <a:rPr lang="en-US" sz="2200" dirty="0"/>
              <a:t> </a:t>
            </a:r>
            <a:r>
              <a:rPr lang="en-US" sz="2200" dirty="0" err="1"/>
              <a:t>accidentalmente</a:t>
            </a:r>
            <a:r>
              <a:rPr lang="en-US" sz="2200" dirty="0"/>
              <a:t> a </a:t>
            </a:r>
            <a:r>
              <a:rPr lang="en-US" sz="2200" dirty="0" err="1"/>
              <a:t>su</a:t>
            </a:r>
            <a:r>
              <a:rPr lang="en-US" sz="2200" dirty="0"/>
              <a:t> </a:t>
            </a:r>
            <a:r>
              <a:rPr lang="en-US" sz="2200" dirty="0" err="1"/>
              <a:t>mejor</a:t>
            </a:r>
            <a:r>
              <a:rPr lang="en-US" sz="2200" dirty="0"/>
              <a:t> amigo con un revolver</a:t>
            </a:r>
          </a:p>
          <a:p>
            <a:r>
              <a:rPr lang="en-US" sz="2200" dirty="0"/>
              <a:t>	1915 	Se </a:t>
            </a:r>
            <a:r>
              <a:rPr lang="en-US" sz="2200" dirty="0" err="1"/>
              <a:t>suicida</a:t>
            </a:r>
            <a:r>
              <a:rPr lang="en-US" sz="2200" dirty="0"/>
              <a:t> </a:t>
            </a:r>
            <a:r>
              <a:rPr lang="en-US" sz="2200" dirty="0" err="1"/>
              <a:t>su</a:t>
            </a:r>
            <a:r>
              <a:rPr lang="en-US" sz="2200" dirty="0"/>
              <a:t> </a:t>
            </a:r>
            <a:r>
              <a:rPr lang="en-US" sz="2200" dirty="0" err="1"/>
              <a:t>primera</a:t>
            </a:r>
            <a:r>
              <a:rPr lang="en-US" sz="2200" dirty="0"/>
              <a:t> </a:t>
            </a:r>
            <a:r>
              <a:rPr lang="en-US" sz="2200" dirty="0" err="1"/>
              <a:t>esposa</a:t>
            </a:r>
            <a:endParaRPr lang="en-US" sz="2200" dirty="0"/>
          </a:p>
          <a:p>
            <a:r>
              <a:rPr lang="en-US" sz="2200" dirty="0"/>
              <a:t>	1937 	Se </a:t>
            </a:r>
            <a:r>
              <a:rPr lang="en-US" sz="2200" dirty="0" err="1"/>
              <a:t>suicida</a:t>
            </a:r>
            <a:r>
              <a:rPr lang="en-US" sz="2200" dirty="0"/>
              <a:t> Horacio </a:t>
            </a:r>
            <a:r>
              <a:rPr lang="en-US" sz="2200" dirty="0" err="1"/>
              <a:t>Quiroga</a:t>
            </a:r>
            <a:endParaRPr lang="en-US" sz="2200" dirty="0"/>
          </a:p>
          <a:p>
            <a:r>
              <a:rPr lang="en-US" sz="2200" dirty="0"/>
              <a:t>	1939 	Se </a:t>
            </a:r>
            <a:r>
              <a:rPr lang="en-US" sz="2200" dirty="0" err="1"/>
              <a:t>suicida</a:t>
            </a:r>
            <a:r>
              <a:rPr lang="en-US" sz="2200" dirty="0"/>
              <a:t> </a:t>
            </a:r>
            <a:r>
              <a:rPr lang="en-US" sz="2200" dirty="0" err="1"/>
              <a:t>su</a:t>
            </a:r>
            <a:r>
              <a:rPr lang="en-US" sz="2200" dirty="0"/>
              <a:t> </a:t>
            </a:r>
            <a:r>
              <a:rPr lang="en-US" sz="2200" dirty="0" err="1"/>
              <a:t>hija</a:t>
            </a:r>
            <a:r>
              <a:rPr lang="en-US" sz="2200" dirty="0"/>
              <a:t> </a:t>
            </a:r>
            <a:r>
              <a:rPr lang="en-US" sz="2200" dirty="0" err="1"/>
              <a:t>Egle</a:t>
            </a:r>
            <a:endParaRPr lang="en-US" sz="2200" dirty="0"/>
          </a:p>
          <a:p>
            <a:r>
              <a:rPr lang="en-US" sz="2200" dirty="0"/>
              <a:t>	1951 	Se </a:t>
            </a:r>
            <a:r>
              <a:rPr lang="en-US" sz="2200" dirty="0" err="1"/>
              <a:t>suicida</a:t>
            </a:r>
            <a:r>
              <a:rPr lang="en-US" sz="2200" dirty="0"/>
              <a:t> </a:t>
            </a:r>
            <a:r>
              <a:rPr lang="en-US" sz="2200" dirty="0" err="1"/>
              <a:t>su</a:t>
            </a:r>
            <a:r>
              <a:rPr lang="en-US" sz="2200" dirty="0"/>
              <a:t> </a:t>
            </a:r>
            <a:r>
              <a:rPr lang="en-US" sz="2200" dirty="0" err="1"/>
              <a:t>hijo</a:t>
            </a:r>
            <a:r>
              <a:rPr lang="en-US" sz="2200" dirty="0"/>
              <a:t> </a:t>
            </a:r>
            <a:r>
              <a:rPr lang="en-US" sz="2200" dirty="0" err="1"/>
              <a:t>Darío</a:t>
            </a:r>
            <a:r>
              <a:rPr lang="en-US" sz="2200" dirty="0"/>
              <a:t> </a:t>
            </a:r>
          </a:p>
          <a:p>
            <a:r>
              <a:rPr lang="en-US" sz="2200" dirty="0"/>
              <a:t>	</a:t>
            </a:r>
            <a:endParaRPr lang="es-419" sz="2200" dirty="0"/>
          </a:p>
        </p:txBody>
      </p:sp>
    </p:spTree>
    <p:extLst>
      <p:ext uri="{BB962C8B-B14F-4D97-AF65-F5344CB8AC3E}">
        <p14:creationId xmlns:p14="http://schemas.microsoft.com/office/powerpoint/2010/main" val="2265563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0" y="98438"/>
            <a:ext cx="5914870" cy="1712074"/>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2000" b="0" i="0" kern="1200" cap="all">
                <a:solidFill>
                  <a:schemeClr val="bg2">
                    <a:lumMod val="40000"/>
                    <a:lumOff val="60000"/>
                  </a:schemeClr>
                </a:solidFill>
                <a:latin typeface="+mj-lt"/>
                <a:ea typeface="+mj-ea"/>
                <a:cs typeface="+mj-cs"/>
              </a:defRPr>
            </a:lvl1pPr>
            <a:lvl2pPr marL="457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9pPr>
          </a:lstStyle>
          <a:p>
            <a:r>
              <a:rPr lang="en-US" sz="1800" b="1" cap="none" dirty="0">
                <a:solidFill>
                  <a:srgbClr val="00B0F0"/>
                </a:solidFill>
              </a:rPr>
              <a:t>“El </a:t>
            </a:r>
            <a:r>
              <a:rPr lang="en-US" sz="1800" b="1" cap="none" dirty="0" err="1">
                <a:solidFill>
                  <a:srgbClr val="00B0F0"/>
                </a:solidFill>
              </a:rPr>
              <a:t>hijo</a:t>
            </a:r>
            <a:r>
              <a:rPr lang="en-US" sz="1800" b="1" cap="none" dirty="0">
                <a:solidFill>
                  <a:srgbClr val="00B0F0"/>
                </a:solidFill>
              </a:rPr>
              <a:t>”</a:t>
            </a:r>
          </a:p>
          <a:p>
            <a:r>
              <a:rPr lang="en-US" sz="1800" b="1" cap="none" dirty="0">
                <a:solidFill>
                  <a:srgbClr val="00B0F0"/>
                </a:solidFill>
              </a:rPr>
              <a:t>Horacio Quiroga</a:t>
            </a:r>
          </a:p>
        </p:txBody>
      </p:sp>
      <p:sp>
        <p:nvSpPr>
          <p:cNvPr id="6" name="Title 1"/>
          <p:cNvSpPr txBox="1">
            <a:spLocks/>
          </p:cNvSpPr>
          <p:nvPr/>
        </p:nvSpPr>
        <p:spPr>
          <a:xfrm>
            <a:off x="7604244" y="-19934"/>
            <a:ext cx="4780261" cy="1830446"/>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800" b="1" u="sng" dirty="0">
                <a:solidFill>
                  <a:srgbClr val="00B0F0"/>
                </a:solidFill>
              </a:rPr>
              <a:t>Las </a:t>
            </a:r>
            <a:r>
              <a:rPr lang="en-US" sz="1800" b="1" u="sng" dirty="0" err="1">
                <a:solidFill>
                  <a:srgbClr val="00B0F0"/>
                </a:solidFill>
              </a:rPr>
              <a:t>relaciones</a:t>
            </a:r>
            <a:r>
              <a:rPr lang="en-US" sz="1800" b="1" u="sng" dirty="0">
                <a:solidFill>
                  <a:srgbClr val="00B0F0"/>
                </a:solidFill>
              </a:rPr>
              <a:t> </a:t>
            </a:r>
            <a:r>
              <a:rPr lang="en-US" sz="1800" b="1" u="sng" dirty="0" err="1">
                <a:solidFill>
                  <a:srgbClr val="00B0F0"/>
                </a:solidFill>
              </a:rPr>
              <a:t>interpersonales</a:t>
            </a:r>
            <a:r>
              <a:rPr lang="en-US" sz="1800" b="1" u="sng" dirty="0">
                <a:solidFill>
                  <a:srgbClr val="00B0F0"/>
                </a:solidFill>
              </a:rPr>
              <a:t> y </a:t>
            </a:r>
            <a:r>
              <a:rPr lang="en-US" sz="1800" b="1" u="sng" dirty="0" err="1">
                <a:solidFill>
                  <a:srgbClr val="00B0F0"/>
                </a:solidFill>
              </a:rPr>
              <a:t>sociales</a:t>
            </a:r>
            <a:br>
              <a:rPr lang="en-US" sz="1800" b="1" u="sng" dirty="0">
                <a:solidFill>
                  <a:srgbClr val="00B0F0"/>
                </a:solidFill>
              </a:rPr>
            </a:br>
            <a:r>
              <a:rPr lang="en-US" sz="1800" b="1" dirty="0">
                <a:solidFill>
                  <a:srgbClr val="00B0F0"/>
                </a:solidFill>
              </a:rPr>
              <a:t>- El </a:t>
            </a:r>
            <a:r>
              <a:rPr lang="en-US" sz="1800" b="1" dirty="0" err="1">
                <a:solidFill>
                  <a:srgbClr val="00B0F0"/>
                </a:solidFill>
              </a:rPr>
              <a:t>amor</a:t>
            </a:r>
            <a:r>
              <a:rPr lang="en-US" sz="1800" b="1" dirty="0">
                <a:solidFill>
                  <a:srgbClr val="00B0F0"/>
                </a:solidFill>
              </a:rPr>
              <a:t> y el </a:t>
            </a:r>
            <a:r>
              <a:rPr lang="en-US" sz="1800" b="1" dirty="0" err="1">
                <a:solidFill>
                  <a:srgbClr val="00B0F0"/>
                </a:solidFill>
              </a:rPr>
              <a:t>desprecio</a:t>
            </a:r>
            <a:endParaRPr lang="en-US" sz="1800" b="1" dirty="0">
              <a:solidFill>
                <a:srgbClr val="00B0F0"/>
              </a:solidFill>
            </a:endParaRPr>
          </a:p>
          <a:p>
            <a:r>
              <a:rPr lang="en-US" sz="1800" b="1" dirty="0">
                <a:solidFill>
                  <a:srgbClr val="00B0F0"/>
                </a:solidFill>
              </a:rPr>
              <a:t>- La </a:t>
            </a:r>
            <a:r>
              <a:rPr lang="en-US" sz="1800" b="1" dirty="0" err="1">
                <a:solidFill>
                  <a:srgbClr val="00B0F0"/>
                </a:solidFill>
              </a:rPr>
              <a:t>comunicación</a:t>
            </a:r>
            <a:r>
              <a:rPr lang="en-US" sz="1800" b="1" dirty="0">
                <a:solidFill>
                  <a:srgbClr val="00B0F0"/>
                </a:solidFill>
              </a:rPr>
              <a:t> o </a:t>
            </a:r>
            <a:r>
              <a:rPr lang="en-US" sz="1800" b="1" dirty="0" err="1">
                <a:solidFill>
                  <a:srgbClr val="00B0F0"/>
                </a:solidFill>
              </a:rPr>
              <a:t>falta</a:t>
            </a:r>
            <a:r>
              <a:rPr lang="en-US" sz="1800" b="1" dirty="0">
                <a:solidFill>
                  <a:srgbClr val="00B0F0"/>
                </a:solidFill>
              </a:rPr>
              <a:t> de </a:t>
            </a:r>
            <a:r>
              <a:rPr lang="en-US" sz="1800" b="1" dirty="0" err="1">
                <a:solidFill>
                  <a:srgbClr val="00B0F0"/>
                </a:solidFill>
              </a:rPr>
              <a:t>comunicación</a:t>
            </a:r>
            <a:endParaRPr lang="en-US" sz="1800" b="1" dirty="0">
              <a:solidFill>
                <a:srgbClr val="00B0F0"/>
              </a:solidFill>
            </a:endParaRPr>
          </a:p>
          <a:p>
            <a:r>
              <a:rPr lang="en-US" sz="1800" b="1" dirty="0">
                <a:solidFill>
                  <a:srgbClr val="00B0F0"/>
                </a:solidFill>
              </a:rPr>
              <a:t>- Las </a:t>
            </a:r>
            <a:r>
              <a:rPr lang="en-US" sz="1800" b="1" dirty="0" err="1">
                <a:solidFill>
                  <a:srgbClr val="00B0F0"/>
                </a:solidFill>
              </a:rPr>
              <a:t>relaciones</a:t>
            </a:r>
            <a:r>
              <a:rPr lang="en-US" sz="1800" b="1" dirty="0">
                <a:solidFill>
                  <a:srgbClr val="00B0F0"/>
                </a:solidFill>
              </a:rPr>
              <a:t> </a:t>
            </a:r>
            <a:r>
              <a:rPr lang="en-US" sz="1800" b="1" dirty="0" err="1">
                <a:solidFill>
                  <a:srgbClr val="00B0F0"/>
                </a:solidFill>
              </a:rPr>
              <a:t>familiares</a:t>
            </a:r>
            <a:endParaRPr lang="en-US" sz="1800" b="1" dirty="0">
              <a:solidFill>
                <a:srgbClr val="00B0F0"/>
              </a:solidFill>
            </a:endParaRPr>
          </a:p>
          <a:p>
            <a:r>
              <a:rPr lang="en-US" sz="1800" b="1" dirty="0">
                <a:solidFill>
                  <a:srgbClr val="00B0F0"/>
                </a:solidFill>
              </a:rPr>
              <a:t>- Las </a:t>
            </a:r>
            <a:r>
              <a:rPr lang="en-US" sz="1800" b="1" dirty="0" err="1">
                <a:solidFill>
                  <a:srgbClr val="00B0F0"/>
                </a:solidFill>
              </a:rPr>
              <a:t>relaciones</a:t>
            </a:r>
            <a:r>
              <a:rPr lang="en-US" sz="1800" b="1" dirty="0">
                <a:solidFill>
                  <a:srgbClr val="00B0F0"/>
                </a:solidFill>
              </a:rPr>
              <a:t> del </a:t>
            </a:r>
            <a:r>
              <a:rPr lang="en-US" sz="1800" b="1" dirty="0" err="1">
                <a:solidFill>
                  <a:srgbClr val="00B0F0"/>
                </a:solidFill>
              </a:rPr>
              <a:t>poder</a:t>
            </a:r>
            <a:endParaRPr lang="en-US" sz="1800" b="1" dirty="0">
              <a:solidFill>
                <a:srgbClr val="00B0F0"/>
              </a:solidFill>
            </a:endParaRPr>
          </a:p>
          <a:p>
            <a:endParaRPr lang="en-US" sz="1800" b="1" dirty="0">
              <a:solidFill>
                <a:srgbClr val="00B0F0"/>
              </a:solidFill>
            </a:endParaRPr>
          </a:p>
        </p:txBody>
      </p:sp>
      <p:sp>
        <p:nvSpPr>
          <p:cNvPr id="7" name="Title 1">
            <a:extLst>
              <a:ext uri="{FF2B5EF4-FFF2-40B4-BE49-F238E27FC236}">
                <a16:creationId xmlns:a16="http://schemas.microsoft.com/office/drawing/2014/main" id="{978435DF-0DC1-46B9-BDE1-2FF9E222FA5F}"/>
              </a:ext>
            </a:extLst>
          </p:cNvPr>
          <p:cNvSpPr txBox="1">
            <a:spLocks/>
          </p:cNvSpPr>
          <p:nvPr/>
        </p:nvSpPr>
        <p:spPr>
          <a:xfrm>
            <a:off x="10620159" y="6047872"/>
            <a:ext cx="1764346" cy="697805"/>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800" b="1" dirty="0" err="1">
                <a:solidFill>
                  <a:srgbClr val="00B0F0"/>
                </a:solidFill>
              </a:rPr>
              <a:t>Realismo</a:t>
            </a:r>
            <a:endParaRPr lang="en-US" sz="1800" b="1" dirty="0">
              <a:solidFill>
                <a:srgbClr val="00B0F0"/>
              </a:solidFill>
            </a:endParaRPr>
          </a:p>
          <a:p>
            <a:r>
              <a:rPr lang="en-US" sz="1800" b="1" dirty="0" err="1">
                <a:solidFill>
                  <a:srgbClr val="00B0F0"/>
                </a:solidFill>
              </a:rPr>
              <a:t>Modernismo</a:t>
            </a:r>
            <a:endParaRPr lang="en-US" sz="1800" b="1" dirty="0">
              <a:solidFill>
                <a:srgbClr val="00B0F0"/>
              </a:solidFill>
            </a:endParaRPr>
          </a:p>
        </p:txBody>
      </p:sp>
      <p:sp>
        <p:nvSpPr>
          <p:cNvPr id="8" name="TextBox 7">
            <a:extLst>
              <a:ext uri="{FF2B5EF4-FFF2-40B4-BE49-F238E27FC236}">
                <a16:creationId xmlns:a16="http://schemas.microsoft.com/office/drawing/2014/main" id="{32A2B659-DD12-4A5D-A341-FED879F5603A}"/>
              </a:ext>
            </a:extLst>
          </p:cNvPr>
          <p:cNvSpPr txBox="1"/>
          <p:nvPr/>
        </p:nvSpPr>
        <p:spPr>
          <a:xfrm>
            <a:off x="419598" y="1810512"/>
            <a:ext cx="11715067" cy="4401205"/>
          </a:xfrm>
          <a:prstGeom prst="rect">
            <a:avLst/>
          </a:prstGeom>
          <a:noFill/>
        </p:spPr>
        <p:txBody>
          <a:bodyPr wrap="none" rtlCol="0">
            <a:spAutoFit/>
          </a:bodyPr>
          <a:lstStyle/>
          <a:p>
            <a:pPr marL="342900" indent="-342900">
              <a:buAutoNum type="arabicPeriod"/>
            </a:pPr>
            <a:r>
              <a:rPr lang="en-US" sz="2800" dirty="0" err="1"/>
              <a:t>Explica</a:t>
            </a:r>
            <a:r>
              <a:rPr lang="en-US" sz="2800" dirty="0"/>
              <a:t> </a:t>
            </a:r>
            <a:r>
              <a:rPr lang="en-US" sz="2800" dirty="0" err="1"/>
              <a:t>cómo</a:t>
            </a:r>
            <a:r>
              <a:rPr lang="en-US" sz="2800" dirty="0"/>
              <a:t> </a:t>
            </a:r>
            <a:r>
              <a:rPr lang="en-US" sz="2800" dirty="0" err="1"/>
              <a:t>es</a:t>
            </a:r>
            <a:r>
              <a:rPr lang="en-US" sz="2800" dirty="0"/>
              <a:t> la </a:t>
            </a:r>
            <a:r>
              <a:rPr lang="en-US" sz="2800" dirty="0" err="1"/>
              <a:t>relación</a:t>
            </a:r>
            <a:r>
              <a:rPr lang="en-US" sz="2800" dirty="0"/>
              <a:t> entre un padre y </a:t>
            </a:r>
            <a:r>
              <a:rPr lang="en-US" sz="2800" dirty="0" err="1"/>
              <a:t>su</a:t>
            </a:r>
            <a:r>
              <a:rPr lang="en-US" sz="2800" dirty="0"/>
              <a:t> </a:t>
            </a:r>
            <a:r>
              <a:rPr lang="en-US" sz="2800" dirty="0" err="1"/>
              <a:t>hijo</a:t>
            </a:r>
            <a:r>
              <a:rPr lang="en-US" sz="2800" dirty="0"/>
              <a:t>. ¿</a:t>
            </a:r>
            <a:r>
              <a:rPr lang="en-US" sz="2800" dirty="0" err="1"/>
              <a:t>Existe</a:t>
            </a:r>
            <a:r>
              <a:rPr lang="en-US" sz="2800" dirty="0"/>
              <a:t> </a:t>
            </a:r>
            <a:r>
              <a:rPr lang="en-US" sz="2800" dirty="0" err="1"/>
              <a:t>una</a:t>
            </a:r>
            <a:r>
              <a:rPr lang="en-US" sz="2800" dirty="0"/>
              <a:t> </a:t>
            </a:r>
          </a:p>
          <a:p>
            <a:r>
              <a:rPr lang="en-US" sz="2800" dirty="0" err="1"/>
              <a:t>conexión</a:t>
            </a:r>
            <a:r>
              <a:rPr lang="en-US" sz="2800" dirty="0"/>
              <a:t> especial?</a:t>
            </a:r>
          </a:p>
          <a:p>
            <a:endParaRPr lang="en-US" sz="2800" dirty="0"/>
          </a:p>
          <a:p>
            <a:r>
              <a:rPr lang="en-US" sz="2800" dirty="0"/>
              <a:t>2. </a:t>
            </a:r>
            <a:r>
              <a:rPr lang="en-US" sz="2800" dirty="0" err="1"/>
              <a:t>Alguien</a:t>
            </a:r>
            <a:r>
              <a:rPr lang="en-US" sz="2800" dirty="0"/>
              <a:t> le </a:t>
            </a:r>
            <a:r>
              <a:rPr lang="en-US" sz="2800" dirty="0" err="1"/>
              <a:t>comentó</a:t>
            </a:r>
            <a:r>
              <a:rPr lang="en-US" sz="2800" dirty="0"/>
              <a:t> a </a:t>
            </a:r>
            <a:r>
              <a:rPr lang="en-US" sz="2800" dirty="0" err="1"/>
              <a:t>una</a:t>
            </a:r>
            <a:r>
              <a:rPr lang="en-US" sz="2800" dirty="0"/>
              <a:t> </a:t>
            </a:r>
            <a:r>
              <a:rPr lang="en-US" sz="2800" dirty="0" err="1"/>
              <a:t>futura</a:t>
            </a:r>
            <a:r>
              <a:rPr lang="en-US" sz="2800" dirty="0"/>
              <a:t> </a:t>
            </a:r>
            <a:r>
              <a:rPr lang="en-US" sz="2800" dirty="0" err="1"/>
              <a:t>madre</a:t>
            </a:r>
            <a:r>
              <a:rPr lang="en-US" sz="2800" dirty="0"/>
              <a:t> la </a:t>
            </a:r>
            <a:r>
              <a:rPr lang="en-US" sz="2800" dirty="0" err="1"/>
              <a:t>siguiente</a:t>
            </a:r>
            <a:r>
              <a:rPr lang="en-US" sz="2800" dirty="0"/>
              <a:t> </a:t>
            </a:r>
            <a:r>
              <a:rPr lang="en-US" sz="2800" dirty="0" err="1"/>
              <a:t>frase</a:t>
            </a:r>
            <a:r>
              <a:rPr lang="en-US" sz="2800" dirty="0"/>
              <a:t>: “no </a:t>
            </a:r>
          </a:p>
          <a:p>
            <a:r>
              <a:rPr lang="en-US" sz="2800" dirty="0" err="1"/>
              <a:t>volverás</a:t>
            </a:r>
            <a:r>
              <a:rPr lang="en-US" sz="2800" dirty="0"/>
              <a:t> a </a:t>
            </a:r>
            <a:r>
              <a:rPr lang="en-US" sz="2800" dirty="0" err="1"/>
              <a:t>dormir</a:t>
            </a:r>
            <a:r>
              <a:rPr lang="en-US" sz="2800" dirty="0"/>
              <a:t> </a:t>
            </a:r>
            <a:r>
              <a:rPr lang="en-US" sz="2800" dirty="0" err="1"/>
              <a:t>igual</a:t>
            </a:r>
            <a:r>
              <a:rPr lang="en-US" sz="2800" dirty="0"/>
              <a:t>”. ¿</a:t>
            </a:r>
            <a:r>
              <a:rPr lang="en-US" sz="2800" dirty="0" err="1"/>
              <a:t>Qué</a:t>
            </a:r>
            <a:r>
              <a:rPr lang="en-US" sz="2800" dirty="0"/>
              <a:t> </a:t>
            </a:r>
            <a:r>
              <a:rPr lang="en-US" sz="2800" dirty="0" err="1"/>
              <a:t>quiere</a:t>
            </a:r>
            <a:r>
              <a:rPr lang="en-US" sz="2800" dirty="0"/>
              <a:t> </a:t>
            </a:r>
            <a:r>
              <a:rPr lang="en-US" sz="2800" dirty="0" err="1"/>
              <a:t>decir</a:t>
            </a:r>
            <a:r>
              <a:rPr lang="en-US" sz="2800" dirty="0"/>
              <a:t> </a:t>
            </a:r>
            <a:r>
              <a:rPr lang="en-US" sz="2800" dirty="0" err="1"/>
              <a:t>esto</a:t>
            </a:r>
            <a:r>
              <a:rPr lang="en-US" sz="2800" dirty="0"/>
              <a:t>?</a:t>
            </a:r>
          </a:p>
          <a:p>
            <a:endParaRPr lang="en-US" sz="2800" dirty="0"/>
          </a:p>
          <a:p>
            <a:r>
              <a:rPr lang="en-US" sz="2800" dirty="0"/>
              <a:t>3. ¿</a:t>
            </a:r>
            <a:r>
              <a:rPr lang="en-US" sz="2800" dirty="0" err="1"/>
              <a:t>Cuales</a:t>
            </a:r>
            <a:r>
              <a:rPr lang="en-US" sz="2800" dirty="0"/>
              <a:t> son las </a:t>
            </a:r>
            <a:r>
              <a:rPr lang="en-US" sz="2800" dirty="0" err="1"/>
              <a:t>posibles</a:t>
            </a:r>
            <a:r>
              <a:rPr lang="en-US" sz="2800" dirty="0"/>
              <a:t> </a:t>
            </a:r>
            <a:r>
              <a:rPr lang="en-US" sz="2800" dirty="0" err="1"/>
              <a:t>reacciones</a:t>
            </a:r>
            <a:r>
              <a:rPr lang="en-US" sz="2800" dirty="0"/>
              <a:t> de </a:t>
            </a:r>
            <a:r>
              <a:rPr lang="en-US" sz="2800" dirty="0" err="1"/>
              <a:t>una</a:t>
            </a:r>
            <a:r>
              <a:rPr lang="en-US" sz="2800" dirty="0"/>
              <a:t> persona a </a:t>
            </a:r>
            <a:r>
              <a:rPr lang="en-US" sz="2800" dirty="0" err="1"/>
              <a:t>una</a:t>
            </a:r>
            <a:r>
              <a:rPr lang="en-US" sz="2800" dirty="0"/>
              <a:t> </a:t>
            </a:r>
          </a:p>
          <a:p>
            <a:r>
              <a:rPr lang="en-US" sz="2800" dirty="0" err="1"/>
              <a:t>tragedia</a:t>
            </a:r>
            <a:r>
              <a:rPr lang="en-US" sz="2800" dirty="0"/>
              <a:t>?</a:t>
            </a:r>
          </a:p>
          <a:p>
            <a:endParaRPr lang="en-US" sz="2800" dirty="0"/>
          </a:p>
          <a:p>
            <a:r>
              <a:rPr lang="en-US" sz="2800" dirty="0"/>
              <a:t>4. Describe la </a:t>
            </a:r>
            <a:r>
              <a:rPr lang="en-US" sz="2800" dirty="0" err="1"/>
              <a:t>selva</a:t>
            </a:r>
            <a:r>
              <a:rPr lang="en-US" sz="2800" dirty="0"/>
              <a:t>.</a:t>
            </a:r>
            <a:endParaRPr lang="es-419" sz="2800" dirty="0"/>
          </a:p>
        </p:txBody>
      </p:sp>
    </p:spTree>
    <p:extLst>
      <p:ext uri="{BB962C8B-B14F-4D97-AF65-F5344CB8AC3E}">
        <p14:creationId xmlns:p14="http://schemas.microsoft.com/office/powerpoint/2010/main" val="2811593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0" y="98438"/>
            <a:ext cx="5914870" cy="1712074"/>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2000" b="0" i="0" kern="1200" cap="all">
                <a:solidFill>
                  <a:schemeClr val="bg2">
                    <a:lumMod val="40000"/>
                    <a:lumOff val="60000"/>
                  </a:schemeClr>
                </a:solidFill>
                <a:latin typeface="+mj-lt"/>
                <a:ea typeface="+mj-ea"/>
                <a:cs typeface="+mj-cs"/>
              </a:defRPr>
            </a:lvl1pPr>
            <a:lvl2pPr marL="457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9pPr>
          </a:lstStyle>
          <a:p>
            <a:r>
              <a:rPr lang="en-US" sz="1800" b="1" cap="none" dirty="0">
                <a:solidFill>
                  <a:srgbClr val="00B0F0"/>
                </a:solidFill>
              </a:rPr>
              <a:t>“El </a:t>
            </a:r>
            <a:r>
              <a:rPr lang="en-US" sz="1800" b="1" cap="none" dirty="0" err="1">
                <a:solidFill>
                  <a:srgbClr val="00B0F0"/>
                </a:solidFill>
              </a:rPr>
              <a:t>hijo</a:t>
            </a:r>
            <a:r>
              <a:rPr lang="en-US" sz="1800" b="1" cap="none" dirty="0">
                <a:solidFill>
                  <a:srgbClr val="00B0F0"/>
                </a:solidFill>
              </a:rPr>
              <a:t>”</a:t>
            </a:r>
          </a:p>
          <a:p>
            <a:r>
              <a:rPr lang="en-US" sz="1800" b="1" cap="none" dirty="0">
                <a:solidFill>
                  <a:srgbClr val="00B0F0"/>
                </a:solidFill>
              </a:rPr>
              <a:t>Horacio Quiroga</a:t>
            </a:r>
          </a:p>
        </p:txBody>
      </p:sp>
      <p:sp>
        <p:nvSpPr>
          <p:cNvPr id="6" name="Title 1"/>
          <p:cNvSpPr txBox="1">
            <a:spLocks/>
          </p:cNvSpPr>
          <p:nvPr/>
        </p:nvSpPr>
        <p:spPr>
          <a:xfrm>
            <a:off x="7604244" y="-19934"/>
            <a:ext cx="4780261" cy="1830446"/>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800" b="1" u="sng" dirty="0">
                <a:solidFill>
                  <a:srgbClr val="00B0F0"/>
                </a:solidFill>
              </a:rPr>
              <a:t>Las </a:t>
            </a:r>
            <a:r>
              <a:rPr lang="en-US" sz="1800" b="1" u="sng" dirty="0" err="1">
                <a:solidFill>
                  <a:srgbClr val="00B0F0"/>
                </a:solidFill>
              </a:rPr>
              <a:t>relaciones</a:t>
            </a:r>
            <a:r>
              <a:rPr lang="en-US" sz="1800" b="1" u="sng" dirty="0">
                <a:solidFill>
                  <a:srgbClr val="00B0F0"/>
                </a:solidFill>
              </a:rPr>
              <a:t> </a:t>
            </a:r>
            <a:r>
              <a:rPr lang="en-US" sz="1800" b="1" u="sng" dirty="0" err="1">
                <a:solidFill>
                  <a:srgbClr val="00B0F0"/>
                </a:solidFill>
              </a:rPr>
              <a:t>interpersonales</a:t>
            </a:r>
            <a:r>
              <a:rPr lang="en-US" sz="1800" b="1" u="sng" dirty="0">
                <a:solidFill>
                  <a:srgbClr val="00B0F0"/>
                </a:solidFill>
              </a:rPr>
              <a:t> y </a:t>
            </a:r>
            <a:r>
              <a:rPr lang="en-US" sz="1800" b="1" u="sng" dirty="0" err="1">
                <a:solidFill>
                  <a:srgbClr val="00B0F0"/>
                </a:solidFill>
              </a:rPr>
              <a:t>sociales</a:t>
            </a:r>
            <a:br>
              <a:rPr lang="en-US" sz="1800" b="1" u="sng" dirty="0">
                <a:solidFill>
                  <a:srgbClr val="00B0F0"/>
                </a:solidFill>
              </a:rPr>
            </a:br>
            <a:r>
              <a:rPr lang="en-US" sz="1800" b="1" dirty="0">
                <a:solidFill>
                  <a:srgbClr val="00B0F0"/>
                </a:solidFill>
              </a:rPr>
              <a:t>- El </a:t>
            </a:r>
            <a:r>
              <a:rPr lang="en-US" sz="1800" b="1" dirty="0" err="1">
                <a:solidFill>
                  <a:srgbClr val="00B0F0"/>
                </a:solidFill>
              </a:rPr>
              <a:t>amor</a:t>
            </a:r>
            <a:r>
              <a:rPr lang="en-US" sz="1800" b="1" dirty="0">
                <a:solidFill>
                  <a:srgbClr val="00B0F0"/>
                </a:solidFill>
              </a:rPr>
              <a:t> y el </a:t>
            </a:r>
            <a:r>
              <a:rPr lang="en-US" sz="1800" b="1" dirty="0" err="1">
                <a:solidFill>
                  <a:srgbClr val="00B0F0"/>
                </a:solidFill>
              </a:rPr>
              <a:t>desprecio</a:t>
            </a:r>
            <a:endParaRPr lang="en-US" sz="1800" b="1" dirty="0">
              <a:solidFill>
                <a:srgbClr val="00B0F0"/>
              </a:solidFill>
            </a:endParaRPr>
          </a:p>
          <a:p>
            <a:r>
              <a:rPr lang="en-US" sz="1800" b="1" dirty="0">
                <a:solidFill>
                  <a:srgbClr val="00B0F0"/>
                </a:solidFill>
              </a:rPr>
              <a:t>- La </a:t>
            </a:r>
            <a:r>
              <a:rPr lang="en-US" sz="1800" b="1" dirty="0" err="1">
                <a:solidFill>
                  <a:srgbClr val="00B0F0"/>
                </a:solidFill>
              </a:rPr>
              <a:t>comunicación</a:t>
            </a:r>
            <a:r>
              <a:rPr lang="en-US" sz="1800" b="1" dirty="0">
                <a:solidFill>
                  <a:srgbClr val="00B0F0"/>
                </a:solidFill>
              </a:rPr>
              <a:t> o </a:t>
            </a:r>
            <a:r>
              <a:rPr lang="en-US" sz="1800" b="1" dirty="0" err="1">
                <a:solidFill>
                  <a:srgbClr val="00B0F0"/>
                </a:solidFill>
              </a:rPr>
              <a:t>falta</a:t>
            </a:r>
            <a:r>
              <a:rPr lang="en-US" sz="1800" b="1" dirty="0">
                <a:solidFill>
                  <a:srgbClr val="00B0F0"/>
                </a:solidFill>
              </a:rPr>
              <a:t> de </a:t>
            </a:r>
            <a:r>
              <a:rPr lang="en-US" sz="1800" b="1" dirty="0" err="1">
                <a:solidFill>
                  <a:srgbClr val="00B0F0"/>
                </a:solidFill>
              </a:rPr>
              <a:t>comunicación</a:t>
            </a:r>
            <a:endParaRPr lang="en-US" sz="1800" b="1" dirty="0">
              <a:solidFill>
                <a:srgbClr val="00B0F0"/>
              </a:solidFill>
            </a:endParaRPr>
          </a:p>
          <a:p>
            <a:r>
              <a:rPr lang="en-US" sz="1800" b="1" dirty="0">
                <a:solidFill>
                  <a:srgbClr val="00B0F0"/>
                </a:solidFill>
              </a:rPr>
              <a:t>- Las </a:t>
            </a:r>
            <a:r>
              <a:rPr lang="en-US" sz="1800" b="1" dirty="0" err="1">
                <a:solidFill>
                  <a:srgbClr val="00B0F0"/>
                </a:solidFill>
              </a:rPr>
              <a:t>relaciones</a:t>
            </a:r>
            <a:r>
              <a:rPr lang="en-US" sz="1800" b="1" dirty="0">
                <a:solidFill>
                  <a:srgbClr val="00B0F0"/>
                </a:solidFill>
              </a:rPr>
              <a:t> </a:t>
            </a:r>
            <a:r>
              <a:rPr lang="en-US" sz="1800" b="1" dirty="0" err="1">
                <a:solidFill>
                  <a:srgbClr val="00B0F0"/>
                </a:solidFill>
              </a:rPr>
              <a:t>familiares</a:t>
            </a:r>
            <a:endParaRPr lang="en-US" sz="1800" b="1" dirty="0">
              <a:solidFill>
                <a:srgbClr val="00B0F0"/>
              </a:solidFill>
            </a:endParaRPr>
          </a:p>
          <a:p>
            <a:r>
              <a:rPr lang="en-US" sz="1800" b="1" dirty="0">
                <a:solidFill>
                  <a:srgbClr val="00B0F0"/>
                </a:solidFill>
              </a:rPr>
              <a:t>- Las </a:t>
            </a:r>
            <a:r>
              <a:rPr lang="en-US" sz="1800" b="1" dirty="0" err="1">
                <a:solidFill>
                  <a:srgbClr val="00B0F0"/>
                </a:solidFill>
              </a:rPr>
              <a:t>relaciones</a:t>
            </a:r>
            <a:r>
              <a:rPr lang="en-US" sz="1800" b="1" dirty="0">
                <a:solidFill>
                  <a:srgbClr val="00B0F0"/>
                </a:solidFill>
              </a:rPr>
              <a:t> del </a:t>
            </a:r>
            <a:r>
              <a:rPr lang="en-US" sz="1800" b="1" dirty="0" err="1">
                <a:solidFill>
                  <a:srgbClr val="00B0F0"/>
                </a:solidFill>
              </a:rPr>
              <a:t>poder</a:t>
            </a:r>
            <a:endParaRPr lang="en-US" sz="1800" b="1" dirty="0">
              <a:solidFill>
                <a:srgbClr val="00B0F0"/>
              </a:solidFill>
            </a:endParaRPr>
          </a:p>
          <a:p>
            <a:endParaRPr lang="en-US" sz="1800" b="1" dirty="0">
              <a:solidFill>
                <a:srgbClr val="00B0F0"/>
              </a:solidFill>
            </a:endParaRPr>
          </a:p>
        </p:txBody>
      </p:sp>
      <p:sp>
        <p:nvSpPr>
          <p:cNvPr id="7" name="Title 1">
            <a:extLst>
              <a:ext uri="{FF2B5EF4-FFF2-40B4-BE49-F238E27FC236}">
                <a16:creationId xmlns:a16="http://schemas.microsoft.com/office/drawing/2014/main" id="{978435DF-0DC1-46B9-BDE1-2FF9E222FA5F}"/>
              </a:ext>
            </a:extLst>
          </p:cNvPr>
          <p:cNvSpPr txBox="1">
            <a:spLocks/>
          </p:cNvSpPr>
          <p:nvPr/>
        </p:nvSpPr>
        <p:spPr>
          <a:xfrm>
            <a:off x="10620159" y="6047872"/>
            <a:ext cx="1764346" cy="697805"/>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800" b="1" dirty="0" err="1">
                <a:solidFill>
                  <a:srgbClr val="00B0F0"/>
                </a:solidFill>
              </a:rPr>
              <a:t>Realismo</a:t>
            </a:r>
            <a:endParaRPr lang="en-US" sz="1800" b="1" dirty="0">
              <a:solidFill>
                <a:srgbClr val="00B0F0"/>
              </a:solidFill>
            </a:endParaRPr>
          </a:p>
          <a:p>
            <a:r>
              <a:rPr lang="en-US" sz="1800" b="1" dirty="0" err="1">
                <a:solidFill>
                  <a:srgbClr val="00B0F0"/>
                </a:solidFill>
              </a:rPr>
              <a:t>Modernismo</a:t>
            </a:r>
            <a:endParaRPr lang="en-US" sz="1800" b="1" dirty="0">
              <a:solidFill>
                <a:srgbClr val="00B0F0"/>
              </a:solidFill>
            </a:endParaRPr>
          </a:p>
        </p:txBody>
      </p:sp>
      <p:sp>
        <p:nvSpPr>
          <p:cNvPr id="8" name="TextBox 7">
            <a:extLst>
              <a:ext uri="{FF2B5EF4-FFF2-40B4-BE49-F238E27FC236}">
                <a16:creationId xmlns:a16="http://schemas.microsoft.com/office/drawing/2014/main" id="{A4BF22F3-62B3-4FFB-AD1A-17440436E5C2}"/>
              </a:ext>
            </a:extLst>
          </p:cNvPr>
          <p:cNvSpPr txBox="1"/>
          <p:nvPr/>
        </p:nvSpPr>
        <p:spPr>
          <a:xfrm>
            <a:off x="90449" y="2189659"/>
            <a:ext cx="11790087" cy="3600986"/>
          </a:xfrm>
          <a:prstGeom prst="rect">
            <a:avLst/>
          </a:prstGeom>
          <a:noFill/>
        </p:spPr>
        <p:txBody>
          <a:bodyPr wrap="none" rtlCol="0">
            <a:spAutoFit/>
          </a:bodyPr>
          <a:lstStyle/>
          <a:p>
            <a:pPr marL="342900" indent="-342900">
              <a:buAutoNum type="arabicPeriod"/>
            </a:pPr>
            <a:r>
              <a:rPr lang="en-US" sz="2800" dirty="0" err="1"/>
              <a:t>Caracteriza</a:t>
            </a:r>
            <a:r>
              <a:rPr lang="en-US" sz="2800" dirty="0"/>
              <a:t> la </a:t>
            </a:r>
            <a:r>
              <a:rPr lang="en-US" sz="2800" dirty="0" err="1"/>
              <a:t>voz</a:t>
            </a:r>
            <a:r>
              <a:rPr lang="en-US" sz="2800" dirty="0"/>
              <a:t> </a:t>
            </a:r>
            <a:r>
              <a:rPr lang="en-US" sz="2800" dirty="0" err="1"/>
              <a:t>narrativa</a:t>
            </a:r>
            <a:r>
              <a:rPr lang="en-US" sz="2800" dirty="0"/>
              <a:t> de </a:t>
            </a:r>
            <a:r>
              <a:rPr lang="en-US" sz="2800" dirty="0" err="1"/>
              <a:t>este</a:t>
            </a:r>
            <a:r>
              <a:rPr lang="en-US" sz="2800" dirty="0"/>
              <a:t> </a:t>
            </a:r>
            <a:r>
              <a:rPr lang="en-US" sz="2800" dirty="0" err="1"/>
              <a:t>relato</a:t>
            </a:r>
            <a:r>
              <a:rPr lang="en-US" sz="2800" dirty="0"/>
              <a:t>.</a:t>
            </a:r>
          </a:p>
          <a:p>
            <a:endParaRPr lang="en-US" sz="800" dirty="0"/>
          </a:p>
          <a:p>
            <a:r>
              <a:rPr lang="en-US" sz="2800" dirty="0"/>
              <a:t>2. ¿</a:t>
            </a:r>
            <a:r>
              <a:rPr lang="en-US" sz="2800" dirty="0" err="1"/>
              <a:t>Cómo</a:t>
            </a:r>
            <a:r>
              <a:rPr lang="en-US" sz="2800" dirty="0"/>
              <a:t> </a:t>
            </a:r>
            <a:r>
              <a:rPr lang="en-US" sz="2800" dirty="0" err="1"/>
              <a:t>funciona</a:t>
            </a:r>
            <a:r>
              <a:rPr lang="en-US" sz="2800" dirty="0"/>
              <a:t> el </a:t>
            </a:r>
            <a:r>
              <a:rPr lang="en-US" sz="2800" dirty="0" err="1"/>
              <a:t>tiempo</a:t>
            </a:r>
            <a:r>
              <a:rPr lang="en-US" sz="2800" dirty="0"/>
              <a:t>?</a:t>
            </a:r>
          </a:p>
          <a:p>
            <a:endParaRPr lang="en-US" sz="800" dirty="0"/>
          </a:p>
          <a:p>
            <a:r>
              <a:rPr lang="en-US" sz="2800" dirty="0"/>
              <a:t>3. ¿</a:t>
            </a:r>
            <a:r>
              <a:rPr lang="en-US" sz="2800" dirty="0" err="1"/>
              <a:t>Cómo</a:t>
            </a:r>
            <a:r>
              <a:rPr lang="en-US" sz="2800" dirty="0"/>
              <a:t> se describe el </a:t>
            </a:r>
            <a:r>
              <a:rPr lang="en-US" sz="2800" dirty="0" err="1"/>
              <a:t>espacio</a:t>
            </a:r>
            <a:r>
              <a:rPr lang="en-US" sz="2800" dirty="0"/>
              <a:t> </a:t>
            </a:r>
            <a:r>
              <a:rPr lang="en-US" sz="2800" dirty="0" err="1"/>
              <a:t>en</a:t>
            </a:r>
            <a:r>
              <a:rPr lang="en-US" sz="2800" dirty="0"/>
              <a:t> </a:t>
            </a:r>
            <a:r>
              <a:rPr lang="en-US" sz="2800" dirty="0" err="1"/>
              <a:t>este</a:t>
            </a:r>
            <a:r>
              <a:rPr lang="en-US" sz="2800" dirty="0"/>
              <a:t> </a:t>
            </a:r>
            <a:r>
              <a:rPr lang="en-US" sz="2800" dirty="0" err="1"/>
              <a:t>relato</a:t>
            </a:r>
            <a:r>
              <a:rPr lang="en-US" sz="2800" dirty="0"/>
              <a:t>? ¿Por </a:t>
            </a:r>
            <a:r>
              <a:rPr lang="en-US" sz="2800" dirty="0" err="1"/>
              <a:t>qué</a:t>
            </a:r>
            <a:r>
              <a:rPr lang="en-US" sz="2800" dirty="0"/>
              <a:t> es un </a:t>
            </a:r>
            <a:r>
              <a:rPr lang="en-US" sz="2800" dirty="0" err="1"/>
              <a:t>transfondo</a:t>
            </a:r>
            <a:r>
              <a:rPr lang="en-US" sz="2800" dirty="0"/>
              <a:t> </a:t>
            </a:r>
          </a:p>
          <a:p>
            <a:r>
              <a:rPr lang="en-US" sz="2800" dirty="0"/>
              <a:t>	</a:t>
            </a:r>
            <a:r>
              <a:rPr lang="en-US" sz="2800" dirty="0" err="1"/>
              <a:t>apropiado</a:t>
            </a:r>
            <a:r>
              <a:rPr lang="en-US" sz="2800" dirty="0"/>
              <a:t>?</a:t>
            </a:r>
          </a:p>
          <a:p>
            <a:endParaRPr lang="en-US" sz="800" dirty="0"/>
          </a:p>
          <a:p>
            <a:r>
              <a:rPr lang="en-US" sz="2800" dirty="0"/>
              <a:t>4. Hay </a:t>
            </a:r>
            <a:r>
              <a:rPr lang="en-US" sz="2800" dirty="0" err="1"/>
              <a:t>mucha</a:t>
            </a:r>
            <a:r>
              <a:rPr lang="en-US" sz="2800" dirty="0"/>
              <a:t> </a:t>
            </a:r>
            <a:r>
              <a:rPr lang="en-US" sz="2800" dirty="0" err="1"/>
              <a:t>prefiguración</a:t>
            </a:r>
            <a:r>
              <a:rPr lang="en-US" sz="2800" dirty="0"/>
              <a:t> de la </a:t>
            </a:r>
            <a:r>
              <a:rPr lang="en-US" sz="2800" dirty="0" err="1"/>
              <a:t>muerte</a:t>
            </a:r>
            <a:r>
              <a:rPr lang="en-US" sz="2800" dirty="0"/>
              <a:t> del </a:t>
            </a:r>
            <a:r>
              <a:rPr lang="en-US" sz="2800" dirty="0" err="1"/>
              <a:t>hijo</a:t>
            </a:r>
            <a:r>
              <a:rPr lang="en-US" sz="2800" dirty="0"/>
              <a:t>. </a:t>
            </a:r>
            <a:r>
              <a:rPr lang="en-US" sz="2800" dirty="0" err="1"/>
              <a:t>Búscalas</a:t>
            </a:r>
            <a:r>
              <a:rPr lang="en-US" sz="2800" dirty="0"/>
              <a:t> y </a:t>
            </a:r>
            <a:r>
              <a:rPr lang="en-US" sz="2800" dirty="0" err="1"/>
              <a:t>comenta</a:t>
            </a:r>
            <a:r>
              <a:rPr lang="en-US" sz="2800" dirty="0"/>
              <a:t> </a:t>
            </a:r>
            <a:r>
              <a:rPr lang="en-US" sz="2800" dirty="0" err="1"/>
              <a:t>sobre</a:t>
            </a:r>
            <a:r>
              <a:rPr lang="en-US" sz="2800" dirty="0"/>
              <a:t> </a:t>
            </a:r>
          </a:p>
          <a:p>
            <a:r>
              <a:rPr lang="en-US" sz="2800" dirty="0"/>
              <a:t>	</a:t>
            </a:r>
            <a:r>
              <a:rPr lang="en-US" sz="2800" dirty="0" err="1"/>
              <a:t>ellas</a:t>
            </a:r>
            <a:r>
              <a:rPr lang="en-US" sz="2800" dirty="0"/>
              <a:t>.</a:t>
            </a:r>
          </a:p>
          <a:p>
            <a:endParaRPr lang="en-US" sz="800" dirty="0"/>
          </a:p>
          <a:p>
            <a:r>
              <a:rPr lang="en-US" sz="2800" dirty="0"/>
              <a:t>5. ¿</a:t>
            </a:r>
            <a:r>
              <a:rPr lang="en-US" sz="2800" dirty="0" err="1"/>
              <a:t>Qué</a:t>
            </a:r>
            <a:r>
              <a:rPr lang="en-US" sz="2800" dirty="0"/>
              <a:t> </a:t>
            </a:r>
            <a:r>
              <a:rPr lang="en-US" sz="2800" dirty="0" err="1"/>
              <a:t>podría</a:t>
            </a:r>
            <a:r>
              <a:rPr lang="en-US" sz="2800" dirty="0"/>
              <a:t> </a:t>
            </a:r>
            <a:r>
              <a:rPr lang="en-US" sz="2800" dirty="0" err="1"/>
              <a:t>ser</a:t>
            </a:r>
            <a:r>
              <a:rPr lang="en-US" sz="2800" dirty="0"/>
              <a:t> el </a:t>
            </a:r>
            <a:r>
              <a:rPr lang="en-US" sz="2800" dirty="0" err="1"/>
              <a:t>propósito</a:t>
            </a:r>
            <a:r>
              <a:rPr lang="en-US" sz="2800" dirty="0"/>
              <a:t> </a:t>
            </a:r>
            <a:r>
              <a:rPr lang="en-US" sz="2800" dirty="0" err="1"/>
              <a:t>ideológico</a:t>
            </a:r>
            <a:r>
              <a:rPr lang="en-US" sz="2800" dirty="0"/>
              <a:t> o la </a:t>
            </a:r>
            <a:r>
              <a:rPr lang="en-US" sz="2800" dirty="0" err="1"/>
              <a:t>moraleja</a:t>
            </a:r>
            <a:r>
              <a:rPr lang="en-US" sz="2800" dirty="0"/>
              <a:t> del </a:t>
            </a:r>
            <a:r>
              <a:rPr lang="en-US" sz="2800" dirty="0" err="1"/>
              <a:t>relato</a:t>
            </a:r>
            <a:r>
              <a:rPr lang="en-US" sz="2800" dirty="0"/>
              <a:t>?</a:t>
            </a:r>
            <a:endParaRPr lang="es-419" sz="2800" dirty="0"/>
          </a:p>
        </p:txBody>
      </p:sp>
    </p:spTree>
    <p:extLst>
      <p:ext uri="{BB962C8B-B14F-4D97-AF65-F5344CB8AC3E}">
        <p14:creationId xmlns:p14="http://schemas.microsoft.com/office/powerpoint/2010/main" val="2603038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0" y="98438"/>
            <a:ext cx="5914870" cy="1712074"/>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2000" b="0" i="0" kern="1200" cap="all">
                <a:solidFill>
                  <a:schemeClr val="bg2">
                    <a:lumMod val="40000"/>
                    <a:lumOff val="60000"/>
                  </a:schemeClr>
                </a:solidFill>
                <a:latin typeface="+mj-lt"/>
                <a:ea typeface="+mj-ea"/>
                <a:cs typeface="+mj-cs"/>
              </a:defRPr>
            </a:lvl1pPr>
            <a:lvl2pPr marL="457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9pPr>
          </a:lstStyle>
          <a:p>
            <a:r>
              <a:rPr lang="en-US" sz="1800" b="1" cap="none" dirty="0">
                <a:solidFill>
                  <a:srgbClr val="00B0F0"/>
                </a:solidFill>
              </a:rPr>
              <a:t>“El </a:t>
            </a:r>
            <a:r>
              <a:rPr lang="en-US" sz="1800" b="1" cap="none" dirty="0" err="1">
                <a:solidFill>
                  <a:srgbClr val="00B0F0"/>
                </a:solidFill>
              </a:rPr>
              <a:t>hijo</a:t>
            </a:r>
            <a:r>
              <a:rPr lang="en-US" sz="1800" b="1" cap="none" dirty="0">
                <a:solidFill>
                  <a:srgbClr val="00B0F0"/>
                </a:solidFill>
              </a:rPr>
              <a:t>”</a:t>
            </a:r>
          </a:p>
          <a:p>
            <a:r>
              <a:rPr lang="en-US" sz="1800" b="1" cap="none" dirty="0">
                <a:solidFill>
                  <a:srgbClr val="00B0F0"/>
                </a:solidFill>
              </a:rPr>
              <a:t>Horacio Quiroga</a:t>
            </a:r>
          </a:p>
        </p:txBody>
      </p:sp>
      <p:sp>
        <p:nvSpPr>
          <p:cNvPr id="6" name="Title 1"/>
          <p:cNvSpPr txBox="1">
            <a:spLocks/>
          </p:cNvSpPr>
          <p:nvPr/>
        </p:nvSpPr>
        <p:spPr>
          <a:xfrm>
            <a:off x="7604244" y="-19934"/>
            <a:ext cx="4780261" cy="1830446"/>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800" b="1" u="sng" dirty="0">
                <a:solidFill>
                  <a:srgbClr val="00B0F0"/>
                </a:solidFill>
              </a:rPr>
              <a:t>Las </a:t>
            </a:r>
            <a:r>
              <a:rPr lang="en-US" sz="1800" b="1" u="sng" dirty="0" err="1">
                <a:solidFill>
                  <a:srgbClr val="00B0F0"/>
                </a:solidFill>
              </a:rPr>
              <a:t>relaciones</a:t>
            </a:r>
            <a:r>
              <a:rPr lang="en-US" sz="1800" b="1" u="sng" dirty="0">
                <a:solidFill>
                  <a:srgbClr val="00B0F0"/>
                </a:solidFill>
              </a:rPr>
              <a:t> </a:t>
            </a:r>
            <a:r>
              <a:rPr lang="en-US" sz="1800" b="1" u="sng" dirty="0" err="1">
                <a:solidFill>
                  <a:srgbClr val="00B0F0"/>
                </a:solidFill>
              </a:rPr>
              <a:t>interpersonales</a:t>
            </a:r>
            <a:r>
              <a:rPr lang="en-US" sz="1800" b="1" u="sng" dirty="0">
                <a:solidFill>
                  <a:srgbClr val="00B0F0"/>
                </a:solidFill>
              </a:rPr>
              <a:t> y </a:t>
            </a:r>
            <a:r>
              <a:rPr lang="en-US" sz="1800" b="1" u="sng" dirty="0" err="1">
                <a:solidFill>
                  <a:srgbClr val="00B0F0"/>
                </a:solidFill>
              </a:rPr>
              <a:t>sociales</a:t>
            </a:r>
            <a:br>
              <a:rPr lang="en-US" sz="1800" b="1" u="sng" dirty="0">
                <a:solidFill>
                  <a:srgbClr val="00B0F0"/>
                </a:solidFill>
              </a:rPr>
            </a:br>
            <a:r>
              <a:rPr lang="en-US" sz="1800" b="1" dirty="0">
                <a:solidFill>
                  <a:srgbClr val="00B0F0"/>
                </a:solidFill>
              </a:rPr>
              <a:t>- El </a:t>
            </a:r>
            <a:r>
              <a:rPr lang="en-US" sz="1800" b="1" dirty="0" err="1">
                <a:solidFill>
                  <a:srgbClr val="00B0F0"/>
                </a:solidFill>
              </a:rPr>
              <a:t>amor</a:t>
            </a:r>
            <a:r>
              <a:rPr lang="en-US" sz="1800" b="1" dirty="0">
                <a:solidFill>
                  <a:srgbClr val="00B0F0"/>
                </a:solidFill>
              </a:rPr>
              <a:t> y el </a:t>
            </a:r>
            <a:r>
              <a:rPr lang="en-US" sz="1800" b="1" dirty="0" err="1">
                <a:solidFill>
                  <a:srgbClr val="00B0F0"/>
                </a:solidFill>
              </a:rPr>
              <a:t>desprecio</a:t>
            </a:r>
            <a:endParaRPr lang="en-US" sz="1800" b="1" dirty="0">
              <a:solidFill>
                <a:srgbClr val="00B0F0"/>
              </a:solidFill>
            </a:endParaRPr>
          </a:p>
          <a:p>
            <a:r>
              <a:rPr lang="en-US" sz="1800" b="1" dirty="0">
                <a:solidFill>
                  <a:srgbClr val="00B0F0"/>
                </a:solidFill>
              </a:rPr>
              <a:t>- La </a:t>
            </a:r>
            <a:r>
              <a:rPr lang="en-US" sz="1800" b="1" dirty="0" err="1">
                <a:solidFill>
                  <a:srgbClr val="00B0F0"/>
                </a:solidFill>
              </a:rPr>
              <a:t>comunicación</a:t>
            </a:r>
            <a:r>
              <a:rPr lang="en-US" sz="1800" b="1" dirty="0">
                <a:solidFill>
                  <a:srgbClr val="00B0F0"/>
                </a:solidFill>
              </a:rPr>
              <a:t> o </a:t>
            </a:r>
            <a:r>
              <a:rPr lang="en-US" sz="1800" b="1" dirty="0" err="1">
                <a:solidFill>
                  <a:srgbClr val="00B0F0"/>
                </a:solidFill>
              </a:rPr>
              <a:t>falta</a:t>
            </a:r>
            <a:r>
              <a:rPr lang="en-US" sz="1800" b="1" dirty="0">
                <a:solidFill>
                  <a:srgbClr val="00B0F0"/>
                </a:solidFill>
              </a:rPr>
              <a:t> de </a:t>
            </a:r>
            <a:r>
              <a:rPr lang="en-US" sz="1800" b="1" dirty="0" err="1">
                <a:solidFill>
                  <a:srgbClr val="00B0F0"/>
                </a:solidFill>
              </a:rPr>
              <a:t>comunicación</a:t>
            </a:r>
            <a:endParaRPr lang="en-US" sz="1800" b="1" dirty="0">
              <a:solidFill>
                <a:srgbClr val="00B0F0"/>
              </a:solidFill>
            </a:endParaRPr>
          </a:p>
          <a:p>
            <a:r>
              <a:rPr lang="en-US" sz="1800" b="1" dirty="0">
                <a:solidFill>
                  <a:srgbClr val="00B0F0"/>
                </a:solidFill>
              </a:rPr>
              <a:t>- Las </a:t>
            </a:r>
            <a:r>
              <a:rPr lang="en-US" sz="1800" b="1" dirty="0" err="1">
                <a:solidFill>
                  <a:srgbClr val="00B0F0"/>
                </a:solidFill>
              </a:rPr>
              <a:t>relaciones</a:t>
            </a:r>
            <a:r>
              <a:rPr lang="en-US" sz="1800" b="1" dirty="0">
                <a:solidFill>
                  <a:srgbClr val="00B0F0"/>
                </a:solidFill>
              </a:rPr>
              <a:t> </a:t>
            </a:r>
            <a:r>
              <a:rPr lang="en-US" sz="1800" b="1" dirty="0" err="1">
                <a:solidFill>
                  <a:srgbClr val="00B0F0"/>
                </a:solidFill>
              </a:rPr>
              <a:t>familiares</a:t>
            </a:r>
            <a:endParaRPr lang="en-US" sz="1800" b="1" dirty="0">
              <a:solidFill>
                <a:srgbClr val="00B0F0"/>
              </a:solidFill>
            </a:endParaRPr>
          </a:p>
          <a:p>
            <a:r>
              <a:rPr lang="en-US" sz="1800" b="1" dirty="0">
                <a:solidFill>
                  <a:srgbClr val="00B0F0"/>
                </a:solidFill>
              </a:rPr>
              <a:t>- Las </a:t>
            </a:r>
            <a:r>
              <a:rPr lang="en-US" sz="1800" b="1" dirty="0" err="1">
                <a:solidFill>
                  <a:srgbClr val="00B0F0"/>
                </a:solidFill>
              </a:rPr>
              <a:t>relaciones</a:t>
            </a:r>
            <a:r>
              <a:rPr lang="en-US" sz="1800" b="1" dirty="0">
                <a:solidFill>
                  <a:srgbClr val="00B0F0"/>
                </a:solidFill>
              </a:rPr>
              <a:t> del </a:t>
            </a:r>
            <a:r>
              <a:rPr lang="en-US" sz="1800" b="1" dirty="0" err="1">
                <a:solidFill>
                  <a:srgbClr val="00B0F0"/>
                </a:solidFill>
              </a:rPr>
              <a:t>poder</a:t>
            </a:r>
            <a:endParaRPr lang="en-US" sz="1800" b="1" dirty="0">
              <a:solidFill>
                <a:srgbClr val="00B0F0"/>
              </a:solidFill>
            </a:endParaRPr>
          </a:p>
          <a:p>
            <a:endParaRPr lang="en-US" sz="1800" b="1" dirty="0">
              <a:solidFill>
                <a:srgbClr val="00B0F0"/>
              </a:solidFill>
            </a:endParaRPr>
          </a:p>
        </p:txBody>
      </p:sp>
      <p:sp>
        <p:nvSpPr>
          <p:cNvPr id="7" name="Title 1">
            <a:extLst>
              <a:ext uri="{FF2B5EF4-FFF2-40B4-BE49-F238E27FC236}">
                <a16:creationId xmlns:a16="http://schemas.microsoft.com/office/drawing/2014/main" id="{978435DF-0DC1-46B9-BDE1-2FF9E222FA5F}"/>
              </a:ext>
            </a:extLst>
          </p:cNvPr>
          <p:cNvSpPr txBox="1">
            <a:spLocks/>
          </p:cNvSpPr>
          <p:nvPr/>
        </p:nvSpPr>
        <p:spPr>
          <a:xfrm>
            <a:off x="10620159" y="6047872"/>
            <a:ext cx="1764346" cy="697805"/>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800" b="1" dirty="0" err="1">
                <a:solidFill>
                  <a:srgbClr val="00B0F0"/>
                </a:solidFill>
              </a:rPr>
              <a:t>Realismo</a:t>
            </a:r>
            <a:endParaRPr lang="en-US" sz="1800" b="1" dirty="0">
              <a:solidFill>
                <a:srgbClr val="00B0F0"/>
              </a:solidFill>
            </a:endParaRPr>
          </a:p>
          <a:p>
            <a:r>
              <a:rPr lang="en-US" sz="1800" b="1" dirty="0" err="1">
                <a:solidFill>
                  <a:srgbClr val="00B0F0"/>
                </a:solidFill>
              </a:rPr>
              <a:t>Modernismo</a:t>
            </a:r>
            <a:endParaRPr lang="en-US" sz="1800" b="1" dirty="0">
              <a:solidFill>
                <a:srgbClr val="00B0F0"/>
              </a:solidFill>
            </a:endParaRPr>
          </a:p>
        </p:txBody>
      </p:sp>
      <p:sp>
        <p:nvSpPr>
          <p:cNvPr id="9" name="TextBox 8">
            <a:extLst>
              <a:ext uri="{FF2B5EF4-FFF2-40B4-BE49-F238E27FC236}">
                <a16:creationId xmlns:a16="http://schemas.microsoft.com/office/drawing/2014/main" id="{C88E7F11-8407-4C5C-B784-5887ACB4A9B1}"/>
              </a:ext>
            </a:extLst>
          </p:cNvPr>
          <p:cNvSpPr txBox="1"/>
          <p:nvPr/>
        </p:nvSpPr>
        <p:spPr>
          <a:xfrm>
            <a:off x="414040" y="2036366"/>
            <a:ext cx="11088292" cy="3785652"/>
          </a:xfrm>
          <a:prstGeom prst="rect">
            <a:avLst/>
          </a:prstGeom>
          <a:noFill/>
        </p:spPr>
        <p:txBody>
          <a:bodyPr wrap="none" rtlCol="0">
            <a:spAutoFit/>
          </a:bodyPr>
          <a:lstStyle/>
          <a:p>
            <a:r>
              <a:rPr lang="es-419" sz="3200" dirty="0"/>
              <a:t>Mi padre…</a:t>
            </a:r>
          </a:p>
          <a:p>
            <a:endParaRPr lang="es-419" sz="3200" dirty="0"/>
          </a:p>
          <a:p>
            <a:r>
              <a:rPr lang="es-419" sz="3200" dirty="0"/>
              <a:t>	Es mi héroe </a:t>
            </a:r>
          </a:p>
          <a:p>
            <a:r>
              <a:rPr lang="es-419" sz="3200" dirty="0"/>
              <a:t>	No me entiende</a:t>
            </a:r>
          </a:p>
          <a:p>
            <a:r>
              <a:rPr lang="es-419" sz="3200" dirty="0"/>
              <a:t>	Tenía razón</a:t>
            </a:r>
          </a:p>
          <a:p>
            <a:endParaRPr lang="es-419" sz="3200" dirty="0"/>
          </a:p>
          <a:p>
            <a:r>
              <a:rPr lang="es-419" sz="3200" dirty="0"/>
              <a:t>¿A que edad piensas un hijo diría las siguientes frases? </a:t>
            </a:r>
          </a:p>
          <a:p>
            <a:endParaRPr lang="en-US" sz="800" dirty="0"/>
          </a:p>
          <a:p>
            <a:endParaRPr lang="en-US" sz="800" dirty="0"/>
          </a:p>
        </p:txBody>
      </p:sp>
    </p:spTree>
    <p:extLst>
      <p:ext uri="{BB962C8B-B14F-4D97-AF65-F5344CB8AC3E}">
        <p14:creationId xmlns:p14="http://schemas.microsoft.com/office/powerpoint/2010/main" val="334924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0" y="98438"/>
            <a:ext cx="5914870" cy="1712074"/>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2000" b="0" i="0" kern="1200" cap="all">
                <a:solidFill>
                  <a:schemeClr val="bg2">
                    <a:lumMod val="40000"/>
                    <a:lumOff val="60000"/>
                  </a:schemeClr>
                </a:solidFill>
                <a:latin typeface="+mj-lt"/>
                <a:ea typeface="+mj-ea"/>
                <a:cs typeface="+mj-cs"/>
              </a:defRPr>
            </a:lvl1pPr>
            <a:lvl2pPr marL="457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9pPr>
          </a:lstStyle>
          <a:p>
            <a:r>
              <a:rPr lang="en-US" sz="1800" b="1" cap="none" dirty="0">
                <a:solidFill>
                  <a:srgbClr val="00B0F0"/>
                </a:solidFill>
              </a:rPr>
              <a:t>“El </a:t>
            </a:r>
            <a:r>
              <a:rPr lang="en-US" sz="1800" b="1" cap="none" dirty="0" err="1">
                <a:solidFill>
                  <a:srgbClr val="00B0F0"/>
                </a:solidFill>
              </a:rPr>
              <a:t>hijo</a:t>
            </a:r>
            <a:r>
              <a:rPr lang="en-US" sz="1800" b="1" cap="none" dirty="0">
                <a:solidFill>
                  <a:srgbClr val="00B0F0"/>
                </a:solidFill>
              </a:rPr>
              <a:t>”</a:t>
            </a:r>
          </a:p>
          <a:p>
            <a:r>
              <a:rPr lang="en-US" sz="1800" b="1" cap="none" dirty="0">
                <a:solidFill>
                  <a:srgbClr val="00B0F0"/>
                </a:solidFill>
              </a:rPr>
              <a:t>Horacio Quiroga</a:t>
            </a:r>
          </a:p>
        </p:txBody>
      </p:sp>
      <p:sp>
        <p:nvSpPr>
          <p:cNvPr id="6" name="Title 1"/>
          <p:cNvSpPr txBox="1">
            <a:spLocks/>
          </p:cNvSpPr>
          <p:nvPr/>
        </p:nvSpPr>
        <p:spPr>
          <a:xfrm>
            <a:off x="7604244" y="-19934"/>
            <a:ext cx="4780261" cy="1830446"/>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800" b="1" u="sng" dirty="0">
                <a:solidFill>
                  <a:srgbClr val="00B0F0"/>
                </a:solidFill>
              </a:rPr>
              <a:t>Las </a:t>
            </a:r>
            <a:r>
              <a:rPr lang="en-US" sz="1800" b="1" u="sng" dirty="0" err="1">
                <a:solidFill>
                  <a:srgbClr val="00B0F0"/>
                </a:solidFill>
              </a:rPr>
              <a:t>relaciones</a:t>
            </a:r>
            <a:r>
              <a:rPr lang="en-US" sz="1800" b="1" u="sng" dirty="0">
                <a:solidFill>
                  <a:srgbClr val="00B0F0"/>
                </a:solidFill>
              </a:rPr>
              <a:t> </a:t>
            </a:r>
            <a:r>
              <a:rPr lang="en-US" sz="1800" b="1" u="sng" dirty="0" err="1">
                <a:solidFill>
                  <a:srgbClr val="00B0F0"/>
                </a:solidFill>
              </a:rPr>
              <a:t>interpersonales</a:t>
            </a:r>
            <a:r>
              <a:rPr lang="en-US" sz="1800" b="1" u="sng" dirty="0">
                <a:solidFill>
                  <a:srgbClr val="00B0F0"/>
                </a:solidFill>
              </a:rPr>
              <a:t> y </a:t>
            </a:r>
            <a:r>
              <a:rPr lang="en-US" sz="1800" b="1" u="sng" dirty="0" err="1">
                <a:solidFill>
                  <a:srgbClr val="00B0F0"/>
                </a:solidFill>
              </a:rPr>
              <a:t>sociales</a:t>
            </a:r>
            <a:br>
              <a:rPr lang="en-US" sz="1800" b="1" u="sng" dirty="0">
                <a:solidFill>
                  <a:srgbClr val="00B0F0"/>
                </a:solidFill>
              </a:rPr>
            </a:br>
            <a:r>
              <a:rPr lang="en-US" sz="1800" b="1" dirty="0">
                <a:solidFill>
                  <a:srgbClr val="00B0F0"/>
                </a:solidFill>
              </a:rPr>
              <a:t>- El </a:t>
            </a:r>
            <a:r>
              <a:rPr lang="en-US" sz="1800" b="1" dirty="0" err="1">
                <a:solidFill>
                  <a:srgbClr val="00B0F0"/>
                </a:solidFill>
              </a:rPr>
              <a:t>amor</a:t>
            </a:r>
            <a:r>
              <a:rPr lang="en-US" sz="1800" b="1" dirty="0">
                <a:solidFill>
                  <a:srgbClr val="00B0F0"/>
                </a:solidFill>
              </a:rPr>
              <a:t> y el </a:t>
            </a:r>
            <a:r>
              <a:rPr lang="en-US" sz="1800" b="1" dirty="0" err="1">
                <a:solidFill>
                  <a:srgbClr val="00B0F0"/>
                </a:solidFill>
              </a:rPr>
              <a:t>desprecio</a:t>
            </a:r>
            <a:endParaRPr lang="en-US" sz="1800" b="1" dirty="0">
              <a:solidFill>
                <a:srgbClr val="00B0F0"/>
              </a:solidFill>
            </a:endParaRPr>
          </a:p>
          <a:p>
            <a:r>
              <a:rPr lang="en-US" sz="1800" b="1" dirty="0">
                <a:solidFill>
                  <a:srgbClr val="00B0F0"/>
                </a:solidFill>
              </a:rPr>
              <a:t>- La </a:t>
            </a:r>
            <a:r>
              <a:rPr lang="en-US" sz="1800" b="1" dirty="0" err="1">
                <a:solidFill>
                  <a:srgbClr val="00B0F0"/>
                </a:solidFill>
              </a:rPr>
              <a:t>comunicación</a:t>
            </a:r>
            <a:r>
              <a:rPr lang="en-US" sz="1800" b="1" dirty="0">
                <a:solidFill>
                  <a:srgbClr val="00B0F0"/>
                </a:solidFill>
              </a:rPr>
              <a:t> o </a:t>
            </a:r>
            <a:r>
              <a:rPr lang="en-US" sz="1800" b="1" dirty="0" err="1">
                <a:solidFill>
                  <a:srgbClr val="00B0F0"/>
                </a:solidFill>
              </a:rPr>
              <a:t>falta</a:t>
            </a:r>
            <a:r>
              <a:rPr lang="en-US" sz="1800" b="1" dirty="0">
                <a:solidFill>
                  <a:srgbClr val="00B0F0"/>
                </a:solidFill>
              </a:rPr>
              <a:t> de </a:t>
            </a:r>
            <a:r>
              <a:rPr lang="en-US" sz="1800" b="1" dirty="0" err="1">
                <a:solidFill>
                  <a:srgbClr val="00B0F0"/>
                </a:solidFill>
              </a:rPr>
              <a:t>comunicación</a:t>
            </a:r>
            <a:endParaRPr lang="en-US" sz="1800" b="1" dirty="0">
              <a:solidFill>
                <a:srgbClr val="00B0F0"/>
              </a:solidFill>
            </a:endParaRPr>
          </a:p>
          <a:p>
            <a:r>
              <a:rPr lang="en-US" sz="1800" b="1" dirty="0">
                <a:solidFill>
                  <a:srgbClr val="00B0F0"/>
                </a:solidFill>
              </a:rPr>
              <a:t>- Las </a:t>
            </a:r>
            <a:r>
              <a:rPr lang="en-US" sz="1800" b="1" dirty="0" err="1">
                <a:solidFill>
                  <a:srgbClr val="00B0F0"/>
                </a:solidFill>
              </a:rPr>
              <a:t>relaciones</a:t>
            </a:r>
            <a:r>
              <a:rPr lang="en-US" sz="1800" b="1" dirty="0">
                <a:solidFill>
                  <a:srgbClr val="00B0F0"/>
                </a:solidFill>
              </a:rPr>
              <a:t> </a:t>
            </a:r>
            <a:r>
              <a:rPr lang="en-US" sz="1800" b="1" dirty="0" err="1">
                <a:solidFill>
                  <a:srgbClr val="00B0F0"/>
                </a:solidFill>
              </a:rPr>
              <a:t>familiares</a:t>
            </a:r>
            <a:endParaRPr lang="en-US" sz="1800" b="1" dirty="0">
              <a:solidFill>
                <a:srgbClr val="00B0F0"/>
              </a:solidFill>
            </a:endParaRPr>
          </a:p>
          <a:p>
            <a:r>
              <a:rPr lang="en-US" sz="1800" b="1" dirty="0">
                <a:solidFill>
                  <a:srgbClr val="00B0F0"/>
                </a:solidFill>
              </a:rPr>
              <a:t>- Las </a:t>
            </a:r>
            <a:r>
              <a:rPr lang="en-US" sz="1800" b="1" dirty="0" err="1">
                <a:solidFill>
                  <a:srgbClr val="00B0F0"/>
                </a:solidFill>
              </a:rPr>
              <a:t>relaciones</a:t>
            </a:r>
            <a:r>
              <a:rPr lang="en-US" sz="1800" b="1" dirty="0">
                <a:solidFill>
                  <a:srgbClr val="00B0F0"/>
                </a:solidFill>
              </a:rPr>
              <a:t> del </a:t>
            </a:r>
            <a:r>
              <a:rPr lang="en-US" sz="1800" b="1" dirty="0" err="1">
                <a:solidFill>
                  <a:srgbClr val="00B0F0"/>
                </a:solidFill>
              </a:rPr>
              <a:t>poder</a:t>
            </a:r>
            <a:endParaRPr lang="en-US" sz="1800" b="1" dirty="0">
              <a:solidFill>
                <a:srgbClr val="00B0F0"/>
              </a:solidFill>
            </a:endParaRPr>
          </a:p>
          <a:p>
            <a:endParaRPr lang="en-US" sz="1800" b="1" dirty="0">
              <a:solidFill>
                <a:srgbClr val="00B0F0"/>
              </a:solidFill>
            </a:endParaRPr>
          </a:p>
        </p:txBody>
      </p:sp>
      <p:sp>
        <p:nvSpPr>
          <p:cNvPr id="7" name="Title 1">
            <a:extLst>
              <a:ext uri="{FF2B5EF4-FFF2-40B4-BE49-F238E27FC236}">
                <a16:creationId xmlns:a16="http://schemas.microsoft.com/office/drawing/2014/main" id="{978435DF-0DC1-46B9-BDE1-2FF9E222FA5F}"/>
              </a:ext>
            </a:extLst>
          </p:cNvPr>
          <p:cNvSpPr txBox="1">
            <a:spLocks/>
          </p:cNvSpPr>
          <p:nvPr/>
        </p:nvSpPr>
        <p:spPr>
          <a:xfrm>
            <a:off x="10620159" y="6047872"/>
            <a:ext cx="1764346" cy="697805"/>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800" b="1" dirty="0" err="1">
                <a:solidFill>
                  <a:srgbClr val="00B0F0"/>
                </a:solidFill>
              </a:rPr>
              <a:t>Realismo</a:t>
            </a:r>
            <a:endParaRPr lang="en-US" sz="1800" b="1" dirty="0">
              <a:solidFill>
                <a:srgbClr val="00B0F0"/>
              </a:solidFill>
            </a:endParaRPr>
          </a:p>
          <a:p>
            <a:r>
              <a:rPr lang="en-US" sz="1800" b="1" dirty="0" err="1">
                <a:solidFill>
                  <a:srgbClr val="00B0F0"/>
                </a:solidFill>
              </a:rPr>
              <a:t>Modernismo</a:t>
            </a:r>
            <a:endParaRPr lang="en-US" sz="1800" b="1" dirty="0">
              <a:solidFill>
                <a:srgbClr val="00B0F0"/>
              </a:solidFill>
            </a:endParaRPr>
          </a:p>
        </p:txBody>
      </p:sp>
      <p:sp>
        <p:nvSpPr>
          <p:cNvPr id="8" name="Rectangle 7">
            <a:extLst>
              <a:ext uri="{FF2B5EF4-FFF2-40B4-BE49-F238E27FC236}">
                <a16:creationId xmlns:a16="http://schemas.microsoft.com/office/drawing/2014/main" id="{B0A539F9-BCC4-4B33-BA9B-8A715FCED874}"/>
              </a:ext>
            </a:extLst>
          </p:cNvPr>
          <p:cNvSpPr/>
          <p:nvPr/>
        </p:nvSpPr>
        <p:spPr>
          <a:xfrm>
            <a:off x="143608" y="1902498"/>
            <a:ext cx="12048391" cy="3970318"/>
          </a:xfrm>
          <a:prstGeom prst="rect">
            <a:avLst/>
          </a:prstGeom>
        </p:spPr>
        <p:txBody>
          <a:bodyPr wrap="square">
            <a:spAutoFit/>
          </a:bodyPr>
          <a:lstStyle/>
          <a:p>
            <a:r>
              <a:rPr lang="es-419" dirty="0">
                <a:latin typeface="Times New Roman" panose="02020603050405020304" pitchFamily="18" charset="0"/>
                <a:cs typeface="Times New Roman" panose="02020603050405020304" pitchFamily="18" charset="0"/>
              </a:rPr>
              <a:t>1. Identifica el autor y la poca de este fragmento. Luego explica el desarrollo del tema de (elige un tema) dentro de la obra a la que pertenece. </a:t>
            </a:r>
          </a:p>
          <a:p>
            <a:endParaRPr lang="es-419" dirty="0">
              <a:latin typeface="Times New Roman" panose="02020603050405020304" pitchFamily="18" charset="0"/>
              <a:cs typeface="Times New Roman" panose="02020603050405020304" pitchFamily="18" charset="0"/>
            </a:endParaRPr>
          </a:p>
          <a:p>
            <a:r>
              <a:rPr lang="es-419" dirty="0">
                <a:latin typeface="Times New Roman" panose="02020603050405020304" pitchFamily="18" charset="0"/>
                <a:cs typeface="Times New Roman" panose="02020603050405020304" pitchFamily="18" charset="0"/>
              </a:rPr>
              <a:t>2. Lee la siguiente selección y estudia la pintura. Luego compara la representación de (elige un tema) en las dos obras en relación al Modernismo.</a:t>
            </a:r>
          </a:p>
          <a:p>
            <a:endParaRPr lang="es-419" dirty="0">
              <a:latin typeface="Times New Roman" panose="02020603050405020304" pitchFamily="18" charset="0"/>
              <a:cs typeface="Times New Roman" panose="02020603050405020304" pitchFamily="18" charset="0"/>
            </a:endParaRPr>
          </a:p>
          <a:p>
            <a:r>
              <a:rPr lang="es-419" dirty="0">
                <a:latin typeface="Times New Roman" panose="02020603050405020304" pitchFamily="18" charset="0"/>
                <a:cs typeface="Times New Roman" panose="02020603050405020304" pitchFamily="18" charset="0"/>
              </a:rPr>
              <a:t>3. Analiza cómo el fragmento de “El hijo” representa las características del Modernismo y el contexto cultural de América del siglo XX. En tu ensayo debes comentar los recursos literarios del Modernismo. Debes incluir ejemplos del texto que apoyen tus ideas. </a:t>
            </a:r>
          </a:p>
          <a:p>
            <a:endParaRPr lang="es-419" dirty="0">
              <a:latin typeface="Times New Roman" panose="02020603050405020304" pitchFamily="18" charset="0"/>
              <a:cs typeface="Times New Roman" panose="02020603050405020304" pitchFamily="18" charset="0"/>
            </a:endParaRPr>
          </a:p>
          <a:p>
            <a:r>
              <a:rPr lang="es-419" dirty="0">
                <a:latin typeface="Times New Roman" panose="02020603050405020304" pitchFamily="18" charset="0"/>
                <a:cs typeface="Times New Roman" panose="02020603050405020304" pitchFamily="18" charset="0"/>
              </a:rPr>
              <a:t>4. Analiza el efecto de los recursos literarios que los autores emplean en los dos fragmentos para desarrollar el tema de (elige un tema). En tu ensayo, compara la presentación de este tema en los dos fragmentos. Debes incluir ejemplos de los textos que apoyen tus ideas. </a:t>
            </a:r>
          </a:p>
          <a:p>
            <a:endParaRPr lang="es-419"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1995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0" y="98438"/>
            <a:ext cx="5914870" cy="1712074"/>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2000" b="0" i="0" kern="1200" cap="all">
                <a:solidFill>
                  <a:schemeClr val="bg2">
                    <a:lumMod val="40000"/>
                    <a:lumOff val="60000"/>
                  </a:schemeClr>
                </a:solidFill>
                <a:latin typeface="+mj-lt"/>
                <a:ea typeface="+mj-ea"/>
                <a:cs typeface="+mj-cs"/>
              </a:defRPr>
            </a:lvl1pPr>
            <a:lvl2pPr marL="457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9pPr>
          </a:lstStyle>
          <a:p>
            <a:r>
              <a:rPr lang="en-US" sz="1800" b="1" cap="none" dirty="0">
                <a:solidFill>
                  <a:srgbClr val="00B0F0"/>
                </a:solidFill>
              </a:rPr>
              <a:t>“El </a:t>
            </a:r>
            <a:r>
              <a:rPr lang="en-US" sz="1800" b="1" cap="none" dirty="0" err="1">
                <a:solidFill>
                  <a:srgbClr val="00B0F0"/>
                </a:solidFill>
              </a:rPr>
              <a:t>hijo</a:t>
            </a:r>
            <a:r>
              <a:rPr lang="en-US" sz="1800" b="1" cap="none" dirty="0">
                <a:solidFill>
                  <a:srgbClr val="00B0F0"/>
                </a:solidFill>
              </a:rPr>
              <a:t>”</a:t>
            </a:r>
          </a:p>
          <a:p>
            <a:r>
              <a:rPr lang="en-US" sz="1800" b="1" cap="none" dirty="0">
                <a:solidFill>
                  <a:srgbClr val="00B0F0"/>
                </a:solidFill>
              </a:rPr>
              <a:t>Horacio Quiroga</a:t>
            </a:r>
          </a:p>
        </p:txBody>
      </p:sp>
      <p:sp>
        <p:nvSpPr>
          <p:cNvPr id="6" name="Title 1"/>
          <p:cNvSpPr txBox="1">
            <a:spLocks/>
          </p:cNvSpPr>
          <p:nvPr/>
        </p:nvSpPr>
        <p:spPr>
          <a:xfrm>
            <a:off x="7604244" y="-19934"/>
            <a:ext cx="4780261" cy="1830446"/>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800" b="1" u="sng" dirty="0">
                <a:solidFill>
                  <a:srgbClr val="00B0F0"/>
                </a:solidFill>
              </a:rPr>
              <a:t>Las </a:t>
            </a:r>
            <a:r>
              <a:rPr lang="en-US" sz="1800" b="1" u="sng" dirty="0" err="1">
                <a:solidFill>
                  <a:srgbClr val="00B0F0"/>
                </a:solidFill>
              </a:rPr>
              <a:t>relaciones</a:t>
            </a:r>
            <a:r>
              <a:rPr lang="en-US" sz="1800" b="1" u="sng" dirty="0">
                <a:solidFill>
                  <a:srgbClr val="00B0F0"/>
                </a:solidFill>
              </a:rPr>
              <a:t> </a:t>
            </a:r>
            <a:r>
              <a:rPr lang="en-US" sz="1800" b="1" u="sng" dirty="0" err="1">
                <a:solidFill>
                  <a:srgbClr val="00B0F0"/>
                </a:solidFill>
              </a:rPr>
              <a:t>interpersonales</a:t>
            </a:r>
            <a:r>
              <a:rPr lang="en-US" sz="1800" b="1" u="sng" dirty="0">
                <a:solidFill>
                  <a:srgbClr val="00B0F0"/>
                </a:solidFill>
              </a:rPr>
              <a:t> y </a:t>
            </a:r>
            <a:r>
              <a:rPr lang="en-US" sz="1800" b="1" u="sng" dirty="0" err="1">
                <a:solidFill>
                  <a:srgbClr val="00B0F0"/>
                </a:solidFill>
              </a:rPr>
              <a:t>sociales</a:t>
            </a:r>
            <a:br>
              <a:rPr lang="en-US" sz="1800" b="1" u="sng" dirty="0">
                <a:solidFill>
                  <a:srgbClr val="00B0F0"/>
                </a:solidFill>
              </a:rPr>
            </a:br>
            <a:r>
              <a:rPr lang="en-US" sz="1800" b="1" dirty="0">
                <a:solidFill>
                  <a:srgbClr val="00B0F0"/>
                </a:solidFill>
              </a:rPr>
              <a:t>- El </a:t>
            </a:r>
            <a:r>
              <a:rPr lang="en-US" sz="1800" b="1" dirty="0" err="1">
                <a:solidFill>
                  <a:srgbClr val="00B0F0"/>
                </a:solidFill>
              </a:rPr>
              <a:t>amor</a:t>
            </a:r>
            <a:r>
              <a:rPr lang="en-US" sz="1800" b="1" dirty="0">
                <a:solidFill>
                  <a:srgbClr val="00B0F0"/>
                </a:solidFill>
              </a:rPr>
              <a:t> y el </a:t>
            </a:r>
            <a:r>
              <a:rPr lang="en-US" sz="1800" b="1" dirty="0" err="1">
                <a:solidFill>
                  <a:srgbClr val="00B0F0"/>
                </a:solidFill>
              </a:rPr>
              <a:t>desprecio</a:t>
            </a:r>
            <a:endParaRPr lang="en-US" sz="1800" b="1" dirty="0">
              <a:solidFill>
                <a:srgbClr val="00B0F0"/>
              </a:solidFill>
            </a:endParaRPr>
          </a:p>
          <a:p>
            <a:r>
              <a:rPr lang="en-US" sz="1800" b="1" dirty="0">
                <a:solidFill>
                  <a:srgbClr val="00B0F0"/>
                </a:solidFill>
              </a:rPr>
              <a:t>- La </a:t>
            </a:r>
            <a:r>
              <a:rPr lang="en-US" sz="1800" b="1" dirty="0" err="1">
                <a:solidFill>
                  <a:srgbClr val="00B0F0"/>
                </a:solidFill>
              </a:rPr>
              <a:t>comunicación</a:t>
            </a:r>
            <a:r>
              <a:rPr lang="en-US" sz="1800" b="1" dirty="0">
                <a:solidFill>
                  <a:srgbClr val="00B0F0"/>
                </a:solidFill>
              </a:rPr>
              <a:t> o </a:t>
            </a:r>
            <a:r>
              <a:rPr lang="en-US" sz="1800" b="1" dirty="0" err="1">
                <a:solidFill>
                  <a:srgbClr val="00B0F0"/>
                </a:solidFill>
              </a:rPr>
              <a:t>falta</a:t>
            </a:r>
            <a:r>
              <a:rPr lang="en-US" sz="1800" b="1" dirty="0">
                <a:solidFill>
                  <a:srgbClr val="00B0F0"/>
                </a:solidFill>
              </a:rPr>
              <a:t> de </a:t>
            </a:r>
            <a:r>
              <a:rPr lang="en-US" sz="1800" b="1" dirty="0" err="1">
                <a:solidFill>
                  <a:srgbClr val="00B0F0"/>
                </a:solidFill>
              </a:rPr>
              <a:t>comunicación</a:t>
            </a:r>
            <a:endParaRPr lang="en-US" sz="1800" b="1" dirty="0">
              <a:solidFill>
                <a:srgbClr val="00B0F0"/>
              </a:solidFill>
            </a:endParaRPr>
          </a:p>
          <a:p>
            <a:r>
              <a:rPr lang="en-US" sz="1800" b="1" dirty="0">
                <a:solidFill>
                  <a:srgbClr val="00B0F0"/>
                </a:solidFill>
              </a:rPr>
              <a:t>- Las </a:t>
            </a:r>
            <a:r>
              <a:rPr lang="en-US" sz="1800" b="1" dirty="0" err="1">
                <a:solidFill>
                  <a:srgbClr val="00B0F0"/>
                </a:solidFill>
              </a:rPr>
              <a:t>relaciones</a:t>
            </a:r>
            <a:r>
              <a:rPr lang="en-US" sz="1800" b="1" dirty="0">
                <a:solidFill>
                  <a:srgbClr val="00B0F0"/>
                </a:solidFill>
              </a:rPr>
              <a:t> </a:t>
            </a:r>
            <a:r>
              <a:rPr lang="en-US" sz="1800" b="1" dirty="0" err="1">
                <a:solidFill>
                  <a:srgbClr val="00B0F0"/>
                </a:solidFill>
              </a:rPr>
              <a:t>familiares</a:t>
            </a:r>
            <a:endParaRPr lang="en-US" sz="1800" b="1" dirty="0">
              <a:solidFill>
                <a:srgbClr val="00B0F0"/>
              </a:solidFill>
            </a:endParaRPr>
          </a:p>
          <a:p>
            <a:r>
              <a:rPr lang="en-US" sz="1800" b="1" dirty="0">
                <a:solidFill>
                  <a:srgbClr val="00B0F0"/>
                </a:solidFill>
              </a:rPr>
              <a:t>- Las </a:t>
            </a:r>
            <a:r>
              <a:rPr lang="en-US" sz="1800" b="1" dirty="0" err="1">
                <a:solidFill>
                  <a:srgbClr val="00B0F0"/>
                </a:solidFill>
              </a:rPr>
              <a:t>relaciones</a:t>
            </a:r>
            <a:r>
              <a:rPr lang="en-US" sz="1800" b="1" dirty="0">
                <a:solidFill>
                  <a:srgbClr val="00B0F0"/>
                </a:solidFill>
              </a:rPr>
              <a:t> del </a:t>
            </a:r>
            <a:r>
              <a:rPr lang="en-US" sz="1800" b="1" dirty="0" err="1">
                <a:solidFill>
                  <a:srgbClr val="00B0F0"/>
                </a:solidFill>
              </a:rPr>
              <a:t>poder</a:t>
            </a:r>
            <a:endParaRPr lang="en-US" sz="1800" b="1" dirty="0">
              <a:solidFill>
                <a:srgbClr val="00B0F0"/>
              </a:solidFill>
            </a:endParaRPr>
          </a:p>
          <a:p>
            <a:endParaRPr lang="en-US" sz="1800" b="1" dirty="0">
              <a:solidFill>
                <a:srgbClr val="00B0F0"/>
              </a:solidFill>
            </a:endParaRPr>
          </a:p>
        </p:txBody>
      </p:sp>
      <p:sp>
        <p:nvSpPr>
          <p:cNvPr id="7" name="Title 1">
            <a:extLst>
              <a:ext uri="{FF2B5EF4-FFF2-40B4-BE49-F238E27FC236}">
                <a16:creationId xmlns:a16="http://schemas.microsoft.com/office/drawing/2014/main" id="{978435DF-0DC1-46B9-BDE1-2FF9E222FA5F}"/>
              </a:ext>
            </a:extLst>
          </p:cNvPr>
          <p:cNvSpPr txBox="1">
            <a:spLocks/>
          </p:cNvSpPr>
          <p:nvPr/>
        </p:nvSpPr>
        <p:spPr>
          <a:xfrm>
            <a:off x="10620159" y="6047872"/>
            <a:ext cx="1764346" cy="697805"/>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800" b="1" dirty="0" err="1">
                <a:solidFill>
                  <a:srgbClr val="00B0F0"/>
                </a:solidFill>
              </a:rPr>
              <a:t>Realismo</a:t>
            </a:r>
            <a:endParaRPr lang="en-US" sz="1800" b="1" dirty="0">
              <a:solidFill>
                <a:srgbClr val="00B0F0"/>
              </a:solidFill>
            </a:endParaRPr>
          </a:p>
          <a:p>
            <a:r>
              <a:rPr lang="en-US" sz="1800" b="1" dirty="0" err="1">
                <a:solidFill>
                  <a:srgbClr val="00B0F0"/>
                </a:solidFill>
              </a:rPr>
              <a:t>Modernismo</a:t>
            </a:r>
            <a:endParaRPr lang="en-US" sz="1800" b="1" dirty="0">
              <a:solidFill>
                <a:srgbClr val="00B0F0"/>
              </a:solidFill>
            </a:endParaRPr>
          </a:p>
        </p:txBody>
      </p:sp>
      <p:sp>
        <p:nvSpPr>
          <p:cNvPr id="8" name="TextBox 7">
            <a:extLst>
              <a:ext uri="{FF2B5EF4-FFF2-40B4-BE49-F238E27FC236}">
                <a16:creationId xmlns:a16="http://schemas.microsoft.com/office/drawing/2014/main" id="{FE71F5D4-01FF-44E9-9417-2AD2F8A6E832}"/>
              </a:ext>
            </a:extLst>
          </p:cNvPr>
          <p:cNvSpPr txBox="1"/>
          <p:nvPr/>
        </p:nvSpPr>
        <p:spPr>
          <a:xfrm>
            <a:off x="2763911" y="1480123"/>
            <a:ext cx="7026442" cy="4893647"/>
          </a:xfrm>
          <a:prstGeom prst="rect">
            <a:avLst/>
          </a:prstGeom>
          <a:noFill/>
        </p:spPr>
        <p:txBody>
          <a:bodyPr wrap="square" rtlCol="0">
            <a:spAutoFit/>
          </a:bodyPr>
          <a:lstStyle/>
          <a:p>
            <a:r>
              <a:rPr lang="en-US" sz="2400" dirty="0"/>
              <a:t>AP Classroom</a:t>
            </a:r>
          </a:p>
          <a:p>
            <a:r>
              <a:rPr lang="en-US" sz="2400" dirty="0"/>
              <a:t>Formative Assessment (optional videos)</a:t>
            </a:r>
          </a:p>
          <a:p>
            <a:r>
              <a:rPr lang="en-US" sz="2400" dirty="0"/>
              <a:t>Unit 5</a:t>
            </a:r>
          </a:p>
          <a:p>
            <a:endParaRPr lang="en-US" sz="2400" dirty="0"/>
          </a:p>
          <a:p>
            <a:pPr marL="457200" indent="-457200">
              <a:buFont typeface="Arial" panose="020B0604020202020204" pitchFamily="34" charset="0"/>
              <a:buChar char="•"/>
            </a:pPr>
            <a:r>
              <a:rPr lang="en-US" sz="2400" dirty="0"/>
              <a:t>Analysis </a:t>
            </a:r>
          </a:p>
          <a:p>
            <a:pPr marL="457200" indent="-457200">
              <a:buFont typeface="Arial" panose="020B0604020202020204" pitchFamily="34" charset="0"/>
              <a:buChar char="•"/>
            </a:pPr>
            <a:r>
              <a:rPr lang="en-US" sz="2400" dirty="0"/>
              <a:t>Cultural Contexts and Connections</a:t>
            </a:r>
          </a:p>
          <a:p>
            <a:pPr marL="457200" indent="-457200">
              <a:buFont typeface="Arial" panose="020B0604020202020204" pitchFamily="34" charset="0"/>
              <a:buChar char="•"/>
            </a:pPr>
            <a:r>
              <a:rPr lang="en-US" sz="2400" dirty="0"/>
              <a:t>Comparing Literary Texts</a:t>
            </a:r>
          </a:p>
          <a:p>
            <a:pPr marL="457200" indent="-457200">
              <a:buFont typeface="Arial" panose="020B0604020202020204" pitchFamily="34" charset="0"/>
              <a:buChar char="•"/>
            </a:pPr>
            <a:r>
              <a:rPr lang="en-US" sz="2400" dirty="0"/>
              <a:t>Comparing Texts and Arts</a:t>
            </a:r>
          </a:p>
          <a:p>
            <a:pPr marL="457200" indent="-457200">
              <a:buFont typeface="Arial" panose="020B0604020202020204" pitchFamily="34" charset="0"/>
              <a:buChar char="•"/>
            </a:pPr>
            <a:r>
              <a:rPr lang="en-US" sz="2400" dirty="0"/>
              <a:t>Argumentation</a:t>
            </a:r>
          </a:p>
          <a:p>
            <a:pPr marL="457200" indent="-457200">
              <a:buFont typeface="Arial" panose="020B0604020202020204" pitchFamily="34" charset="0"/>
              <a:buChar char="•"/>
            </a:pPr>
            <a:r>
              <a:rPr lang="en-US" sz="2400" dirty="0"/>
              <a:t>Language and Conventions</a:t>
            </a:r>
          </a:p>
          <a:p>
            <a:pPr marL="457200" indent="-457200">
              <a:buFont typeface="Arial" panose="020B0604020202020204" pitchFamily="34" charset="0"/>
              <a:buChar char="•"/>
            </a:pPr>
            <a:r>
              <a:rPr lang="en-US" sz="2400" dirty="0"/>
              <a:t>Literary Discussions and Presentations</a:t>
            </a:r>
          </a:p>
          <a:p>
            <a:endParaRPr lang="en-US" sz="2400" dirty="0"/>
          </a:p>
          <a:p>
            <a:pPr marL="457200" indent="-457200">
              <a:buFont typeface="Arial" panose="020B0604020202020204" pitchFamily="34" charset="0"/>
              <a:buChar char="•"/>
            </a:pPr>
            <a:r>
              <a:rPr lang="en-US" sz="2400" dirty="0"/>
              <a:t>Unit 5: Personal Progress Check</a:t>
            </a:r>
          </a:p>
        </p:txBody>
      </p:sp>
    </p:spTree>
    <p:extLst>
      <p:ext uri="{BB962C8B-B14F-4D97-AF65-F5344CB8AC3E}">
        <p14:creationId xmlns:p14="http://schemas.microsoft.com/office/powerpoint/2010/main" val="7798304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late">
  <a:themeElements>
    <a:clrScheme name="Slate">
      <a:dk1>
        <a:sysClr val="windowText" lastClr="000000"/>
      </a:dk1>
      <a:lt1>
        <a:sysClr val="window" lastClr="FFFFFF"/>
      </a:lt1>
      <a:dk2>
        <a:srgbClr val="212123"/>
      </a:dk2>
      <a:lt2>
        <a:srgbClr val="DADADA"/>
      </a:lt2>
      <a:accent1>
        <a:srgbClr val="BC451B"/>
      </a:accent1>
      <a:accent2>
        <a:srgbClr val="D3BA68"/>
      </a:accent2>
      <a:accent3>
        <a:srgbClr val="BB8640"/>
      </a:accent3>
      <a:accent4>
        <a:srgbClr val="AD9277"/>
      </a:accent4>
      <a:accent5>
        <a:srgbClr val="A55A43"/>
      </a:accent5>
      <a:accent6>
        <a:srgbClr val="AD9D7B"/>
      </a:accent6>
      <a:hlink>
        <a:srgbClr val="E98052"/>
      </a:hlink>
      <a:folHlink>
        <a:srgbClr val="F4B69B"/>
      </a:folHlink>
    </a:clrScheme>
    <a:fontScheme name="Slate">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ate">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Slate" id="{C3F70B94-7CE9-428E-ADC1-3269CC2C3385}" vid="{3F2DE9A5-64E6-437C-A389-CC4477E817E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Slate</Template>
  <TotalTime>2622</TotalTime>
  <Words>943</Words>
  <Application>Microsoft Office PowerPoint</Application>
  <PresentationFormat>Widescreen</PresentationFormat>
  <Paragraphs>168</Paragraphs>
  <Slides>9</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Calibri</vt:lpstr>
      <vt:lpstr>Calisto MT</vt:lpstr>
      <vt:lpstr>Times New Roman</vt:lpstr>
      <vt:lpstr>Trebuchet MS</vt:lpstr>
      <vt:lpstr>Wingdings 2</vt:lpstr>
      <vt:lpstr>Wingdings 3</vt:lpstr>
      <vt:lpstr>Slate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tiempo y espacio - Carpe Diem - memento mori</dc:title>
  <dc:creator>Espana Jorge</dc:creator>
  <cp:lastModifiedBy>Espana, Jorge</cp:lastModifiedBy>
  <cp:revision>138</cp:revision>
  <dcterms:created xsi:type="dcterms:W3CDTF">2015-09-18T13:02:37Z</dcterms:created>
  <dcterms:modified xsi:type="dcterms:W3CDTF">2022-01-10T14:57:30Z</dcterms:modified>
</cp:coreProperties>
</file>