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346" r:id="rId2"/>
    <p:sldId id="347" r:id="rId3"/>
    <p:sldId id="352" r:id="rId4"/>
    <p:sldId id="345" r:id="rId5"/>
    <p:sldId id="263" r:id="rId6"/>
    <p:sldId id="344" r:id="rId7"/>
    <p:sldId id="350" r:id="rId8"/>
    <p:sldId id="343" r:id="rId9"/>
    <p:sldId id="259" r:id="rId10"/>
    <p:sldId id="269" r:id="rId11"/>
    <p:sldId id="260" r:id="rId12"/>
    <p:sldId id="270" r:id="rId13"/>
    <p:sldId id="268" r:id="rId14"/>
    <p:sldId id="261" r:id="rId15"/>
    <p:sldId id="262" r:id="rId16"/>
    <p:sldId id="264" r:id="rId17"/>
    <p:sldId id="265" r:id="rId18"/>
    <p:sldId id="266" r:id="rId19"/>
    <p:sldId id="256" r:id="rId20"/>
    <p:sldId id="257" r:id="rId21"/>
    <p:sldId id="348" r:id="rId22"/>
    <p:sldId id="34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Ardagna" initials="NA" lastIdx="15" clrIdx="0">
    <p:extLst>
      <p:ext uri="{19B8F6BF-5375-455C-9EA6-DF929625EA0E}">
        <p15:presenceInfo xmlns:p15="http://schemas.microsoft.com/office/powerpoint/2012/main" userId="baf9cf6a502be9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05FE0-AF93-4B48-BAF7-118701416AE8}" type="doc">
      <dgm:prSet loTypeId="urn:microsoft.com/office/officeart/2011/layout/Tab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008D1-1104-4CD7-9794-1700AAA8AA93}">
      <dgm:prSet phldrT="[Text]" custT="1"/>
      <dgm:spPr/>
      <dgm:t>
        <a:bodyPr/>
        <a:lstStyle/>
        <a:p>
          <a:r>
            <a:rPr lang="en-US" sz="4400" dirty="0" err="1"/>
            <a:t>Tema</a:t>
          </a:r>
          <a:r>
            <a:rPr lang="en-US" sz="4400" dirty="0"/>
            <a:t>:</a:t>
          </a:r>
        </a:p>
      </dgm:t>
    </dgm:pt>
    <dgm:pt modelId="{7527ECB2-CC48-4744-9E92-F12BB2AAB040}" type="parTrans" cxnId="{F4452888-F325-4F55-BE2D-8701F07EE32B}">
      <dgm:prSet/>
      <dgm:spPr/>
      <dgm:t>
        <a:bodyPr/>
        <a:lstStyle/>
        <a:p>
          <a:endParaRPr lang="en-US"/>
        </a:p>
      </dgm:t>
    </dgm:pt>
    <dgm:pt modelId="{ABCF5368-DAF6-4A04-8FE0-F69A0FCA3F8D}" type="sibTrans" cxnId="{F4452888-F325-4F55-BE2D-8701F07EE32B}">
      <dgm:prSet/>
      <dgm:spPr/>
      <dgm:t>
        <a:bodyPr/>
        <a:lstStyle/>
        <a:p>
          <a:endParaRPr lang="en-US"/>
        </a:p>
      </dgm:t>
    </dgm:pt>
    <dgm:pt modelId="{047CC675-E510-4A2A-BF3A-5E53C8B476AE}">
      <dgm:prSet phldrT="[Text]" custT="1"/>
      <dgm:spPr/>
      <dgm:t>
        <a:bodyPr/>
        <a:lstStyle/>
        <a:p>
          <a:r>
            <a:rPr lang="es-419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Las identidades personales y públicas</a:t>
          </a:r>
          <a:endParaRPr lang="en-US" sz="4000" dirty="0"/>
        </a:p>
      </dgm:t>
    </dgm:pt>
    <dgm:pt modelId="{0B6CE6DD-A2A6-48FC-AAC1-6177F6F5FF34}" type="parTrans" cxnId="{F48BDBA7-5AE7-4874-B6E2-B1D2A7665300}">
      <dgm:prSet/>
      <dgm:spPr/>
      <dgm:t>
        <a:bodyPr/>
        <a:lstStyle/>
        <a:p>
          <a:endParaRPr lang="en-US"/>
        </a:p>
      </dgm:t>
    </dgm:pt>
    <dgm:pt modelId="{2081FDA8-39A3-47D1-A9F9-8EE83DD4C709}" type="sibTrans" cxnId="{F48BDBA7-5AE7-4874-B6E2-B1D2A7665300}">
      <dgm:prSet/>
      <dgm:spPr/>
      <dgm:t>
        <a:bodyPr/>
        <a:lstStyle/>
        <a:p>
          <a:endParaRPr lang="en-US"/>
        </a:p>
      </dgm:t>
    </dgm:pt>
    <dgm:pt modelId="{2FD8BD6E-D272-42B8-A915-00ED4D03666B}">
      <dgm:prSet phldrT="[Text]"/>
      <dgm:spPr/>
      <dgm:t>
        <a:bodyPr/>
        <a:lstStyle/>
        <a:p>
          <a:endParaRPr lang="en-US" dirty="0"/>
        </a:p>
      </dgm:t>
    </dgm:pt>
    <dgm:pt modelId="{E3529BFD-6E28-4F5C-AA1E-D614F6C9CAA5}" type="parTrans" cxnId="{391CFC8B-F30B-4149-9FCB-08368A2F79A6}">
      <dgm:prSet/>
      <dgm:spPr/>
      <dgm:t>
        <a:bodyPr/>
        <a:lstStyle/>
        <a:p>
          <a:endParaRPr lang="en-US"/>
        </a:p>
      </dgm:t>
    </dgm:pt>
    <dgm:pt modelId="{6C7E5F0B-2EF8-4AA0-98E9-8D289D07212C}" type="sibTrans" cxnId="{391CFC8B-F30B-4149-9FCB-08368A2F79A6}">
      <dgm:prSet/>
      <dgm:spPr/>
      <dgm:t>
        <a:bodyPr/>
        <a:lstStyle/>
        <a:p>
          <a:endParaRPr lang="en-US"/>
        </a:p>
      </dgm:t>
    </dgm:pt>
    <dgm:pt modelId="{A3962A81-EB49-45C6-84F5-EF7EC92258DD}">
      <dgm:prSet phldrT="[Text]" custT="1"/>
      <dgm:spPr/>
      <dgm:t>
        <a:bodyPr/>
        <a:lstStyle/>
        <a:p>
          <a:r>
            <a:rPr lang="en-US" sz="4400" dirty="0" err="1"/>
            <a:t>Contextos</a:t>
          </a:r>
          <a:r>
            <a:rPr lang="en-US" sz="4400" dirty="0"/>
            <a:t>:</a:t>
          </a:r>
        </a:p>
      </dgm:t>
    </dgm:pt>
    <dgm:pt modelId="{D0327B41-19F9-44BC-A6AD-1084902142D6}" type="parTrans" cxnId="{565A88A8-7692-427A-B193-5806479D992B}">
      <dgm:prSet/>
      <dgm:spPr/>
      <dgm:t>
        <a:bodyPr/>
        <a:lstStyle/>
        <a:p>
          <a:endParaRPr lang="en-US"/>
        </a:p>
      </dgm:t>
    </dgm:pt>
    <dgm:pt modelId="{52D2B5C0-64B4-4F33-898B-8040D2D8CF3B}" type="sibTrans" cxnId="{565A88A8-7692-427A-B193-5806479D992B}">
      <dgm:prSet/>
      <dgm:spPr/>
      <dgm:t>
        <a:bodyPr/>
        <a:lstStyle/>
        <a:p>
          <a:endParaRPr lang="en-US"/>
        </a:p>
      </dgm:t>
    </dgm:pt>
    <dgm:pt modelId="{C343C3D1-853D-47A2-B76D-CBA6EFECD39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s-419" sz="4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endParaRPr lang="es-419" sz="4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endParaRPr lang="es-419" sz="4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endParaRPr lang="es-419" sz="4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endParaRPr lang="es-419" sz="4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s-419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 autoestima y el hijo pródigo</a:t>
          </a:r>
          <a:endParaRPr lang="en-US" sz="4000" dirty="0"/>
        </a:p>
      </dgm:t>
    </dgm:pt>
    <dgm:pt modelId="{C5780A92-A2C0-49F3-B75C-C16AEE896AAE}" type="parTrans" cxnId="{728B5071-A196-4210-8FCC-45BDA9760047}">
      <dgm:prSet/>
      <dgm:spPr/>
      <dgm:t>
        <a:bodyPr/>
        <a:lstStyle/>
        <a:p>
          <a:endParaRPr lang="en-US"/>
        </a:p>
      </dgm:t>
    </dgm:pt>
    <dgm:pt modelId="{B05739E4-3FB6-49B1-8461-986935CBC050}" type="sibTrans" cxnId="{728B5071-A196-4210-8FCC-45BDA9760047}">
      <dgm:prSet/>
      <dgm:spPr/>
      <dgm:t>
        <a:bodyPr/>
        <a:lstStyle/>
        <a:p>
          <a:endParaRPr lang="en-US"/>
        </a:p>
      </dgm:t>
    </dgm:pt>
    <dgm:pt modelId="{E55212AC-9268-4FE4-AA52-3E27B99D2289}">
      <dgm:prSet phldrT="[Text]"/>
      <dgm:spPr/>
      <dgm:t>
        <a:bodyPr/>
        <a:lstStyle/>
        <a:p>
          <a:endParaRPr lang="en-US" dirty="0"/>
        </a:p>
      </dgm:t>
    </dgm:pt>
    <dgm:pt modelId="{4039D239-83F4-4C38-AA9C-73BD8DD4E609}" type="parTrans" cxnId="{C015ABC0-6524-4EB1-A516-6928AB40C9B2}">
      <dgm:prSet/>
      <dgm:spPr/>
      <dgm:t>
        <a:bodyPr/>
        <a:lstStyle/>
        <a:p>
          <a:endParaRPr lang="en-US"/>
        </a:p>
      </dgm:t>
    </dgm:pt>
    <dgm:pt modelId="{25732756-8B2C-479D-9754-E591F5E3EDF6}" type="sibTrans" cxnId="{C015ABC0-6524-4EB1-A516-6928AB40C9B2}">
      <dgm:prSet/>
      <dgm:spPr/>
      <dgm:t>
        <a:bodyPr/>
        <a:lstStyle/>
        <a:p>
          <a:endParaRPr lang="en-US"/>
        </a:p>
      </dgm:t>
    </dgm:pt>
    <dgm:pt modelId="{984071B3-780F-4CE4-9EB9-1E4F79CA484F}">
      <dgm:prSet phldrT="[Text]" custT="1"/>
      <dgm:spPr/>
      <dgm:t>
        <a:bodyPr/>
        <a:lstStyle/>
        <a:p>
          <a:r>
            <a:rPr lang="en-US" sz="4400" dirty="0" err="1"/>
            <a:t>Otros</a:t>
          </a:r>
          <a:r>
            <a:rPr lang="en-US" sz="4400" dirty="0"/>
            <a:t> </a:t>
          </a:r>
          <a:r>
            <a:rPr lang="en-US" sz="4400" dirty="0" err="1"/>
            <a:t>temas</a:t>
          </a:r>
          <a:r>
            <a:rPr lang="en-US" sz="4400" dirty="0"/>
            <a:t>:</a:t>
          </a:r>
        </a:p>
      </dgm:t>
    </dgm:pt>
    <dgm:pt modelId="{66E2A653-E77F-4736-9BC4-73DC25EB6591}" type="parTrans" cxnId="{98E9837F-6673-4FC9-8E91-21DA685F0D34}">
      <dgm:prSet/>
      <dgm:spPr/>
      <dgm:t>
        <a:bodyPr/>
        <a:lstStyle/>
        <a:p>
          <a:endParaRPr lang="en-US"/>
        </a:p>
      </dgm:t>
    </dgm:pt>
    <dgm:pt modelId="{5B154C37-F26B-472A-B5C6-CC688A7773FA}" type="sibTrans" cxnId="{98E9837F-6673-4FC9-8E91-21DA685F0D34}">
      <dgm:prSet/>
      <dgm:spPr/>
      <dgm:t>
        <a:bodyPr/>
        <a:lstStyle/>
        <a:p>
          <a:endParaRPr lang="en-US"/>
        </a:p>
      </dgm:t>
    </dgm:pt>
    <dgm:pt modelId="{863625FB-FE80-4EA9-A03D-B92F410FD417}">
      <dgm:prSet phldrT="[Text]"/>
      <dgm:spPr/>
      <dgm:t>
        <a:bodyPr/>
        <a:lstStyle/>
        <a:p>
          <a:r>
            <a:rPr lang="en-US" dirty="0"/>
            <a:t>Los </a:t>
          </a:r>
          <a:r>
            <a:rPr lang="en-US" dirty="0" err="1"/>
            <a:t>intereses</a:t>
          </a:r>
          <a:r>
            <a:rPr lang="en-US" dirty="0"/>
            <a:t> </a:t>
          </a:r>
          <a:r>
            <a:rPr lang="en-US" dirty="0" err="1"/>
            <a:t>personales</a:t>
          </a:r>
          <a:r>
            <a:rPr lang="en-US" dirty="0"/>
            <a:t>, la </a:t>
          </a:r>
          <a:r>
            <a:rPr lang="en-US" dirty="0" err="1"/>
            <a:t>enajenación</a:t>
          </a:r>
          <a:r>
            <a:rPr lang="en-US" dirty="0"/>
            <a:t>, la </a:t>
          </a:r>
          <a:r>
            <a:rPr lang="en-US" dirty="0" err="1"/>
            <a:t>asimilación</a:t>
          </a:r>
          <a:endParaRPr lang="en-US" dirty="0"/>
        </a:p>
      </dgm:t>
    </dgm:pt>
    <dgm:pt modelId="{73155A6D-907B-450F-9D0B-DBDA000DB458}" type="parTrans" cxnId="{9D29F793-DA30-4365-86CF-5D29F280F921}">
      <dgm:prSet/>
      <dgm:spPr/>
      <dgm:t>
        <a:bodyPr/>
        <a:lstStyle/>
        <a:p>
          <a:endParaRPr lang="en-US"/>
        </a:p>
      </dgm:t>
    </dgm:pt>
    <dgm:pt modelId="{D63B25DC-2FC8-4077-9390-7E399CF9C67F}" type="sibTrans" cxnId="{9D29F793-DA30-4365-86CF-5D29F280F921}">
      <dgm:prSet/>
      <dgm:spPr/>
      <dgm:t>
        <a:bodyPr/>
        <a:lstStyle/>
        <a:p>
          <a:endParaRPr lang="en-US"/>
        </a:p>
      </dgm:t>
    </dgm:pt>
    <dgm:pt modelId="{A57A449F-0568-41B4-B19D-F59B60F8A1D6}">
      <dgm:prSet phldrT="[Text]"/>
      <dgm:spPr/>
      <dgm:t>
        <a:bodyPr/>
        <a:lstStyle/>
        <a:p>
          <a:endParaRPr lang="en-US" dirty="0"/>
        </a:p>
      </dgm:t>
    </dgm:pt>
    <dgm:pt modelId="{0AB22B6F-ACFB-469F-AB8C-063D8210E29E}" type="parTrans" cxnId="{9E8E6AC1-E8A9-4432-BE89-0EE2E1B985FA}">
      <dgm:prSet/>
      <dgm:spPr/>
      <dgm:t>
        <a:bodyPr/>
        <a:lstStyle/>
        <a:p>
          <a:endParaRPr lang="en-US"/>
        </a:p>
      </dgm:t>
    </dgm:pt>
    <dgm:pt modelId="{04C43E28-C68D-4DB0-A582-B58A9BF500BC}" type="sibTrans" cxnId="{9E8E6AC1-E8A9-4432-BE89-0EE2E1B985FA}">
      <dgm:prSet/>
      <dgm:spPr/>
      <dgm:t>
        <a:bodyPr/>
        <a:lstStyle/>
        <a:p>
          <a:endParaRPr lang="en-US"/>
        </a:p>
      </dgm:t>
    </dgm:pt>
    <dgm:pt modelId="{754C4E62-11F5-49E9-BAB1-728A6B3E3425}" type="pres">
      <dgm:prSet presAssocID="{65705FE0-AF93-4B48-BAF7-118701416AE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7243C8B-7BD2-4B14-8623-D0252608257B}" type="pres">
      <dgm:prSet presAssocID="{640008D1-1104-4CD7-9794-1700AAA8AA93}" presName="composite" presStyleCnt="0"/>
      <dgm:spPr/>
    </dgm:pt>
    <dgm:pt modelId="{0EE180FE-DB03-4BA7-8E62-AD408CDE9397}" type="pres">
      <dgm:prSet presAssocID="{640008D1-1104-4CD7-9794-1700AAA8AA93}" presName="FirstChild" presStyleLbl="revTx" presStyleIdx="0" presStyleCnt="6" custLinFactNeighborX="0" custLinFactNeighborY="12898">
        <dgm:presLayoutVars>
          <dgm:chMax val="0"/>
          <dgm:chPref val="0"/>
          <dgm:bulletEnabled val="1"/>
        </dgm:presLayoutVars>
      </dgm:prSet>
      <dgm:spPr/>
    </dgm:pt>
    <dgm:pt modelId="{1150A5F4-EE77-4CDA-94D6-F85236EEFC42}" type="pres">
      <dgm:prSet presAssocID="{640008D1-1104-4CD7-9794-1700AAA8AA9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AAB42DD-ED12-45FE-AAB8-55B01987ADEE}" type="pres">
      <dgm:prSet presAssocID="{640008D1-1104-4CD7-9794-1700AAA8AA93}" presName="Accent" presStyleLbl="parChTrans1D1" presStyleIdx="0" presStyleCnt="3"/>
      <dgm:spPr/>
    </dgm:pt>
    <dgm:pt modelId="{641B860B-2F19-49DD-BA04-9E9E80F1759A}" type="pres">
      <dgm:prSet presAssocID="{640008D1-1104-4CD7-9794-1700AAA8AA93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45F3FFA-1A54-43BD-BDE8-B98DD144A385}" type="pres">
      <dgm:prSet presAssocID="{ABCF5368-DAF6-4A04-8FE0-F69A0FCA3F8D}" presName="sibTrans" presStyleCnt="0"/>
      <dgm:spPr/>
    </dgm:pt>
    <dgm:pt modelId="{CAEB579F-1F4F-4013-AB79-EB58011CCEC3}" type="pres">
      <dgm:prSet presAssocID="{A3962A81-EB49-45C6-84F5-EF7EC92258DD}" presName="composite" presStyleCnt="0"/>
      <dgm:spPr/>
    </dgm:pt>
    <dgm:pt modelId="{5CBE4250-DDFF-44D4-A0B9-4AB8931DAAE8}" type="pres">
      <dgm:prSet presAssocID="{A3962A81-EB49-45C6-84F5-EF7EC92258DD}" presName="FirstChild" presStyleLbl="revTx" presStyleIdx="2" presStyleCnt="6" custLinFactNeighborX="0" custLinFactNeighborY="23953">
        <dgm:presLayoutVars>
          <dgm:chMax val="0"/>
          <dgm:chPref val="0"/>
          <dgm:bulletEnabled val="1"/>
        </dgm:presLayoutVars>
      </dgm:prSet>
      <dgm:spPr/>
    </dgm:pt>
    <dgm:pt modelId="{E44E6DDC-FD25-4A7A-9133-257D802A4F28}" type="pres">
      <dgm:prSet presAssocID="{A3962A81-EB49-45C6-84F5-EF7EC92258DD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5EB5D3D5-D263-41DA-AE50-E0446F6E0464}" type="pres">
      <dgm:prSet presAssocID="{A3962A81-EB49-45C6-84F5-EF7EC92258DD}" presName="Accent" presStyleLbl="parChTrans1D1" presStyleIdx="1" presStyleCnt="3"/>
      <dgm:spPr/>
    </dgm:pt>
    <dgm:pt modelId="{C995FD61-0CE5-4DA4-BBD0-5902EF36B083}" type="pres">
      <dgm:prSet presAssocID="{A3962A81-EB49-45C6-84F5-EF7EC92258DD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1284700-F080-4FE7-A485-87F653DB1C29}" type="pres">
      <dgm:prSet presAssocID="{52D2B5C0-64B4-4F33-898B-8040D2D8CF3B}" presName="sibTrans" presStyleCnt="0"/>
      <dgm:spPr/>
    </dgm:pt>
    <dgm:pt modelId="{4C11A6BE-B23E-4D53-96DE-3B9395225F3F}" type="pres">
      <dgm:prSet presAssocID="{984071B3-780F-4CE4-9EB9-1E4F79CA484F}" presName="composite" presStyleCnt="0"/>
      <dgm:spPr/>
    </dgm:pt>
    <dgm:pt modelId="{B568BA0E-0716-4780-A270-AC7C60E064F2}" type="pres">
      <dgm:prSet presAssocID="{984071B3-780F-4CE4-9EB9-1E4F79CA484F}" presName="FirstChild" presStyleLbl="revTx" presStyleIdx="4" presStyleCnt="6" custScaleX="96618" custScaleY="115737" custLinFactNeighborX="296" custLinFactNeighborY="1843">
        <dgm:presLayoutVars>
          <dgm:chMax val="0"/>
          <dgm:chPref val="0"/>
          <dgm:bulletEnabled val="1"/>
        </dgm:presLayoutVars>
      </dgm:prSet>
      <dgm:spPr/>
    </dgm:pt>
    <dgm:pt modelId="{D382A6FD-64F4-4DA1-9048-6024F65AEE00}" type="pres">
      <dgm:prSet presAssocID="{984071B3-780F-4CE4-9EB9-1E4F79CA484F}" presName="Parent" presStyleLbl="alignNode1" presStyleIdx="2" presStyleCnt="3" custScaleX="106907" custScaleY="113194" custLinFactNeighborX="1983" custLinFactNeighborY="-1937">
        <dgm:presLayoutVars>
          <dgm:chMax val="3"/>
          <dgm:chPref val="3"/>
          <dgm:bulletEnabled val="1"/>
        </dgm:presLayoutVars>
      </dgm:prSet>
      <dgm:spPr/>
    </dgm:pt>
    <dgm:pt modelId="{3A202E5A-3F4C-4A85-A751-46A476A1B2E7}" type="pres">
      <dgm:prSet presAssocID="{984071B3-780F-4CE4-9EB9-1E4F79CA484F}" presName="Accent" presStyleLbl="parChTrans1D1" presStyleIdx="2" presStyleCnt="3" custSzY="45720" custScaleX="100000" custLinFactY="41112" custLinFactNeighborX="-699" custLinFactNeighborY="100000"/>
      <dgm:spPr/>
    </dgm:pt>
    <dgm:pt modelId="{189D0994-E954-4098-9E32-22E9F3EEB122}" type="pres">
      <dgm:prSet presAssocID="{984071B3-780F-4CE4-9EB9-1E4F79CA484F}" presName="Child" presStyleLbl="revTx" presStyleIdx="5" presStyleCnt="6" custScaleY="100324">
        <dgm:presLayoutVars>
          <dgm:chMax val="0"/>
          <dgm:chPref val="0"/>
          <dgm:bulletEnabled val="1"/>
        </dgm:presLayoutVars>
      </dgm:prSet>
      <dgm:spPr/>
    </dgm:pt>
  </dgm:ptLst>
  <dgm:cxnLst>
    <dgm:cxn modelId="{C5870413-93B1-4318-8F44-3D205C92C806}" type="presOf" srcId="{863625FB-FE80-4EA9-A03D-B92F410FD417}" destId="{B568BA0E-0716-4780-A270-AC7C60E064F2}" srcOrd="0" destOrd="0" presId="urn:microsoft.com/office/officeart/2011/layout/TabList"/>
    <dgm:cxn modelId="{A889846D-2996-4795-A528-C03FB939A9C2}" type="presOf" srcId="{A3962A81-EB49-45C6-84F5-EF7EC92258DD}" destId="{E44E6DDC-FD25-4A7A-9133-257D802A4F28}" srcOrd="0" destOrd="0" presId="urn:microsoft.com/office/officeart/2011/layout/TabList"/>
    <dgm:cxn modelId="{728B5071-A196-4210-8FCC-45BDA9760047}" srcId="{A3962A81-EB49-45C6-84F5-EF7EC92258DD}" destId="{C343C3D1-853D-47A2-B76D-CBA6EFECD39A}" srcOrd="0" destOrd="0" parTransId="{C5780A92-A2C0-49F3-B75C-C16AEE896AAE}" sibTransId="{B05739E4-3FB6-49B1-8461-986935CBC050}"/>
    <dgm:cxn modelId="{76EE0B56-D834-4C0C-B3D3-AB874527328F}" type="presOf" srcId="{640008D1-1104-4CD7-9794-1700AAA8AA93}" destId="{1150A5F4-EE77-4CDA-94D6-F85236EEFC42}" srcOrd="0" destOrd="0" presId="urn:microsoft.com/office/officeart/2011/layout/TabList"/>
    <dgm:cxn modelId="{98E9837F-6673-4FC9-8E91-21DA685F0D34}" srcId="{65705FE0-AF93-4B48-BAF7-118701416AE8}" destId="{984071B3-780F-4CE4-9EB9-1E4F79CA484F}" srcOrd="2" destOrd="0" parTransId="{66E2A653-E77F-4736-9BC4-73DC25EB6591}" sibTransId="{5B154C37-F26B-472A-B5C6-CC688A7773FA}"/>
    <dgm:cxn modelId="{15C21887-CD48-449F-BE73-EBAD3BF06E0D}" type="presOf" srcId="{C343C3D1-853D-47A2-B76D-CBA6EFECD39A}" destId="{5CBE4250-DDFF-44D4-A0B9-4AB8931DAAE8}" srcOrd="0" destOrd="0" presId="urn:microsoft.com/office/officeart/2011/layout/TabList"/>
    <dgm:cxn modelId="{F4452888-F325-4F55-BE2D-8701F07EE32B}" srcId="{65705FE0-AF93-4B48-BAF7-118701416AE8}" destId="{640008D1-1104-4CD7-9794-1700AAA8AA93}" srcOrd="0" destOrd="0" parTransId="{7527ECB2-CC48-4744-9E92-F12BB2AAB040}" sibTransId="{ABCF5368-DAF6-4A04-8FE0-F69A0FCA3F8D}"/>
    <dgm:cxn modelId="{391CFC8B-F30B-4149-9FCB-08368A2F79A6}" srcId="{640008D1-1104-4CD7-9794-1700AAA8AA93}" destId="{2FD8BD6E-D272-42B8-A915-00ED4D03666B}" srcOrd="1" destOrd="0" parTransId="{E3529BFD-6E28-4F5C-AA1E-D614F6C9CAA5}" sibTransId="{6C7E5F0B-2EF8-4AA0-98E9-8D289D07212C}"/>
    <dgm:cxn modelId="{9D29F793-DA30-4365-86CF-5D29F280F921}" srcId="{984071B3-780F-4CE4-9EB9-1E4F79CA484F}" destId="{863625FB-FE80-4EA9-A03D-B92F410FD417}" srcOrd="0" destOrd="0" parTransId="{73155A6D-907B-450F-9D0B-DBDA000DB458}" sibTransId="{D63B25DC-2FC8-4077-9390-7E399CF9C67F}"/>
    <dgm:cxn modelId="{F48BDBA7-5AE7-4874-B6E2-B1D2A7665300}" srcId="{640008D1-1104-4CD7-9794-1700AAA8AA93}" destId="{047CC675-E510-4A2A-BF3A-5E53C8B476AE}" srcOrd="0" destOrd="0" parTransId="{0B6CE6DD-A2A6-48FC-AAC1-6177F6F5FF34}" sibTransId="{2081FDA8-39A3-47D1-A9F9-8EE83DD4C709}"/>
    <dgm:cxn modelId="{565A88A8-7692-427A-B193-5806479D992B}" srcId="{65705FE0-AF93-4B48-BAF7-118701416AE8}" destId="{A3962A81-EB49-45C6-84F5-EF7EC92258DD}" srcOrd="1" destOrd="0" parTransId="{D0327B41-19F9-44BC-A6AD-1084902142D6}" sibTransId="{52D2B5C0-64B4-4F33-898B-8040D2D8CF3B}"/>
    <dgm:cxn modelId="{79CEF2B8-5394-459E-8628-0D5A587978B5}" type="presOf" srcId="{2FD8BD6E-D272-42B8-A915-00ED4D03666B}" destId="{641B860B-2F19-49DD-BA04-9E9E80F1759A}" srcOrd="0" destOrd="0" presId="urn:microsoft.com/office/officeart/2011/layout/TabList"/>
    <dgm:cxn modelId="{C015ABC0-6524-4EB1-A516-6928AB40C9B2}" srcId="{A3962A81-EB49-45C6-84F5-EF7EC92258DD}" destId="{E55212AC-9268-4FE4-AA52-3E27B99D2289}" srcOrd="1" destOrd="0" parTransId="{4039D239-83F4-4C38-AA9C-73BD8DD4E609}" sibTransId="{25732756-8B2C-479D-9754-E591F5E3EDF6}"/>
    <dgm:cxn modelId="{9E8E6AC1-E8A9-4432-BE89-0EE2E1B985FA}" srcId="{984071B3-780F-4CE4-9EB9-1E4F79CA484F}" destId="{A57A449F-0568-41B4-B19D-F59B60F8A1D6}" srcOrd="1" destOrd="0" parTransId="{0AB22B6F-ACFB-469F-AB8C-063D8210E29E}" sibTransId="{04C43E28-C68D-4DB0-A582-B58A9BF500BC}"/>
    <dgm:cxn modelId="{092CA2C4-7AFA-4EEB-BD07-A2FCBD9599A8}" type="presOf" srcId="{A57A449F-0568-41B4-B19D-F59B60F8A1D6}" destId="{189D0994-E954-4098-9E32-22E9F3EEB122}" srcOrd="0" destOrd="0" presId="urn:microsoft.com/office/officeart/2011/layout/TabList"/>
    <dgm:cxn modelId="{16BE65D9-2A7A-4A2F-AF62-7E83589B0B92}" type="presOf" srcId="{047CC675-E510-4A2A-BF3A-5E53C8B476AE}" destId="{0EE180FE-DB03-4BA7-8E62-AD408CDE9397}" srcOrd="0" destOrd="0" presId="urn:microsoft.com/office/officeart/2011/layout/TabList"/>
    <dgm:cxn modelId="{3E6617E4-3964-483A-90E3-B59554ABA71D}" type="presOf" srcId="{984071B3-780F-4CE4-9EB9-1E4F79CA484F}" destId="{D382A6FD-64F4-4DA1-9048-6024F65AEE00}" srcOrd="0" destOrd="0" presId="urn:microsoft.com/office/officeart/2011/layout/TabList"/>
    <dgm:cxn modelId="{49E772F8-3A1F-4790-81C5-25728E21FB14}" type="presOf" srcId="{65705FE0-AF93-4B48-BAF7-118701416AE8}" destId="{754C4E62-11F5-49E9-BAB1-728A6B3E3425}" srcOrd="0" destOrd="0" presId="urn:microsoft.com/office/officeart/2011/layout/TabList"/>
    <dgm:cxn modelId="{C831C6FF-A7A2-4815-80CB-2DFE90C5A1CA}" type="presOf" srcId="{E55212AC-9268-4FE4-AA52-3E27B99D2289}" destId="{C995FD61-0CE5-4DA4-BBD0-5902EF36B083}" srcOrd="0" destOrd="0" presId="urn:microsoft.com/office/officeart/2011/layout/TabList"/>
    <dgm:cxn modelId="{DC6F1014-B8D3-401B-AC7F-57F217A583D7}" type="presParOf" srcId="{754C4E62-11F5-49E9-BAB1-728A6B3E3425}" destId="{A7243C8B-7BD2-4B14-8623-D0252608257B}" srcOrd="0" destOrd="0" presId="urn:microsoft.com/office/officeart/2011/layout/TabList"/>
    <dgm:cxn modelId="{80F31DC5-5941-4498-B8B7-EFE2B2E1EB16}" type="presParOf" srcId="{A7243C8B-7BD2-4B14-8623-D0252608257B}" destId="{0EE180FE-DB03-4BA7-8E62-AD408CDE9397}" srcOrd="0" destOrd="0" presId="urn:microsoft.com/office/officeart/2011/layout/TabList"/>
    <dgm:cxn modelId="{8E52A097-CFF1-46A2-A990-F5FB57EA2F50}" type="presParOf" srcId="{A7243C8B-7BD2-4B14-8623-D0252608257B}" destId="{1150A5F4-EE77-4CDA-94D6-F85236EEFC42}" srcOrd="1" destOrd="0" presId="urn:microsoft.com/office/officeart/2011/layout/TabList"/>
    <dgm:cxn modelId="{EED14BFC-8A90-43AA-8A42-A497900080EF}" type="presParOf" srcId="{A7243C8B-7BD2-4B14-8623-D0252608257B}" destId="{2AAB42DD-ED12-45FE-AAB8-55B01987ADEE}" srcOrd="2" destOrd="0" presId="urn:microsoft.com/office/officeart/2011/layout/TabList"/>
    <dgm:cxn modelId="{9752069B-016B-435E-ACE7-E9BEEC1E8202}" type="presParOf" srcId="{754C4E62-11F5-49E9-BAB1-728A6B3E3425}" destId="{641B860B-2F19-49DD-BA04-9E9E80F1759A}" srcOrd="1" destOrd="0" presId="urn:microsoft.com/office/officeart/2011/layout/TabList"/>
    <dgm:cxn modelId="{CE55FC6E-A30B-4222-9CEA-9B1C09D2F31E}" type="presParOf" srcId="{754C4E62-11F5-49E9-BAB1-728A6B3E3425}" destId="{645F3FFA-1A54-43BD-BDE8-B98DD144A385}" srcOrd="2" destOrd="0" presId="urn:microsoft.com/office/officeart/2011/layout/TabList"/>
    <dgm:cxn modelId="{B3BEB27B-0605-4C3C-91B7-1C310A5A27B5}" type="presParOf" srcId="{754C4E62-11F5-49E9-BAB1-728A6B3E3425}" destId="{CAEB579F-1F4F-4013-AB79-EB58011CCEC3}" srcOrd="3" destOrd="0" presId="urn:microsoft.com/office/officeart/2011/layout/TabList"/>
    <dgm:cxn modelId="{2134EF37-581F-43E9-8A0C-54CCB8DCD583}" type="presParOf" srcId="{CAEB579F-1F4F-4013-AB79-EB58011CCEC3}" destId="{5CBE4250-DDFF-44D4-A0B9-4AB8931DAAE8}" srcOrd="0" destOrd="0" presId="urn:microsoft.com/office/officeart/2011/layout/TabList"/>
    <dgm:cxn modelId="{84B1BCBB-AA07-46F7-B5D3-B985F2B91CBB}" type="presParOf" srcId="{CAEB579F-1F4F-4013-AB79-EB58011CCEC3}" destId="{E44E6DDC-FD25-4A7A-9133-257D802A4F28}" srcOrd="1" destOrd="0" presId="urn:microsoft.com/office/officeart/2011/layout/TabList"/>
    <dgm:cxn modelId="{284000E2-73E1-46D9-828A-F4028458A366}" type="presParOf" srcId="{CAEB579F-1F4F-4013-AB79-EB58011CCEC3}" destId="{5EB5D3D5-D263-41DA-AE50-E0446F6E0464}" srcOrd="2" destOrd="0" presId="urn:microsoft.com/office/officeart/2011/layout/TabList"/>
    <dgm:cxn modelId="{75E88EFF-BD2A-4DC7-99E7-B1306F71C072}" type="presParOf" srcId="{754C4E62-11F5-49E9-BAB1-728A6B3E3425}" destId="{C995FD61-0CE5-4DA4-BBD0-5902EF36B083}" srcOrd="4" destOrd="0" presId="urn:microsoft.com/office/officeart/2011/layout/TabList"/>
    <dgm:cxn modelId="{0BF93DD4-3CC9-421D-A09C-898B03A2C1D4}" type="presParOf" srcId="{754C4E62-11F5-49E9-BAB1-728A6B3E3425}" destId="{B1284700-F080-4FE7-A485-87F653DB1C29}" srcOrd="5" destOrd="0" presId="urn:microsoft.com/office/officeart/2011/layout/TabList"/>
    <dgm:cxn modelId="{96F6A6C3-41E1-43D0-BE60-D9CDEE55E125}" type="presParOf" srcId="{754C4E62-11F5-49E9-BAB1-728A6B3E3425}" destId="{4C11A6BE-B23E-4D53-96DE-3B9395225F3F}" srcOrd="6" destOrd="0" presId="urn:microsoft.com/office/officeart/2011/layout/TabList"/>
    <dgm:cxn modelId="{A2D5C38E-C2A2-4580-B22C-FD0F3F990FF4}" type="presParOf" srcId="{4C11A6BE-B23E-4D53-96DE-3B9395225F3F}" destId="{B568BA0E-0716-4780-A270-AC7C60E064F2}" srcOrd="0" destOrd="0" presId="urn:microsoft.com/office/officeart/2011/layout/TabList"/>
    <dgm:cxn modelId="{02DEDB9A-11D9-405A-A223-C6B0F1BD1849}" type="presParOf" srcId="{4C11A6BE-B23E-4D53-96DE-3B9395225F3F}" destId="{D382A6FD-64F4-4DA1-9048-6024F65AEE00}" srcOrd="1" destOrd="0" presId="urn:microsoft.com/office/officeart/2011/layout/TabList"/>
    <dgm:cxn modelId="{4C1C1DD3-165B-4AB4-981A-14CBEFDE41AB}" type="presParOf" srcId="{4C11A6BE-B23E-4D53-96DE-3B9395225F3F}" destId="{3A202E5A-3F4C-4A85-A751-46A476A1B2E7}" srcOrd="2" destOrd="0" presId="urn:microsoft.com/office/officeart/2011/layout/TabList"/>
    <dgm:cxn modelId="{797EFA52-6BBD-4521-AF32-72E799BB44AD}" type="presParOf" srcId="{754C4E62-11F5-49E9-BAB1-728A6B3E3425}" destId="{189D0994-E954-4098-9E32-22E9F3EEB12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78ECE-1810-4A4F-A355-31E948AA8C3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5FC2A-770F-4F09-970A-BAE85B919066}">
      <dgm:prSet phldrT="[Text]" custT="1"/>
      <dgm:spPr/>
      <dgm:t>
        <a:bodyPr/>
        <a:lstStyle/>
        <a:p>
          <a:r>
            <a:rPr lang="en-US" sz="2800" dirty="0"/>
            <a:t>Skills and learning objectives</a:t>
          </a:r>
        </a:p>
      </dgm:t>
    </dgm:pt>
    <dgm:pt modelId="{7303CC77-C044-497A-952A-4ADFFBC012F8}" type="parTrans" cxnId="{F09D0BF9-864D-4EF4-BFD9-3E132F95452C}">
      <dgm:prSet/>
      <dgm:spPr/>
      <dgm:t>
        <a:bodyPr/>
        <a:lstStyle/>
        <a:p>
          <a:endParaRPr lang="en-US"/>
        </a:p>
      </dgm:t>
    </dgm:pt>
    <dgm:pt modelId="{032AC25F-39CF-4A69-A446-CECD170E4C12}" type="sibTrans" cxnId="{F09D0BF9-864D-4EF4-BFD9-3E132F95452C}">
      <dgm:prSet/>
      <dgm:spPr/>
      <dgm:t>
        <a:bodyPr/>
        <a:lstStyle/>
        <a:p>
          <a:endParaRPr lang="en-US"/>
        </a:p>
      </dgm:t>
    </dgm:pt>
    <dgm:pt modelId="{93AE894F-EB4F-4E7E-B928-0E9EB0282305}">
      <dgm:prSet phldrT="[Text]"/>
      <dgm:spPr/>
      <dgm:t>
        <a:bodyPr/>
        <a:lstStyle/>
        <a:p>
          <a:pPr algn="l"/>
          <a:r>
            <a:rPr lang="en-US" dirty="0"/>
            <a:t>      	</a:t>
          </a:r>
          <a:r>
            <a:rPr lang="en-US" b="1" dirty="0"/>
            <a:t>1.A: </a:t>
          </a:r>
          <a:r>
            <a:rPr lang="en-US" dirty="0"/>
            <a:t>Describe the literal 	meaning 	of the text.</a:t>
          </a:r>
        </a:p>
      </dgm:t>
    </dgm:pt>
    <dgm:pt modelId="{8F8419A0-7802-4CFA-8DB2-4AFC9C89C7F7}" type="parTrans" cxnId="{559D5FE8-FDB7-490B-B8CF-C06F7B36195A}">
      <dgm:prSet/>
      <dgm:spPr/>
      <dgm:t>
        <a:bodyPr/>
        <a:lstStyle/>
        <a:p>
          <a:endParaRPr lang="en-US"/>
        </a:p>
      </dgm:t>
    </dgm:pt>
    <dgm:pt modelId="{84410107-6E94-496B-A658-4243C2521430}" type="sibTrans" cxnId="{559D5FE8-FDB7-490B-B8CF-C06F7B36195A}">
      <dgm:prSet/>
      <dgm:spPr/>
      <dgm:t>
        <a:bodyPr/>
        <a:lstStyle/>
        <a:p>
          <a:endParaRPr lang="en-US"/>
        </a:p>
      </dgm:t>
    </dgm:pt>
    <dgm:pt modelId="{0809F476-B66C-46A8-8B7E-86343F442390}">
      <dgm:prSet phldrT="[Text]"/>
      <dgm:spPr/>
      <dgm:t>
        <a:bodyPr/>
        <a:lstStyle/>
        <a:p>
          <a:pPr algn="l"/>
          <a:r>
            <a:rPr lang="en-US" dirty="0"/>
            <a:t>	</a:t>
          </a:r>
          <a:r>
            <a:rPr lang="en-US" b="1" dirty="0"/>
            <a:t>4.A: </a:t>
          </a:r>
          <a:r>
            <a:rPr lang="en-US" dirty="0"/>
            <a:t>Determine the meaning 	of familiar and unfamiliar 	words.</a:t>
          </a:r>
        </a:p>
      </dgm:t>
    </dgm:pt>
    <dgm:pt modelId="{A8A21C6F-033B-4617-BAF3-3190F4557943}" type="parTrans" cxnId="{F2F54660-405F-4BA3-8186-5DEA3DE7FCE7}">
      <dgm:prSet/>
      <dgm:spPr/>
      <dgm:t>
        <a:bodyPr/>
        <a:lstStyle/>
        <a:p>
          <a:endParaRPr lang="en-US"/>
        </a:p>
      </dgm:t>
    </dgm:pt>
    <dgm:pt modelId="{A4DAB99E-E6A8-4A6A-882F-7BA30EFF12D4}" type="sibTrans" cxnId="{F2F54660-405F-4BA3-8186-5DEA3DE7FCE7}">
      <dgm:prSet/>
      <dgm:spPr/>
      <dgm:t>
        <a:bodyPr/>
        <a:lstStyle/>
        <a:p>
          <a:endParaRPr lang="en-US"/>
        </a:p>
      </dgm:t>
    </dgm:pt>
    <dgm:pt modelId="{9D6EB81B-4EF7-434F-80D8-612C4529AC64}">
      <dgm:prSet phldrT="[Text]"/>
      <dgm:spPr/>
      <dgm:t>
        <a:bodyPr/>
        <a:lstStyle/>
        <a:p>
          <a:pPr algn="l"/>
          <a:r>
            <a:rPr lang="en-US" dirty="0"/>
            <a:t>	</a:t>
          </a:r>
          <a:r>
            <a:rPr lang="en-US" b="1" dirty="0"/>
            <a:t>6.B: </a:t>
          </a:r>
          <a:r>
            <a:rPr lang="en-US" dirty="0"/>
            <a:t>Understand and apply</a:t>
          </a:r>
        </a:p>
        <a:p>
          <a:pPr algn="l"/>
          <a:r>
            <a:rPr lang="en-US" dirty="0"/>
            <a:t>	appropriate and varied</a:t>
          </a:r>
        </a:p>
        <a:p>
          <a:pPr algn="l"/>
          <a:r>
            <a:rPr lang="en-US" dirty="0"/>
            <a:t>	syntactical expressions in</a:t>
          </a:r>
        </a:p>
        <a:p>
          <a:pPr algn="l"/>
          <a:r>
            <a:rPr lang="en-US" dirty="0"/>
            <a:t>	interpersonal writing.</a:t>
          </a:r>
        </a:p>
      </dgm:t>
    </dgm:pt>
    <dgm:pt modelId="{E608C7AD-5CBE-4AF0-82D6-DF8EBF982778}" type="parTrans" cxnId="{508CCD54-7FC4-4BFE-9F95-C84EE176571C}">
      <dgm:prSet/>
      <dgm:spPr/>
      <dgm:t>
        <a:bodyPr/>
        <a:lstStyle/>
        <a:p>
          <a:endParaRPr lang="en-US"/>
        </a:p>
      </dgm:t>
    </dgm:pt>
    <dgm:pt modelId="{54B9884A-6EAD-4B35-ACD5-A1332EDFD09F}" type="sibTrans" cxnId="{508CCD54-7FC4-4BFE-9F95-C84EE176571C}">
      <dgm:prSet/>
      <dgm:spPr/>
      <dgm:t>
        <a:bodyPr/>
        <a:lstStyle/>
        <a:p>
          <a:endParaRPr lang="en-US"/>
        </a:p>
      </dgm:t>
    </dgm:pt>
    <dgm:pt modelId="{A8D24181-C2B2-4FD2-AE3E-DFC7E0D79466}">
      <dgm:prSet/>
      <dgm:spPr/>
      <dgm:t>
        <a:bodyPr/>
        <a:lstStyle/>
        <a:p>
          <a:pPr algn="l"/>
          <a:r>
            <a:rPr lang="en-US" dirty="0"/>
            <a:t>	</a:t>
          </a:r>
          <a:r>
            <a:rPr lang="en-US" b="1" dirty="0"/>
            <a:t>4.A.1: </a:t>
          </a:r>
          <a:r>
            <a:rPr lang="en-US" dirty="0"/>
            <a:t>Determine the meaning 	of a variety of vocabulary.</a:t>
          </a:r>
        </a:p>
        <a:p>
          <a:pPr algn="l"/>
          <a:r>
            <a:rPr lang="en-US" dirty="0"/>
            <a:t>	</a:t>
          </a:r>
          <a:r>
            <a:rPr lang="en-US" b="1" dirty="0"/>
            <a:t>4.A.2: </a:t>
          </a:r>
          <a:r>
            <a:rPr lang="en-US" dirty="0"/>
            <a:t>Deduce the meaning of 	unfamiliar words or 	expressions.</a:t>
          </a:r>
        </a:p>
      </dgm:t>
    </dgm:pt>
    <dgm:pt modelId="{96B3B8DC-8B4F-4B18-B9D2-020141FA5528}" type="parTrans" cxnId="{F05F5461-6F24-4FF7-9F9B-0FCC4E57A837}">
      <dgm:prSet/>
      <dgm:spPr/>
      <dgm:t>
        <a:bodyPr/>
        <a:lstStyle/>
        <a:p>
          <a:endParaRPr lang="en-US"/>
        </a:p>
      </dgm:t>
    </dgm:pt>
    <dgm:pt modelId="{1326C577-4253-4AE2-9EE4-86652BB95908}" type="sibTrans" cxnId="{F05F5461-6F24-4FF7-9F9B-0FCC4E57A837}">
      <dgm:prSet/>
      <dgm:spPr/>
      <dgm:t>
        <a:bodyPr/>
        <a:lstStyle/>
        <a:p>
          <a:endParaRPr lang="en-US"/>
        </a:p>
      </dgm:t>
    </dgm:pt>
    <dgm:pt modelId="{219142B5-F45C-46D7-9A87-AAD11581D098}">
      <dgm:prSet/>
      <dgm:spPr/>
      <dgm:t>
        <a:bodyPr/>
        <a:lstStyle/>
        <a:p>
          <a:pPr algn="l"/>
          <a:r>
            <a:rPr lang="en-US" dirty="0"/>
            <a:t>	</a:t>
          </a:r>
          <a:r>
            <a:rPr lang="en-US" b="1" dirty="0"/>
            <a:t>1.A.1: </a:t>
          </a:r>
          <a:r>
            <a:rPr lang="en-US" dirty="0"/>
            <a:t>Identify the main idea.</a:t>
          </a:r>
        </a:p>
        <a:p>
          <a:pPr algn="l"/>
          <a:r>
            <a:rPr lang="en-US" dirty="0"/>
            <a:t>	</a:t>
          </a:r>
          <a:r>
            <a:rPr lang="en-US" b="1" dirty="0"/>
            <a:t>1.A.2: </a:t>
          </a:r>
          <a:r>
            <a:rPr lang="en-US" dirty="0"/>
            <a:t>Identify supporting 	/relevant details.</a:t>
          </a:r>
        </a:p>
      </dgm:t>
    </dgm:pt>
    <dgm:pt modelId="{D3BA7773-C3F3-4B09-992A-0B47523745E9}" type="parTrans" cxnId="{D780C35A-7398-4378-BE11-15A945333A94}">
      <dgm:prSet/>
      <dgm:spPr/>
      <dgm:t>
        <a:bodyPr/>
        <a:lstStyle/>
        <a:p>
          <a:endParaRPr lang="en-US"/>
        </a:p>
      </dgm:t>
    </dgm:pt>
    <dgm:pt modelId="{58D10220-CB7E-41DE-849F-94E72AB6D92E}" type="sibTrans" cxnId="{D780C35A-7398-4378-BE11-15A945333A94}">
      <dgm:prSet/>
      <dgm:spPr/>
      <dgm:t>
        <a:bodyPr/>
        <a:lstStyle/>
        <a:p>
          <a:endParaRPr lang="en-US"/>
        </a:p>
      </dgm:t>
    </dgm:pt>
    <dgm:pt modelId="{C132C32F-1CC1-49F5-A271-49876AE735AC}">
      <dgm:prSet/>
      <dgm:spPr/>
      <dgm:t>
        <a:bodyPr/>
        <a:lstStyle/>
        <a:p>
          <a:pPr algn="l"/>
          <a:r>
            <a:rPr lang="en-US" dirty="0"/>
            <a:t>	</a:t>
          </a:r>
          <a:r>
            <a:rPr lang="en-US" b="1" dirty="0"/>
            <a:t>6.B.1: </a:t>
          </a:r>
          <a:r>
            <a:rPr lang="en-US" dirty="0"/>
            <a:t>Use transitional 	expressions and cohesive devices 	to create paragraph-length 	discourse in written exchanges.</a:t>
          </a:r>
        </a:p>
        <a:p>
          <a:pPr algn="l"/>
          <a:r>
            <a:rPr lang="en-US" dirty="0"/>
            <a:t>	</a:t>
          </a:r>
          <a:r>
            <a:rPr lang="en-US" b="1" dirty="0"/>
            <a:t>6.B.2: </a:t>
          </a:r>
          <a:r>
            <a:rPr lang="en-US" dirty="0"/>
            <a:t>Comprehend and produce 	simple, compound, and complex 	sentences in a variety of time 	frames in written exchanges.</a:t>
          </a:r>
        </a:p>
      </dgm:t>
    </dgm:pt>
    <dgm:pt modelId="{82BF9E9B-E046-4414-9878-335CA2CDFF49}" type="parTrans" cxnId="{E865BE48-65CE-4027-B46D-8AEE93EA501E}">
      <dgm:prSet/>
      <dgm:spPr/>
      <dgm:t>
        <a:bodyPr/>
        <a:lstStyle/>
        <a:p>
          <a:endParaRPr lang="en-US"/>
        </a:p>
      </dgm:t>
    </dgm:pt>
    <dgm:pt modelId="{EC2CD791-CA69-4C89-B9DD-C370F89F69B9}" type="sibTrans" cxnId="{E865BE48-65CE-4027-B46D-8AEE93EA501E}">
      <dgm:prSet/>
      <dgm:spPr/>
      <dgm:t>
        <a:bodyPr/>
        <a:lstStyle/>
        <a:p>
          <a:endParaRPr lang="en-US"/>
        </a:p>
      </dgm:t>
    </dgm:pt>
    <dgm:pt modelId="{51CC9992-0D7C-47FD-BAA2-9EEA6DB2599B}" type="pres">
      <dgm:prSet presAssocID="{CBF78ECE-1810-4A4F-A355-31E948AA8C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2C915-E065-4251-8175-489034BBF835}" type="pres">
      <dgm:prSet presAssocID="{3D45FC2A-770F-4F09-970A-BAE85B919066}" presName="hierRoot1" presStyleCnt="0">
        <dgm:presLayoutVars>
          <dgm:hierBranch val="init"/>
        </dgm:presLayoutVars>
      </dgm:prSet>
      <dgm:spPr/>
    </dgm:pt>
    <dgm:pt modelId="{D43BB810-563D-48C6-A383-708B2E5AA30F}" type="pres">
      <dgm:prSet presAssocID="{3D45FC2A-770F-4F09-970A-BAE85B919066}" presName="rootComposite1" presStyleCnt="0"/>
      <dgm:spPr/>
    </dgm:pt>
    <dgm:pt modelId="{2DD80ABA-BBED-413F-BC45-498BB3DE59A3}" type="pres">
      <dgm:prSet presAssocID="{3D45FC2A-770F-4F09-970A-BAE85B919066}" presName="rootText1" presStyleLbl="node0" presStyleIdx="0" presStyleCnt="1">
        <dgm:presLayoutVars>
          <dgm:chPref val="3"/>
        </dgm:presLayoutVars>
      </dgm:prSet>
      <dgm:spPr/>
    </dgm:pt>
    <dgm:pt modelId="{821CF199-26DD-4223-B442-CED2180E662B}" type="pres">
      <dgm:prSet presAssocID="{3D45FC2A-770F-4F09-970A-BAE85B919066}" presName="rootConnector1" presStyleLbl="node1" presStyleIdx="0" presStyleCnt="0"/>
      <dgm:spPr/>
    </dgm:pt>
    <dgm:pt modelId="{6283A609-D871-48C6-9BE1-AC41246D8527}" type="pres">
      <dgm:prSet presAssocID="{3D45FC2A-770F-4F09-970A-BAE85B919066}" presName="hierChild2" presStyleCnt="0"/>
      <dgm:spPr/>
    </dgm:pt>
    <dgm:pt modelId="{F6723F6F-C72E-411D-BE48-439B0521F77D}" type="pres">
      <dgm:prSet presAssocID="{8F8419A0-7802-4CFA-8DB2-4AFC9C89C7F7}" presName="Name37" presStyleLbl="parChTrans1D2" presStyleIdx="0" presStyleCnt="3"/>
      <dgm:spPr/>
    </dgm:pt>
    <dgm:pt modelId="{6A0EDA6E-283B-4821-8993-152EA6691AA5}" type="pres">
      <dgm:prSet presAssocID="{93AE894F-EB4F-4E7E-B928-0E9EB0282305}" presName="hierRoot2" presStyleCnt="0">
        <dgm:presLayoutVars>
          <dgm:hierBranch val="init"/>
        </dgm:presLayoutVars>
      </dgm:prSet>
      <dgm:spPr/>
    </dgm:pt>
    <dgm:pt modelId="{2D393BD3-30D3-4FC0-AB45-E56148C12FBF}" type="pres">
      <dgm:prSet presAssocID="{93AE894F-EB4F-4E7E-B928-0E9EB0282305}" presName="rootComposite" presStyleCnt="0"/>
      <dgm:spPr/>
    </dgm:pt>
    <dgm:pt modelId="{D4814DA2-7EF4-4DB1-854C-81DDAE4A7C7A}" type="pres">
      <dgm:prSet presAssocID="{93AE894F-EB4F-4E7E-B928-0E9EB0282305}" presName="rootText" presStyleLbl="node2" presStyleIdx="0" presStyleCnt="3">
        <dgm:presLayoutVars>
          <dgm:chPref val="3"/>
        </dgm:presLayoutVars>
      </dgm:prSet>
      <dgm:spPr/>
    </dgm:pt>
    <dgm:pt modelId="{72A5F56E-99F0-4599-BA56-C10FC4A370F7}" type="pres">
      <dgm:prSet presAssocID="{93AE894F-EB4F-4E7E-B928-0E9EB0282305}" presName="rootConnector" presStyleLbl="node2" presStyleIdx="0" presStyleCnt="3"/>
      <dgm:spPr/>
    </dgm:pt>
    <dgm:pt modelId="{101EB53B-0299-416E-AF99-0C4F432DBD85}" type="pres">
      <dgm:prSet presAssocID="{93AE894F-EB4F-4E7E-B928-0E9EB0282305}" presName="hierChild4" presStyleCnt="0"/>
      <dgm:spPr/>
    </dgm:pt>
    <dgm:pt modelId="{0781C06F-0B11-472D-8CBC-5D3D3ABB2B32}" type="pres">
      <dgm:prSet presAssocID="{D3BA7773-C3F3-4B09-992A-0B47523745E9}" presName="Name37" presStyleLbl="parChTrans1D3" presStyleIdx="0" presStyleCnt="3"/>
      <dgm:spPr/>
    </dgm:pt>
    <dgm:pt modelId="{AB9F5A73-304E-4EE1-AD48-57DE7B4406FA}" type="pres">
      <dgm:prSet presAssocID="{219142B5-F45C-46D7-9A87-AAD11581D098}" presName="hierRoot2" presStyleCnt="0">
        <dgm:presLayoutVars>
          <dgm:hierBranch val="init"/>
        </dgm:presLayoutVars>
      </dgm:prSet>
      <dgm:spPr/>
    </dgm:pt>
    <dgm:pt modelId="{5681E758-96ED-4B82-83B4-6A503EF4D42F}" type="pres">
      <dgm:prSet presAssocID="{219142B5-F45C-46D7-9A87-AAD11581D098}" presName="rootComposite" presStyleCnt="0"/>
      <dgm:spPr/>
    </dgm:pt>
    <dgm:pt modelId="{20BBCE11-6A02-46D7-B011-3D2986635EFC}" type="pres">
      <dgm:prSet presAssocID="{219142B5-F45C-46D7-9A87-AAD11581D098}" presName="rootText" presStyleLbl="node3" presStyleIdx="0" presStyleCnt="3">
        <dgm:presLayoutVars>
          <dgm:chPref val="3"/>
        </dgm:presLayoutVars>
      </dgm:prSet>
      <dgm:spPr/>
    </dgm:pt>
    <dgm:pt modelId="{FEE11A12-E396-4E43-8C41-11C8C53D995C}" type="pres">
      <dgm:prSet presAssocID="{219142B5-F45C-46D7-9A87-AAD11581D098}" presName="rootConnector" presStyleLbl="node3" presStyleIdx="0" presStyleCnt="3"/>
      <dgm:spPr/>
    </dgm:pt>
    <dgm:pt modelId="{BCAA48BC-02C2-4B68-8557-6E287F1004D3}" type="pres">
      <dgm:prSet presAssocID="{219142B5-F45C-46D7-9A87-AAD11581D098}" presName="hierChild4" presStyleCnt="0"/>
      <dgm:spPr/>
    </dgm:pt>
    <dgm:pt modelId="{563E6EDB-0723-492C-8B73-FABF6CA265B2}" type="pres">
      <dgm:prSet presAssocID="{219142B5-F45C-46D7-9A87-AAD11581D098}" presName="hierChild5" presStyleCnt="0"/>
      <dgm:spPr/>
    </dgm:pt>
    <dgm:pt modelId="{ADCB3414-2096-47CC-9930-A0FE6C81AC97}" type="pres">
      <dgm:prSet presAssocID="{93AE894F-EB4F-4E7E-B928-0E9EB0282305}" presName="hierChild5" presStyleCnt="0"/>
      <dgm:spPr/>
    </dgm:pt>
    <dgm:pt modelId="{6590C219-316C-4FA5-B3BD-91152C6E668B}" type="pres">
      <dgm:prSet presAssocID="{A8A21C6F-033B-4617-BAF3-3190F4557943}" presName="Name37" presStyleLbl="parChTrans1D2" presStyleIdx="1" presStyleCnt="3"/>
      <dgm:spPr/>
    </dgm:pt>
    <dgm:pt modelId="{3F43CF3F-CD8E-405C-8559-8A40DCB46026}" type="pres">
      <dgm:prSet presAssocID="{0809F476-B66C-46A8-8B7E-86343F442390}" presName="hierRoot2" presStyleCnt="0">
        <dgm:presLayoutVars>
          <dgm:hierBranch val="init"/>
        </dgm:presLayoutVars>
      </dgm:prSet>
      <dgm:spPr/>
    </dgm:pt>
    <dgm:pt modelId="{EA4370EA-8649-4027-9162-0BF683FE6F02}" type="pres">
      <dgm:prSet presAssocID="{0809F476-B66C-46A8-8B7E-86343F442390}" presName="rootComposite" presStyleCnt="0"/>
      <dgm:spPr/>
    </dgm:pt>
    <dgm:pt modelId="{595D1397-D79F-4493-9EDC-9674BE3EE586}" type="pres">
      <dgm:prSet presAssocID="{0809F476-B66C-46A8-8B7E-86343F442390}" presName="rootText" presStyleLbl="node2" presStyleIdx="1" presStyleCnt="3">
        <dgm:presLayoutVars>
          <dgm:chPref val="3"/>
        </dgm:presLayoutVars>
      </dgm:prSet>
      <dgm:spPr/>
    </dgm:pt>
    <dgm:pt modelId="{1A4603B2-84BF-4B57-8E99-7E02E1C6AA90}" type="pres">
      <dgm:prSet presAssocID="{0809F476-B66C-46A8-8B7E-86343F442390}" presName="rootConnector" presStyleLbl="node2" presStyleIdx="1" presStyleCnt="3"/>
      <dgm:spPr/>
    </dgm:pt>
    <dgm:pt modelId="{EC18A330-1045-42D6-AF93-9384DEC426B3}" type="pres">
      <dgm:prSet presAssocID="{0809F476-B66C-46A8-8B7E-86343F442390}" presName="hierChild4" presStyleCnt="0"/>
      <dgm:spPr/>
    </dgm:pt>
    <dgm:pt modelId="{A3BBE4CC-70C4-4F94-909A-C9AB9A518905}" type="pres">
      <dgm:prSet presAssocID="{96B3B8DC-8B4F-4B18-B9D2-020141FA5528}" presName="Name37" presStyleLbl="parChTrans1D3" presStyleIdx="1" presStyleCnt="3"/>
      <dgm:spPr/>
    </dgm:pt>
    <dgm:pt modelId="{110DFFC2-A194-42AE-A87B-E5A0BDE3E32A}" type="pres">
      <dgm:prSet presAssocID="{A8D24181-C2B2-4FD2-AE3E-DFC7E0D79466}" presName="hierRoot2" presStyleCnt="0">
        <dgm:presLayoutVars>
          <dgm:hierBranch val="init"/>
        </dgm:presLayoutVars>
      </dgm:prSet>
      <dgm:spPr/>
    </dgm:pt>
    <dgm:pt modelId="{E8C02769-5156-4DF9-8559-130B0CE90E8D}" type="pres">
      <dgm:prSet presAssocID="{A8D24181-C2B2-4FD2-AE3E-DFC7E0D79466}" presName="rootComposite" presStyleCnt="0"/>
      <dgm:spPr/>
    </dgm:pt>
    <dgm:pt modelId="{8164E71B-17BA-4D67-A7CE-A7A1CC314651}" type="pres">
      <dgm:prSet presAssocID="{A8D24181-C2B2-4FD2-AE3E-DFC7E0D79466}" presName="rootText" presStyleLbl="node3" presStyleIdx="1" presStyleCnt="3">
        <dgm:presLayoutVars>
          <dgm:chPref val="3"/>
        </dgm:presLayoutVars>
      </dgm:prSet>
      <dgm:spPr/>
    </dgm:pt>
    <dgm:pt modelId="{6CA68086-47B6-42C6-8D3F-90EA3800E9EC}" type="pres">
      <dgm:prSet presAssocID="{A8D24181-C2B2-4FD2-AE3E-DFC7E0D79466}" presName="rootConnector" presStyleLbl="node3" presStyleIdx="1" presStyleCnt="3"/>
      <dgm:spPr/>
    </dgm:pt>
    <dgm:pt modelId="{3F7EF62B-3BE5-4EB2-8C4A-EA00E37C4011}" type="pres">
      <dgm:prSet presAssocID="{A8D24181-C2B2-4FD2-AE3E-DFC7E0D79466}" presName="hierChild4" presStyleCnt="0"/>
      <dgm:spPr/>
    </dgm:pt>
    <dgm:pt modelId="{86D61726-F35C-4300-890E-06CFCD106B98}" type="pres">
      <dgm:prSet presAssocID="{A8D24181-C2B2-4FD2-AE3E-DFC7E0D79466}" presName="hierChild5" presStyleCnt="0"/>
      <dgm:spPr/>
    </dgm:pt>
    <dgm:pt modelId="{276FFC7D-6143-493D-944A-B789C770B625}" type="pres">
      <dgm:prSet presAssocID="{0809F476-B66C-46A8-8B7E-86343F442390}" presName="hierChild5" presStyleCnt="0"/>
      <dgm:spPr/>
    </dgm:pt>
    <dgm:pt modelId="{C10F92A8-03F2-4E91-B3A4-3B6D7DE5BCC2}" type="pres">
      <dgm:prSet presAssocID="{E608C7AD-5CBE-4AF0-82D6-DF8EBF982778}" presName="Name37" presStyleLbl="parChTrans1D2" presStyleIdx="2" presStyleCnt="3"/>
      <dgm:spPr/>
    </dgm:pt>
    <dgm:pt modelId="{252DDF66-B273-4C53-893E-6F82834816B1}" type="pres">
      <dgm:prSet presAssocID="{9D6EB81B-4EF7-434F-80D8-612C4529AC64}" presName="hierRoot2" presStyleCnt="0">
        <dgm:presLayoutVars>
          <dgm:hierBranch val="init"/>
        </dgm:presLayoutVars>
      </dgm:prSet>
      <dgm:spPr/>
    </dgm:pt>
    <dgm:pt modelId="{AB7ADF4C-C57E-4D55-A511-2B539E6FA032}" type="pres">
      <dgm:prSet presAssocID="{9D6EB81B-4EF7-434F-80D8-612C4529AC64}" presName="rootComposite" presStyleCnt="0"/>
      <dgm:spPr/>
    </dgm:pt>
    <dgm:pt modelId="{0E99F48A-D5A8-4A3D-9E9D-B648EE24D46F}" type="pres">
      <dgm:prSet presAssocID="{9D6EB81B-4EF7-434F-80D8-612C4529AC64}" presName="rootText" presStyleLbl="node2" presStyleIdx="2" presStyleCnt="3">
        <dgm:presLayoutVars>
          <dgm:chPref val="3"/>
        </dgm:presLayoutVars>
      </dgm:prSet>
      <dgm:spPr/>
    </dgm:pt>
    <dgm:pt modelId="{D38E3E18-4B4B-4A7F-A18A-8F5684669EE3}" type="pres">
      <dgm:prSet presAssocID="{9D6EB81B-4EF7-434F-80D8-612C4529AC64}" presName="rootConnector" presStyleLbl="node2" presStyleIdx="2" presStyleCnt="3"/>
      <dgm:spPr/>
    </dgm:pt>
    <dgm:pt modelId="{20371ABC-4961-4799-9A06-921A47E6BB0B}" type="pres">
      <dgm:prSet presAssocID="{9D6EB81B-4EF7-434F-80D8-612C4529AC64}" presName="hierChild4" presStyleCnt="0"/>
      <dgm:spPr/>
    </dgm:pt>
    <dgm:pt modelId="{E0F3558D-D06C-4062-9914-0E3E459649AF}" type="pres">
      <dgm:prSet presAssocID="{82BF9E9B-E046-4414-9878-335CA2CDFF49}" presName="Name37" presStyleLbl="parChTrans1D3" presStyleIdx="2" presStyleCnt="3"/>
      <dgm:spPr/>
    </dgm:pt>
    <dgm:pt modelId="{AB414563-3FE0-499E-A6D3-48C889564314}" type="pres">
      <dgm:prSet presAssocID="{C132C32F-1CC1-49F5-A271-49876AE735AC}" presName="hierRoot2" presStyleCnt="0">
        <dgm:presLayoutVars>
          <dgm:hierBranch val="init"/>
        </dgm:presLayoutVars>
      </dgm:prSet>
      <dgm:spPr/>
    </dgm:pt>
    <dgm:pt modelId="{58ED7B36-1DAE-486F-B219-C8AAA15275D2}" type="pres">
      <dgm:prSet presAssocID="{C132C32F-1CC1-49F5-A271-49876AE735AC}" presName="rootComposite" presStyleCnt="0"/>
      <dgm:spPr/>
    </dgm:pt>
    <dgm:pt modelId="{01A2FCB8-C8F2-459C-B933-0848809AB8C3}" type="pres">
      <dgm:prSet presAssocID="{C132C32F-1CC1-49F5-A271-49876AE735AC}" presName="rootText" presStyleLbl="node3" presStyleIdx="2" presStyleCnt="3">
        <dgm:presLayoutVars>
          <dgm:chPref val="3"/>
        </dgm:presLayoutVars>
      </dgm:prSet>
      <dgm:spPr/>
    </dgm:pt>
    <dgm:pt modelId="{96E45F15-198F-426C-9202-790287030869}" type="pres">
      <dgm:prSet presAssocID="{C132C32F-1CC1-49F5-A271-49876AE735AC}" presName="rootConnector" presStyleLbl="node3" presStyleIdx="2" presStyleCnt="3"/>
      <dgm:spPr/>
    </dgm:pt>
    <dgm:pt modelId="{63755090-23AC-418E-9669-96ADF448ABB1}" type="pres">
      <dgm:prSet presAssocID="{C132C32F-1CC1-49F5-A271-49876AE735AC}" presName="hierChild4" presStyleCnt="0"/>
      <dgm:spPr/>
    </dgm:pt>
    <dgm:pt modelId="{826906D9-1215-4410-885A-5F0C7B975DFD}" type="pres">
      <dgm:prSet presAssocID="{C132C32F-1CC1-49F5-A271-49876AE735AC}" presName="hierChild5" presStyleCnt="0"/>
      <dgm:spPr/>
    </dgm:pt>
    <dgm:pt modelId="{263A1F6A-BA99-4A84-8A59-15EF797D3D7E}" type="pres">
      <dgm:prSet presAssocID="{9D6EB81B-4EF7-434F-80D8-612C4529AC64}" presName="hierChild5" presStyleCnt="0"/>
      <dgm:spPr/>
    </dgm:pt>
    <dgm:pt modelId="{FC313852-0BB3-41EC-98A7-681B3C0E2AF9}" type="pres">
      <dgm:prSet presAssocID="{3D45FC2A-770F-4F09-970A-BAE85B919066}" presName="hierChild3" presStyleCnt="0"/>
      <dgm:spPr/>
    </dgm:pt>
  </dgm:ptLst>
  <dgm:cxnLst>
    <dgm:cxn modelId="{C39F1815-F8F1-4050-9F84-4DF3715B65FC}" type="presOf" srcId="{93AE894F-EB4F-4E7E-B928-0E9EB0282305}" destId="{D4814DA2-7EF4-4DB1-854C-81DDAE4A7C7A}" srcOrd="0" destOrd="0" presId="urn:microsoft.com/office/officeart/2005/8/layout/orgChart1"/>
    <dgm:cxn modelId="{84DE4027-ECC0-4904-9090-2ACFD0F57D9B}" type="presOf" srcId="{82BF9E9B-E046-4414-9878-335CA2CDFF49}" destId="{E0F3558D-D06C-4062-9914-0E3E459649AF}" srcOrd="0" destOrd="0" presId="urn:microsoft.com/office/officeart/2005/8/layout/orgChart1"/>
    <dgm:cxn modelId="{D2631732-ECC3-47AF-8C27-0CB11CFFCD63}" type="presOf" srcId="{C132C32F-1CC1-49F5-A271-49876AE735AC}" destId="{96E45F15-198F-426C-9202-790287030869}" srcOrd="1" destOrd="0" presId="urn:microsoft.com/office/officeart/2005/8/layout/orgChart1"/>
    <dgm:cxn modelId="{22A3C938-E1F4-4552-8394-508921EA7BF2}" type="presOf" srcId="{A8A21C6F-033B-4617-BAF3-3190F4557943}" destId="{6590C219-316C-4FA5-B3BD-91152C6E668B}" srcOrd="0" destOrd="0" presId="urn:microsoft.com/office/officeart/2005/8/layout/orgChart1"/>
    <dgm:cxn modelId="{FDD43939-F2AC-4295-8702-65C3D30B713E}" type="presOf" srcId="{3D45FC2A-770F-4F09-970A-BAE85B919066}" destId="{2DD80ABA-BBED-413F-BC45-498BB3DE59A3}" srcOrd="0" destOrd="0" presId="urn:microsoft.com/office/officeart/2005/8/layout/orgChart1"/>
    <dgm:cxn modelId="{C0AA1B5B-93B3-4025-A4C9-74B41A98CFD2}" type="presOf" srcId="{D3BA7773-C3F3-4B09-992A-0B47523745E9}" destId="{0781C06F-0B11-472D-8CBC-5D3D3ABB2B32}" srcOrd="0" destOrd="0" presId="urn:microsoft.com/office/officeart/2005/8/layout/orgChart1"/>
    <dgm:cxn modelId="{F2F54660-405F-4BA3-8186-5DEA3DE7FCE7}" srcId="{3D45FC2A-770F-4F09-970A-BAE85B919066}" destId="{0809F476-B66C-46A8-8B7E-86343F442390}" srcOrd="1" destOrd="0" parTransId="{A8A21C6F-033B-4617-BAF3-3190F4557943}" sibTransId="{A4DAB99E-E6A8-4A6A-882F-7BA30EFF12D4}"/>
    <dgm:cxn modelId="{F05F5461-6F24-4FF7-9F9B-0FCC4E57A837}" srcId="{0809F476-B66C-46A8-8B7E-86343F442390}" destId="{A8D24181-C2B2-4FD2-AE3E-DFC7E0D79466}" srcOrd="0" destOrd="0" parTransId="{96B3B8DC-8B4F-4B18-B9D2-020141FA5528}" sibTransId="{1326C577-4253-4AE2-9EE4-86652BB95908}"/>
    <dgm:cxn modelId="{E865BE48-65CE-4027-B46D-8AEE93EA501E}" srcId="{9D6EB81B-4EF7-434F-80D8-612C4529AC64}" destId="{C132C32F-1CC1-49F5-A271-49876AE735AC}" srcOrd="0" destOrd="0" parTransId="{82BF9E9B-E046-4414-9878-335CA2CDFF49}" sibTransId="{EC2CD791-CA69-4C89-B9DD-C370F89F69B9}"/>
    <dgm:cxn modelId="{BDCCCB4C-E973-42A1-80AF-D63C38916834}" type="presOf" srcId="{219142B5-F45C-46D7-9A87-AAD11581D098}" destId="{20BBCE11-6A02-46D7-B011-3D2986635EFC}" srcOrd="0" destOrd="0" presId="urn:microsoft.com/office/officeart/2005/8/layout/orgChart1"/>
    <dgm:cxn modelId="{B1B2F653-7DC5-4C17-A352-4CC2B97B7C7B}" type="presOf" srcId="{9D6EB81B-4EF7-434F-80D8-612C4529AC64}" destId="{0E99F48A-D5A8-4A3D-9E9D-B648EE24D46F}" srcOrd="0" destOrd="0" presId="urn:microsoft.com/office/officeart/2005/8/layout/orgChart1"/>
    <dgm:cxn modelId="{508CCD54-7FC4-4BFE-9F95-C84EE176571C}" srcId="{3D45FC2A-770F-4F09-970A-BAE85B919066}" destId="{9D6EB81B-4EF7-434F-80D8-612C4529AC64}" srcOrd="2" destOrd="0" parTransId="{E608C7AD-5CBE-4AF0-82D6-DF8EBF982778}" sibTransId="{54B9884A-6EAD-4B35-ACD5-A1332EDFD09F}"/>
    <dgm:cxn modelId="{82F59956-DDEA-46AE-ACFC-433AFB34B5B4}" type="presOf" srcId="{CBF78ECE-1810-4A4F-A355-31E948AA8C3D}" destId="{51CC9992-0D7C-47FD-BAA2-9EEA6DB2599B}" srcOrd="0" destOrd="0" presId="urn:microsoft.com/office/officeart/2005/8/layout/orgChart1"/>
    <dgm:cxn modelId="{4653E859-22AB-4D22-B14E-297C4FAEF4DF}" type="presOf" srcId="{A8D24181-C2B2-4FD2-AE3E-DFC7E0D79466}" destId="{6CA68086-47B6-42C6-8D3F-90EA3800E9EC}" srcOrd="1" destOrd="0" presId="urn:microsoft.com/office/officeart/2005/8/layout/orgChart1"/>
    <dgm:cxn modelId="{D780C35A-7398-4378-BE11-15A945333A94}" srcId="{93AE894F-EB4F-4E7E-B928-0E9EB0282305}" destId="{219142B5-F45C-46D7-9A87-AAD11581D098}" srcOrd="0" destOrd="0" parTransId="{D3BA7773-C3F3-4B09-992A-0B47523745E9}" sibTransId="{58D10220-CB7E-41DE-849F-94E72AB6D92E}"/>
    <dgm:cxn modelId="{749B467E-E281-4E79-91B7-1BD5259ADE9E}" type="presOf" srcId="{96B3B8DC-8B4F-4B18-B9D2-020141FA5528}" destId="{A3BBE4CC-70C4-4F94-909A-C9AB9A518905}" srcOrd="0" destOrd="0" presId="urn:microsoft.com/office/officeart/2005/8/layout/orgChart1"/>
    <dgm:cxn modelId="{4A380689-2AEE-43BB-9242-49DB565A7071}" type="presOf" srcId="{0809F476-B66C-46A8-8B7E-86343F442390}" destId="{595D1397-D79F-4493-9EDC-9674BE3EE586}" srcOrd="0" destOrd="0" presId="urn:microsoft.com/office/officeart/2005/8/layout/orgChart1"/>
    <dgm:cxn modelId="{08E40E9D-5BDE-4AEF-BF58-C2A1C4D94EB2}" type="presOf" srcId="{A8D24181-C2B2-4FD2-AE3E-DFC7E0D79466}" destId="{8164E71B-17BA-4D67-A7CE-A7A1CC314651}" srcOrd="0" destOrd="0" presId="urn:microsoft.com/office/officeart/2005/8/layout/orgChart1"/>
    <dgm:cxn modelId="{2F411A9F-C08F-4C92-99EF-9F9E6FE59EE9}" type="presOf" srcId="{E608C7AD-5CBE-4AF0-82D6-DF8EBF982778}" destId="{C10F92A8-03F2-4E91-B3A4-3B6D7DE5BCC2}" srcOrd="0" destOrd="0" presId="urn:microsoft.com/office/officeart/2005/8/layout/orgChart1"/>
    <dgm:cxn modelId="{FA190AAC-CD0F-43C8-B9A6-9D041F48D4F3}" type="presOf" srcId="{8F8419A0-7802-4CFA-8DB2-4AFC9C89C7F7}" destId="{F6723F6F-C72E-411D-BE48-439B0521F77D}" srcOrd="0" destOrd="0" presId="urn:microsoft.com/office/officeart/2005/8/layout/orgChart1"/>
    <dgm:cxn modelId="{299C19AE-E857-4BA2-84D7-C23BF2A0E2EA}" type="presOf" srcId="{93AE894F-EB4F-4E7E-B928-0E9EB0282305}" destId="{72A5F56E-99F0-4599-BA56-C10FC4A370F7}" srcOrd="1" destOrd="0" presId="urn:microsoft.com/office/officeart/2005/8/layout/orgChart1"/>
    <dgm:cxn modelId="{FC3168B4-D8C8-4DB8-8347-9B817AB25278}" type="presOf" srcId="{9D6EB81B-4EF7-434F-80D8-612C4529AC64}" destId="{D38E3E18-4B4B-4A7F-A18A-8F5684669EE3}" srcOrd="1" destOrd="0" presId="urn:microsoft.com/office/officeart/2005/8/layout/orgChart1"/>
    <dgm:cxn modelId="{60E017BD-3D6B-4876-B3E7-1D9C88D19673}" type="presOf" srcId="{219142B5-F45C-46D7-9A87-AAD11581D098}" destId="{FEE11A12-E396-4E43-8C41-11C8C53D995C}" srcOrd="1" destOrd="0" presId="urn:microsoft.com/office/officeart/2005/8/layout/orgChart1"/>
    <dgm:cxn modelId="{F2C72EDA-0B1C-4A22-BFF6-20784AB7D9FE}" type="presOf" srcId="{0809F476-B66C-46A8-8B7E-86343F442390}" destId="{1A4603B2-84BF-4B57-8E99-7E02E1C6AA90}" srcOrd="1" destOrd="0" presId="urn:microsoft.com/office/officeart/2005/8/layout/orgChart1"/>
    <dgm:cxn modelId="{559D5FE8-FDB7-490B-B8CF-C06F7B36195A}" srcId="{3D45FC2A-770F-4F09-970A-BAE85B919066}" destId="{93AE894F-EB4F-4E7E-B928-0E9EB0282305}" srcOrd="0" destOrd="0" parTransId="{8F8419A0-7802-4CFA-8DB2-4AFC9C89C7F7}" sibTransId="{84410107-6E94-496B-A658-4243C2521430}"/>
    <dgm:cxn modelId="{09D2B6EF-B46F-4EAE-A8A4-4F9E5BFF8293}" type="presOf" srcId="{C132C32F-1CC1-49F5-A271-49876AE735AC}" destId="{01A2FCB8-C8F2-459C-B933-0848809AB8C3}" srcOrd="0" destOrd="0" presId="urn:microsoft.com/office/officeart/2005/8/layout/orgChart1"/>
    <dgm:cxn modelId="{2CF5CAF1-3228-4ED5-93EC-4C6421B343C6}" type="presOf" srcId="{3D45FC2A-770F-4F09-970A-BAE85B919066}" destId="{821CF199-26DD-4223-B442-CED2180E662B}" srcOrd="1" destOrd="0" presId="urn:microsoft.com/office/officeart/2005/8/layout/orgChart1"/>
    <dgm:cxn modelId="{F09D0BF9-864D-4EF4-BFD9-3E132F95452C}" srcId="{CBF78ECE-1810-4A4F-A355-31E948AA8C3D}" destId="{3D45FC2A-770F-4F09-970A-BAE85B919066}" srcOrd="0" destOrd="0" parTransId="{7303CC77-C044-497A-952A-4ADFFBC012F8}" sibTransId="{032AC25F-39CF-4A69-A446-CECD170E4C12}"/>
    <dgm:cxn modelId="{A6FB2B11-F3C9-49B6-87D8-2DE9AFDD6681}" type="presParOf" srcId="{51CC9992-0D7C-47FD-BAA2-9EEA6DB2599B}" destId="{A9B2C915-E065-4251-8175-489034BBF835}" srcOrd="0" destOrd="0" presId="urn:microsoft.com/office/officeart/2005/8/layout/orgChart1"/>
    <dgm:cxn modelId="{4BBFE3EB-CDAA-4647-A820-2403D2F6CDCC}" type="presParOf" srcId="{A9B2C915-E065-4251-8175-489034BBF835}" destId="{D43BB810-563D-48C6-A383-708B2E5AA30F}" srcOrd="0" destOrd="0" presId="urn:microsoft.com/office/officeart/2005/8/layout/orgChart1"/>
    <dgm:cxn modelId="{AF230022-A158-4E11-9CF2-AE9FCAF1930B}" type="presParOf" srcId="{D43BB810-563D-48C6-A383-708B2E5AA30F}" destId="{2DD80ABA-BBED-413F-BC45-498BB3DE59A3}" srcOrd="0" destOrd="0" presId="urn:microsoft.com/office/officeart/2005/8/layout/orgChart1"/>
    <dgm:cxn modelId="{8215DD2D-7616-458D-A535-3E0C9CE5E487}" type="presParOf" srcId="{D43BB810-563D-48C6-A383-708B2E5AA30F}" destId="{821CF199-26DD-4223-B442-CED2180E662B}" srcOrd="1" destOrd="0" presId="urn:microsoft.com/office/officeart/2005/8/layout/orgChart1"/>
    <dgm:cxn modelId="{01B377CD-D76A-4DD8-B3EA-A302F7B410A7}" type="presParOf" srcId="{A9B2C915-E065-4251-8175-489034BBF835}" destId="{6283A609-D871-48C6-9BE1-AC41246D8527}" srcOrd="1" destOrd="0" presId="urn:microsoft.com/office/officeart/2005/8/layout/orgChart1"/>
    <dgm:cxn modelId="{6F7C9396-8ADC-4146-8855-068D9FB7E042}" type="presParOf" srcId="{6283A609-D871-48C6-9BE1-AC41246D8527}" destId="{F6723F6F-C72E-411D-BE48-439B0521F77D}" srcOrd="0" destOrd="0" presId="urn:microsoft.com/office/officeart/2005/8/layout/orgChart1"/>
    <dgm:cxn modelId="{99B510FE-3808-4253-A3A9-8CCBE245BCD0}" type="presParOf" srcId="{6283A609-D871-48C6-9BE1-AC41246D8527}" destId="{6A0EDA6E-283B-4821-8993-152EA6691AA5}" srcOrd="1" destOrd="0" presId="urn:microsoft.com/office/officeart/2005/8/layout/orgChart1"/>
    <dgm:cxn modelId="{3917FAB7-CC22-47E8-A8C6-AAE2E82534DD}" type="presParOf" srcId="{6A0EDA6E-283B-4821-8993-152EA6691AA5}" destId="{2D393BD3-30D3-4FC0-AB45-E56148C12FBF}" srcOrd="0" destOrd="0" presId="urn:microsoft.com/office/officeart/2005/8/layout/orgChart1"/>
    <dgm:cxn modelId="{2CB5F72C-9726-4397-A6CF-39E6441AA0CD}" type="presParOf" srcId="{2D393BD3-30D3-4FC0-AB45-E56148C12FBF}" destId="{D4814DA2-7EF4-4DB1-854C-81DDAE4A7C7A}" srcOrd="0" destOrd="0" presId="urn:microsoft.com/office/officeart/2005/8/layout/orgChart1"/>
    <dgm:cxn modelId="{3D40A38C-BF9B-4FE7-BC09-ACC5191E40BB}" type="presParOf" srcId="{2D393BD3-30D3-4FC0-AB45-E56148C12FBF}" destId="{72A5F56E-99F0-4599-BA56-C10FC4A370F7}" srcOrd="1" destOrd="0" presId="urn:microsoft.com/office/officeart/2005/8/layout/orgChart1"/>
    <dgm:cxn modelId="{1BF5DE17-824A-456F-B9E5-6F4A098B2198}" type="presParOf" srcId="{6A0EDA6E-283B-4821-8993-152EA6691AA5}" destId="{101EB53B-0299-416E-AF99-0C4F432DBD85}" srcOrd="1" destOrd="0" presId="urn:microsoft.com/office/officeart/2005/8/layout/orgChart1"/>
    <dgm:cxn modelId="{ED4682AB-5AAF-4065-9620-070B874A9E27}" type="presParOf" srcId="{101EB53B-0299-416E-AF99-0C4F432DBD85}" destId="{0781C06F-0B11-472D-8CBC-5D3D3ABB2B32}" srcOrd="0" destOrd="0" presId="urn:microsoft.com/office/officeart/2005/8/layout/orgChart1"/>
    <dgm:cxn modelId="{09C2B1A3-DC76-4A5C-BC0D-1263F797BB22}" type="presParOf" srcId="{101EB53B-0299-416E-AF99-0C4F432DBD85}" destId="{AB9F5A73-304E-4EE1-AD48-57DE7B4406FA}" srcOrd="1" destOrd="0" presId="urn:microsoft.com/office/officeart/2005/8/layout/orgChart1"/>
    <dgm:cxn modelId="{2EC2D41C-0183-44F1-9D31-DE1D195ECAEE}" type="presParOf" srcId="{AB9F5A73-304E-4EE1-AD48-57DE7B4406FA}" destId="{5681E758-96ED-4B82-83B4-6A503EF4D42F}" srcOrd="0" destOrd="0" presId="urn:microsoft.com/office/officeart/2005/8/layout/orgChart1"/>
    <dgm:cxn modelId="{446C8659-10AB-4A68-AD8B-91FAC1575C09}" type="presParOf" srcId="{5681E758-96ED-4B82-83B4-6A503EF4D42F}" destId="{20BBCE11-6A02-46D7-B011-3D2986635EFC}" srcOrd="0" destOrd="0" presId="urn:microsoft.com/office/officeart/2005/8/layout/orgChart1"/>
    <dgm:cxn modelId="{8ED5E9A9-0A77-456C-B790-A90973116F42}" type="presParOf" srcId="{5681E758-96ED-4B82-83B4-6A503EF4D42F}" destId="{FEE11A12-E396-4E43-8C41-11C8C53D995C}" srcOrd="1" destOrd="0" presId="urn:microsoft.com/office/officeart/2005/8/layout/orgChart1"/>
    <dgm:cxn modelId="{3F4E481A-D621-4AF8-9283-DFC4005C39C0}" type="presParOf" srcId="{AB9F5A73-304E-4EE1-AD48-57DE7B4406FA}" destId="{BCAA48BC-02C2-4B68-8557-6E287F1004D3}" srcOrd="1" destOrd="0" presId="urn:microsoft.com/office/officeart/2005/8/layout/orgChart1"/>
    <dgm:cxn modelId="{97B4F9C9-28B7-4722-AD15-339856329A95}" type="presParOf" srcId="{AB9F5A73-304E-4EE1-AD48-57DE7B4406FA}" destId="{563E6EDB-0723-492C-8B73-FABF6CA265B2}" srcOrd="2" destOrd="0" presId="urn:microsoft.com/office/officeart/2005/8/layout/orgChart1"/>
    <dgm:cxn modelId="{4ED0631F-53BB-4560-A212-371471A3A903}" type="presParOf" srcId="{6A0EDA6E-283B-4821-8993-152EA6691AA5}" destId="{ADCB3414-2096-47CC-9930-A0FE6C81AC97}" srcOrd="2" destOrd="0" presId="urn:microsoft.com/office/officeart/2005/8/layout/orgChart1"/>
    <dgm:cxn modelId="{6F863E77-C8B2-4E6A-9D6D-22D190909CEA}" type="presParOf" srcId="{6283A609-D871-48C6-9BE1-AC41246D8527}" destId="{6590C219-316C-4FA5-B3BD-91152C6E668B}" srcOrd="2" destOrd="0" presId="urn:microsoft.com/office/officeart/2005/8/layout/orgChart1"/>
    <dgm:cxn modelId="{DD93BA44-BB86-4807-AF2E-E22B73457053}" type="presParOf" srcId="{6283A609-D871-48C6-9BE1-AC41246D8527}" destId="{3F43CF3F-CD8E-405C-8559-8A40DCB46026}" srcOrd="3" destOrd="0" presId="urn:microsoft.com/office/officeart/2005/8/layout/orgChart1"/>
    <dgm:cxn modelId="{32493584-840D-41A6-8E5F-8CF547FCEA6F}" type="presParOf" srcId="{3F43CF3F-CD8E-405C-8559-8A40DCB46026}" destId="{EA4370EA-8649-4027-9162-0BF683FE6F02}" srcOrd="0" destOrd="0" presId="urn:microsoft.com/office/officeart/2005/8/layout/orgChart1"/>
    <dgm:cxn modelId="{68DCC1F9-6027-4BBA-A507-4800491ED145}" type="presParOf" srcId="{EA4370EA-8649-4027-9162-0BF683FE6F02}" destId="{595D1397-D79F-4493-9EDC-9674BE3EE586}" srcOrd="0" destOrd="0" presId="urn:microsoft.com/office/officeart/2005/8/layout/orgChart1"/>
    <dgm:cxn modelId="{9F38C2EE-B9E5-42E0-894D-395F61D6E7B9}" type="presParOf" srcId="{EA4370EA-8649-4027-9162-0BF683FE6F02}" destId="{1A4603B2-84BF-4B57-8E99-7E02E1C6AA90}" srcOrd="1" destOrd="0" presId="urn:microsoft.com/office/officeart/2005/8/layout/orgChart1"/>
    <dgm:cxn modelId="{2E275D14-CBF7-4A52-A061-B1B81CE2ADE2}" type="presParOf" srcId="{3F43CF3F-CD8E-405C-8559-8A40DCB46026}" destId="{EC18A330-1045-42D6-AF93-9384DEC426B3}" srcOrd="1" destOrd="0" presId="urn:microsoft.com/office/officeart/2005/8/layout/orgChart1"/>
    <dgm:cxn modelId="{3AEEA435-8714-42FD-984D-67B267ED23D4}" type="presParOf" srcId="{EC18A330-1045-42D6-AF93-9384DEC426B3}" destId="{A3BBE4CC-70C4-4F94-909A-C9AB9A518905}" srcOrd="0" destOrd="0" presId="urn:microsoft.com/office/officeart/2005/8/layout/orgChart1"/>
    <dgm:cxn modelId="{95B0E439-E4A0-446B-8B8C-C16969C3E454}" type="presParOf" srcId="{EC18A330-1045-42D6-AF93-9384DEC426B3}" destId="{110DFFC2-A194-42AE-A87B-E5A0BDE3E32A}" srcOrd="1" destOrd="0" presId="urn:microsoft.com/office/officeart/2005/8/layout/orgChart1"/>
    <dgm:cxn modelId="{0C9751E9-F35B-4077-B70E-5B67EA2C7BEA}" type="presParOf" srcId="{110DFFC2-A194-42AE-A87B-E5A0BDE3E32A}" destId="{E8C02769-5156-4DF9-8559-130B0CE90E8D}" srcOrd="0" destOrd="0" presId="urn:microsoft.com/office/officeart/2005/8/layout/orgChart1"/>
    <dgm:cxn modelId="{EEAF102D-A64A-45D2-8FFD-4777CA03CAF3}" type="presParOf" srcId="{E8C02769-5156-4DF9-8559-130B0CE90E8D}" destId="{8164E71B-17BA-4D67-A7CE-A7A1CC314651}" srcOrd="0" destOrd="0" presId="urn:microsoft.com/office/officeart/2005/8/layout/orgChart1"/>
    <dgm:cxn modelId="{40927D0F-0F4E-4162-96BE-EB1882916204}" type="presParOf" srcId="{E8C02769-5156-4DF9-8559-130B0CE90E8D}" destId="{6CA68086-47B6-42C6-8D3F-90EA3800E9EC}" srcOrd="1" destOrd="0" presId="urn:microsoft.com/office/officeart/2005/8/layout/orgChart1"/>
    <dgm:cxn modelId="{4C59DBD7-6D8D-49B5-89BD-69ACEC3B0C5D}" type="presParOf" srcId="{110DFFC2-A194-42AE-A87B-E5A0BDE3E32A}" destId="{3F7EF62B-3BE5-4EB2-8C4A-EA00E37C4011}" srcOrd="1" destOrd="0" presId="urn:microsoft.com/office/officeart/2005/8/layout/orgChart1"/>
    <dgm:cxn modelId="{5D96EB1F-02C3-4E42-A6AF-4DA73158B752}" type="presParOf" srcId="{110DFFC2-A194-42AE-A87B-E5A0BDE3E32A}" destId="{86D61726-F35C-4300-890E-06CFCD106B98}" srcOrd="2" destOrd="0" presId="urn:microsoft.com/office/officeart/2005/8/layout/orgChart1"/>
    <dgm:cxn modelId="{CC661C06-BCF1-4DA6-A4C9-820D8B1B4C23}" type="presParOf" srcId="{3F43CF3F-CD8E-405C-8559-8A40DCB46026}" destId="{276FFC7D-6143-493D-944A-B789C770B625}" srcOrd="2" destOrd="0" presId="urn:microsoft.com/office/officeart/2005/8/layout/orgChart1"/>
    <dgm:cxn modelId="{7F9DDF13-31E3-4474-A4B1-1C48F5DDE3DA}" type="presParOf" srcId="{6283A609-D871-48C6-9BE1-AC41246D8527}" destId="{C10F92A8-03F2-4E91-B3A4-3B6D7DE5BCC2}" srcOrd="4" destOrd="0" presId="urn:microsoft.com/office/officeart/2005/8/layout/orgChart1"/>
    <dgm:cxn modelId="{A74D8A81-E3FF-40F0-9A18-3CA44EB502C8}" type="presParOf" srcId="{6283A609-D871-48C6-9BE1-AC41246D8527}" destId="{252DDF66-B273-4C53-893E-6F82834816B1}" srcOrd="5" destOrd="0" presId="urn:microsoft.com/office/officeart/2005/8/layout/orgChart1"/>
    <dgm:cxn modelId="{A56E043A-6952-4F01-BB02-D562B7E43113}" type="presParOf" srcId="{252DDF66-B273-4C53-893E-6F82834816B1}" destId="{AB7ADF4C-C57E-4D55-A511-2B539E6FA032}" srcOrd="0" destOrd="0" presId="urn:microsoft.com/office/officeart/2005/8/layout/orgChart1"/>
    <dgm:cxn modelId="{AC6647B5-84B8-4D9E-9B8B-DFCA021E1950}" type="presParOf" srcId="{AB7ADF4C-C57E-4D55-A511-2B539E6FA032}" destId="{0E99F48A-D5A8-4A3D-9E9D-B648EE24D46F}" srcOrd="0" destOrd="0" presId="urn:microsoft.com/office/officeart/2005/8/layout/orgChart1"/>
    <dgm:cxn modelId="{62E1B974-4EF3-4FC5-9491-D06144822675}" type="presParOf" srcId="{AB7ADF4C-C57E-4D55-A511-2B539E6FA032}" destId="{D38E3E18-4B4B-4A7F-A18A-8F5684669EE3}" srcOrd="1" destOrd="0" presId="urn:microsoft.com/office/officeart/2005/8/layout/orgChart1"/>
    <dgm:cxn modelId="{6CB6B197-1E75-4D32-942E-68C0F3A162E8}" type="presParOf" srcId="{252DDF66-B273-4C53-893E-6F82834816B1}" destId="{20371ABC-4961-4799-9A06-921A47E6BB0B}" srcOrd="1" destOrd="0" presId="urn:microsoft.com/office/officeart/2005/8/layout/orgChart1"/>
    <dgm:cxn modelId="{9A95F616-C819-4886-ACB9-869084C4418A}" type="presParOf" srcId="{20371ABC-4961-4799-9A06-921A47E6BB0B}" destId="{E0F3558D-D06C-4062-9914-0E3E459649AF}" srcOrd="0" destOrd="0" presId="urn:microsoft.com/office/officeart/2005/8/layout/orgChart1"/>
    <dgm:cxn modelId="{2ECAB3D0-D810-4AC4-9547-90A623350746}" type="presParOf" srcId="{20371ABC-4961-4799-9A06-921A47E6BB0B}" destId="{AB414563-3FE0-499E-A6D3-48C889564314}" srcOrd="1" destOrd="0" presId="urn:microsoft.com/office/officeart/2005/8/layout/orgChart1"/>
    <dgm:cxn modelId="{BE99421D-3BB5-47BF-AFBC-28D1F2BA29DD}" type="presParOf" srcId="{AB414563-3FE0-499E-A6D3-48C889564314}" destId="{58ED7B36-1DAE-486F-B219-C8AAA15275D2}" srcOrd="0" destOrd="0" presId="urn:microsoft.com/office/officeart/2005/8/layout/orgChart1"/>
    <dgm:cxn modelId="{A6BB6582-7147-452D-B02A-957DE4F07B1C}" type="presParOf" srcId="{58ED7B36-1DAE-486F-B219-C8AAA15275D2}" destId="{01A2FCB8-C8F2-459C-B933-0848809AB8C3}" srcOrd="0" destOrd="0" presId="urn:microsoft.com/office/officeart/2005/8/layout/orgChart1"/>
    <dgm:cxn modelId="{88E09B03-A7E4-4BAF-8CAD-68AB7F6B8429}" type="presParOf" srcId="{58ED7B36-1DAE-486F-B219-C8AAA15275D2}" destId="{96E45F15-198F-426C-9202-790287030869}" srcOrd="1" destOrd="0" presId="urn:microsoft.com/office/officeart/2005/8/layout/orgChart1"/>
    <dgm:cxn modelId="{CDD73A9D-0B4F-48A2-9F9B-3C9B2390FE14}" type="presParOf" srcId="{AB414563-3FE0-499E-A6D3-48C889564314}" destId="{63755090-23AC-418E-9669-96ADF448ABB1}" srcOrd="1" destOrd="0" presId="urn:microsoft.com/office/officeart/2005/8/layout/orgChart1"/>
    <dgm:cxn modelId="{B156B83E-0EF5-4AAD-8581-228AEB2EA21B}" type="presParOf" srcId="{AB414563-3FE0-499E-A6D3-48C889564314}" destId="{826906D9-1215-4410-885A-5F0C7B975DFD}" srcOrd="2" destOrd="0" presId="urn:microsoft.com/office/officeart/2005/8/layout/orgChart1"/>
    <dgm:cxn modelId="{F54DC660-CEB1-403D-8969-48D4836B852E}" type="presParOf" srcId="{252DDF66-B273-4C53-893E-6F82834816B1}" destId="{263A1F6A-BA99-4A84-8A59-15EF797D3D7E}" srcOrd="2" destOrd="0" presId="urn:microsoft.com/office/officeart/2005/8/layout/orgChart1"/>
    <dgm:cxn modelId="{01DD2184-7D24-4F37-8E88-1CA083DD4B84}" type="presParOf" srcId="{A9B2C915-E065-4251-8175-489034BBF835}" destId="{FC313852-0BB3-41EC-98A7-681B3C0E2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78ECE-1810-4A4F-A355-31E948AA8C3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5FC2A-770F-4F09-970A-BAE85B919066}">
      <dgm:prSet phldrT="[Text]" custT="1"/>
      <dgm:spPr/>
      <dgm:t>
        <a:bodyPr/>
        <a:lstStyle/>
        <a:p>
          <a:r>
            <a:rPr lang="en-US" sz="2800" dirty="0"/>
            <a:t>Skills and learning objectives</a:t>
          </a:r>
        </a:p>
      </dgm:t>
    </dgm:pt>
    <dgm:pt modelId="{7303CC77-C044-497A-952A-4ADFFBC012F8}" type="parTrans" cxnId="{F09D0BF9-864D-4EF4-BFD9-3E132F95452C}">
      <dgm:prSet/>
      <dgm:spPr/>
      <dgm:t>
        <a:bodyPr/>
        <a:lstStyle/>
        <a:p>
          <a:endParaRPr lang="en-US"/>
        </a:p>
      </dgm:t>
    </dgm:pt>
    <dgm:pt modelId="{032AC25F-39CF-4A69-A446-CECD170E4C12}" type="sibTrans" cxnId="{F09D0BF9-864D-4EF4-BFD9-3E132F95452C}">
      <dgm:prSet/>
      <dgm:spPr/>
      <dgm:t>
        <a:bodyPr/>
        <a:lstStyle/>
        <a:p>
          <a:endParaRPr lang="en-US"/>
        </a:p>
      </dgm:t>
    </dgm:pt>
    <dgm:pt modelId="{9D6EB81B-4EF7-434F-80D8-612C4529AC64}">
      <dgm:prSet phldrT="[Text]"/>
      <dgm:spPr/>
      <dgm:t>
        <a:bodyPr/>
        <a:lstStyle/>
        <a:p>
          <a:pPr algn="l"/>
          <a:r>
            <a:rPr lang="en-US" b="1" dirty="0"/>
            <a:t>6.B: </a:t>
          </a:r>
          <a:r>
            <a:rPr lang="en-US" dirty="0"/>
            <a:t>Understand and apply appropriate and varied syntactical expressions in interpersonal writing.</a:t>
          </a:r>
        </a:p>
      </dgm:t>
    </dgm:pt>
    <dgm:pt modelId="{E608C7AD-5CBE-4AF0-82D6-DF8EBF982778}" type="parTrans" cxnId="{508CCD54-7FC4-4BFE-9F95-C84EE176571C}">
      <dgm:prSet/>
      <dgm:spPr/>
      <dgm:t>
        <a:bodyPr/>
        <a:lstStyle/>
        <a:p>
          <a:endParaRPr lang="en-US"/>
        </a:p>
      </dgm:t>
    </dgm:pt>
    <dgm:pt modelId="{54B9884A-6EAD-4B35-ACD5-A1332EDFD09F}" type="sibTrans" cxnId="{508CCD54-7FC4-4BFE-9F95-C84EE176571C}">
      <dgm:prSet/>
      <dgm:spPr/>
      <dgm:t>
        <a:bodyPr/>
        <a:lstStyle/>
        <a:p>
          <a:endParaRPr lang="en-US"/>
        </a:p>
      </dgm:t>
    </dgm:pt>
    <dgm:pt modelId="{C132C32F-1CC1-49F5-A271-49876AE735AC}">
      <dgm:prSet/>
      <dgm:spPr/>
      <dgm:t>
        <a:bodyPr/>
        <a:lstStyle/>
        <a:p>
          <a:pPr algn="l"/>
          <a:r>
            <a:rPr lang="en-US" dirty="0"/>
            <a:t>	</a:t>
          </a:r>
          <a:r>
            <a:rPr lang="en-US" b="1" dirty="0"/>
            <a:t>6.B.1: </a:t>
          </a:r>
          <a:r>
            <a:rPr lang="en-US" dirty="0"/>
            <a:t>Use transitional 	expressions and cohesive devices 	to create paragraph-length 	discourse in written exchanges.</a:t>
          </a:r>
        </a:p>
        <a:p>
          <a:pPr algn="l"/>
          <a:r>
            <a:rPr lang="en-US" dirty="0"/>
            <a:t>	</a:t>
          </a:r>
          <a:r>
            <a:rPr lang="en-US" b="1" dirty="0"/>
            <a:t>6.B.2: </a:t>
          </a:r>
          <a:r>
            <a:rPr lang="en-US" dirty="0"/>
            <a:t>Comprehend and produce 	simple, compound, and complex 	sentences in a variety of time 	frames in written exchanges.</a:t>
          </a:r>
        </a:p>
      </dgm:t>
    </dgm:pt>
    <dgm:pt modelId="{82BF9E9B-E046-4414-9878-335CA2CDFF49}" type="parTrans" cxnId="{E865BE48-65CE-4027-B46D-8AEE93EA501E}">
      <dgm:prSet/>
      <dgm:spPr/>
      <dgm:t>
        <a:bodyPr/>
        <a:lstStyle/>
        <a:p>
          <a:endParaRPr lang="en-US"/>
        </a:p>
      </dgm:t>
    </dgm:pt>
    <dgm:pt modelId="{EC2CD791-CA69-4C89-B9DD-C370F89F69B9}" type="sibTrans" cxnId="{E865BE48-65CE-4027-B46D-8AEE93EA501E}">
      <dgm:prSet/>
      <dgm:spPr/>
      <dgm:t>
        <a:bodyPr/>
        <a:lstStyle/>
        <a:p>
          <a:endParaRPr lang="en-US"/>
        </a:p>
      </dgm:t>
    </dgm:pt>
    <dgm:pt modelId="{51CC9992-0D7C-47FD-BAA2-9EEA6DB2599B}" type="pres">
      <dgm:prSet presAssocID="{CBF78ECE-1810-4A4F-A355-31E948AA8C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2C915-E065-4251-8175-489034BBF835}" type="pres">
      <dgm:prSet presAssocID="{3D45FC2A-770F-4F09-970A-BAE85B919066}" presName="hierRoot1" presStyleCnt="0">
        <dgm:presLayoutVars>
          <dgm:hierBranch val="init"/>
        </dgm:presLayoutVars>
      </dgm:prSet>
      <dgm:spPr/>
    </dgm:pt>
    <dgm:pt modelId="{D43BB810-563D-48C6-A383-708B2E5AA30F}" type="pres">
      <dgm:prSet presAssocID="{3D45FC2A-770F-4F09-970A-BAE85B919066}" presName="rootComposite1" presStyleCnt="0"/>
      <dgm:spPr/>
    </dgm:pt>
    <dgm:pt modelId="{2DD80ABA-BBED-413F-BC45-498BB3DE59A3}" type="pres">
      <dgm:prSet presAssocID="{3D45FC2A-770F-4F09-970A-BAE85B919066}" presName="rootText1" presStyleLbl="node0" presStyleIdx="0" presStyleCnt="1">
        <dgm:presLayoutVars>
          <dgm:chPref val="3"/>
        </dgm:presLayoutVars>
      </dgm:prSet>
      <dgm:spPr/>
    </dgm:pt>
    <dgm:pt modelId="{821CF199-26DD-4223-B442-CED2180E662B}" type="pres">
      <dgm:prSet presAssocID="{3D45FC2A-770F-4F09-970A-BAE85B919066}" presName="rootConnector1" presStyleLbl="node1" presStyleIdx="0" presStyleCnt="0"/>
      <dgm:spPr/>
    </dgm:pt>
    <dgm:pt modelId="{6283A609-D871-48C6-9BE1-AC41246D8527}" type="pres">
      <dgm:prSet presAssocID="{3D45FC2A-770F-4F09-970A-BAE85B919066}" presName="hierChild2" presStyleCnt="0"/>
      <dgm:spPr/>
    </dgm:pt>
    <dgm:pt modelId="{C10F92A8-03F2-4E91-B3A4-3B6D7DE5BCC2}" type="pres">
      <dgm:prSet presAssocID="{E608C7AD-5CBE-4AF0-82D6-DF8EBF982778}" presName="Name37" presStyleLbl="parChTrans1D2" presStyleIdx="0" presStyleCnt="1"/>
      <dgm:spPr/>
    </dgm:pt>
    <dgm:pt modelId="{252DDF66-B273-4C53-893E-6F82834816B1}" type="pres">
      <dgm:prSet presAssocID="{9D6EB81B-4EF7-434F-80D8-612C4529AC64}" presName="hierRoot2" presStyleCnt="0">
        <dgm:presLayoutVars>
          <dgm:hierBranch val="init"/>
        </dgm:presLayoutVars>
      </dgm:prSet>
      <dgm:spPr/>
    </dgm:pt>
    <dgm:pt modelId="{AB7ADF4C-C57E-4D55-A511-2B539E6FA032}" type="pres">
      <dgm:prSet presAssocID="{9D6EB81B-4EF7-434F-80D8-612C4529AC64}" presName="rootComposite" presStyleCnt="0"/>
      <dgm:spPr/>
    </dgm:pt>
    <dgm:pt modelId="{0E99F48A-D5A8-4A3D-9E9D-B648EE24D46F}" type="pres">
      <dgm:prSet presAssocID="{9D6EB81B-4EF7-434F-80D8-612C4529AC64}" presName="rootText" presStyleLbl="node2" presStyleIdx="0" presStyleCnt="1">
        <dgm:presLayoutVars>
          <dgm:chPref val="3"/>
        </dgm:presLayoutVars>
      </dgm:prSet>
      <dgm:spPr/>
    </dgm:pt>
    <dgm:pt modelId="{D38E3E18-4B4B-4A7F-A18A-8F5684669EE3}" type="pres">
      <dgm:prSet presAssocID="{9D6EB81B-4EF7-434F-80D8-612C4529AC64}" presName="rootConnector" presStyleLbl="node2" presStyleIdx="0" presStyleCnt="1"/>
      <dgm:spPr/>
    </dgm:pt>
    <dgm:pt modelId="{20371ABC-4961-4799-9A06-921A47E6BB0B}" type="pres">
      <dgm:prSet presAssocID="{9D6EB81B-4EF7-434F-80D8-612C4529AC64}" presName="hierChild4" presStyleCnt="0"/>
      <dgm:spPr/>
    </dgm:pt>
    <dgm:pt modelId="{E0F3558D-D06C-4062-9914-0E3E459649AF}" type="pres">
      <dgm:prSet presAssocID="{82BF9E9B-E046-4414-9878-335CA2CDFF49}" presName="Name37" presStyleLbl="parChTrans1D3" presStyleIdx="0" presStyleCnt="1"/>
      <dgm:spPr/>
    </dgm:pt>
    <dgm:pt modelId="{AB414563-3FE0-499E-A6D3-48C889564314}" type="pres">
      <dgm:prSet presAssocID="{C132C32F-1CC1-49F5-A271-49876AE735AC}" presName="hierRoot2" presStyleCnt="0">
        <dgm:presLayoutVars>
          <dgm:hierBranch val="init"/>
        </dgm:presLayoutVars>
      </dgm:prSet>
      <dgm:spPr/>
    </dgm:pt>
    <dgm:pt modelId="{58ED7B36-1DAE-486F-B219-C8AAA15275D2}" type="pres">
      <dgm:prSet presAssocID="{C132C32F-1CC1-49F5-A271-49876AE735AC}" presName="rootComposite" presStyleCnt="0"/>
      <dgm:spPr/>
    </dgm:pt>
    <dgm:pt modelId="{01A2FCB8-C8F2-459C-B933-0848809AB8C3}" type="pres">
      <dgm:prSet presAssocID="{C132C32F-1CC1-49F5-A271-49876AE735AC}" presName="rootText" presStyleLbl="node3" presStyleIdx="0" presStyleCnt="1">
        <dgm:presLayoutVars>
          <dgm:chPref val="3"/>
        </dgm:presLayoutVars>
      </dgm:prSet>
      <dgm:spPr/>
    </dgm:pt>
    <dgm:pt modelId="{96E45F15-198F-426C-9202-790287030869}" type="pres">
      <dgm:prSet presAssocID="{C132C32F-1CC1-49F5-A271-49876AE735AC}" presName="rootConnector" presStyleLbl="node3" presStyleIdx="0" presStyleCnt="1"/>
      <dgm:spPr/>
    </dgm:pt>
    <dgm:pt modelId="{63755090-23AC-418E-9669-96ADF448ABB1}" type="pres">
      <dgm:prSet presAssocID="{C132C32F-1CC1-49F5-A271-49876AE735AC}" presName="hierChild4" presStyleCnt="0"/>
      <dgm:spPr/>
    </dgm:pt>
    <dgm:pt modelId="{826906D9-1215-4410-885A-5F0C7B975DFD}" type="pres">
      <dgm:prSet presAssocID="{C132C32F-1CC1-49F5-A271-49876AE735AC}" presName="hierChild5" presStyleCnt="0"/>
      <dgm:spPr/>
    </dgm:pt>
    <dgm:pt modelId="{263A1F6A-BA99-4A84-8A59-15EF797D3D7E}" type="pres">
      <dgm:prSet presAssocID="{9D6EB81B-4EF7-434F-80D8-612C4529AC64}" presName="hierChild5" presStyleCnt="0"/>
      <dgm:spPr/>
    </dgm:pt>
    <dgm:pt modelId="{FC313852-0BB3-41EC-98A7-681B3C0E2AF9}" type="pres">
      <dgm:prSet presAssocID="{3D45FC2A-770F-4F09-970A-BAE85B919066}" presName="hierChild3" presStyleCnt="0"/>
      <dgm:spPr/>
    </dgm:pt>
  </dgm:ptLst>
  <dgm:cxnLst>
    <dgm:cxn modelId="{84DE4027-ECC0-4904-9090-2ACFD0F57D9B}" type="presOf" srcId="{82BF9E9B-E046-4414-9878-335CA2CDFF49}" destId="{E0F3558D-D06C-4062-9914-0E3E459649AF}" srcOrd="0" destOrd="0" presId="urn:microsoft.com/office/officeart/2005/8/layout/orgChart1"/>
    <dgm:cxn modelId="{D2631732-ECC3-47AF-8C27-0CB11CFFCD63}" type="presOf" srcId="{C132C32F-1CC1-49F5-A271-49876AE735AC}" destId="{96E45F15-198F-426C-9202-790287030869}" srcOrd="1" destOrd="0" presId="urn:microsoft.com/office/officeart/2005/8/layout/orgChart1"/>
    <dgm:cxn modelId="{FDD43939-F2AC-4295-8702-65C3D30B713E}" type="presOf" srcId="{3D45FC2A-770F-4F09-970A-BAE85B919066}" destId="{2DD80ABA-BBED-413F-BC45-498BB3DE59A3}" srcOrd="0" destOrd="0" presId="urn:microsoft.com/office/officeart/2005/8/layout/orgChart1"/>
    <dgm:cxn modelId="{E865BE48-65CE-4027-B46D-8AEE93EA501E}" srcId="{9D6EB81B-4EF7-434F-80D8-612C4529AC64}" destId="{C132C32F-1CC1-49F5-A271-49876AE735AC}" srcOrd="0" destOrd="0" parTransId="{82BF9E9B-E046-4414-9878-335CA2CDFF49}" sibTransId="{EC2CD791-CA69-4C89-B9DD-C370F89F69B9}"/>
    <dgm:cxn modelId="{B1B2F653-7DC5-4C17-A352-4CC2B97B7C7B}" type="presOf" srcId="{9D6EB81B-4EF7-434F-80D8-612C4529AC64}" destId="{0E99F48A-D5A8-4A3D-9E9D-B648EE24D46F}" srcOrd="0" destOrd="0" presId="urn:microsoft.com/office/officeart/2005/8/layout/orgChart1"/>
    <dgm:cxn modelId="{508CCD54-7FC4-4BFE-9F95-C84EE176571C}" srcId="{3D45FC2A-770F-4F09-970A-BAE85B919066}" destId="{9D6EB81B-4EF7-434F-80D8-612C4529AC64}" srcOrd="0" destOrd="0" parTransId="{E608C7AD-5CBE-4AF0-82D6-DF8EBF982778}" sibTransId="{54B9884A-6EAD-4B35-ACD5-A1332EDFD09F}"/>
    <dgm:cxn modelId="{82F59956-DDEA-46AE-ACFC-433AFB34B5B4}" type="presOf" srcId="{CBF78ECE-1810-4A4F-A355-31E948AA8C3D}" destId="{51CC9992-0D7C-47FD-BAA2-9EEA6DB2599B}" srcOrd="0" destOrd="0" presId="urn:microsoft.com/office/officeart/2005/8/layout/orgChart1"/>
    <dgm:cxn modelId="{2F411A9F-C08F-4C92-99EF-9F9E6FE59EE9}" type="presOf" srcId="{E608C7AD-5CBE-4AF0-82D6-DF8EBF982778}" destId="{C10F92A8-03F2-4E91-B3A4-3B6D7DE5BCC2}" srcOrd="0" destOrd="0" presId="urn:microsoft.com/office/officeart/2005/8/layout/orgChart1"/>
    <dgm:cxn modelId="{FC3168B4-D8C8-4DB8-8347-9B817AB25278}" type="presOf" srcId="{9D6EB81B-4EF7-434F-80D8-612C4529AC64}" destId="{D38E3E18-4B4B-4A7F-A18A-8F5684669EE3}" srcOrd="1" destOrd="0" presId="urn:microsoft.com/office/officeart/2005/8/layout/orgChart1"/>
    <dgm:cxn modelId="{09D2B6EF-B46F-4EAE-A8A4-4F9E5BFF8293}" type="presOf" srcId="{C132C32F-1CC1-49F5-A271-49876AE735AC}" destId="{01A2FCB8-C8F2-459C-B933-0848809AB8C3}" srcOrd="0" destOrd="0" presId="urn:microsoft.com/office/officeart/2005/8/layout/orgChart1"/>
    <dgm:cxn modelId="{2CF5CAF1-3228-4ED5-93EC-4C6421B343C6}" type="presOf" srcId="{3D45FC2A-770F-4F09-970A-BAE85B919066}" destId="{821CF199-26DD-4223-B442-CED2180E662B}" srcOrd="1" destOrd="0" presId="urn:microsoft.com/office/officeart/2005/8/layout/orgChart1"/>
    <dgm:cxn modelId="{F09D0BF9-864D-4EF4-BFD9-3E132F95452C}" srcId="{CBF78ECE-1810-4A4F-A355-31E948AA8C3D}" destId="{3D45FC2A-770F-4F09-970A-BAE85B919066}" srcOrd="0" destOrd="0" parTransId="{7303CC77-C044-497A-952A-4ADFFBC012F8}" sibTransId="{032AC25F-39CF-4A69-A446-CECD170E4C12}"/>
    <dgm:cxn modelId="{A6FB2B11-F3C9-49B6-87D8-2DE9AFDD6681}" type="presParOf" srcId="{51CC9992-0D7C-47FD-BAA2-9EEA6DB2599B}" destId="{A9B2C915-E065-4251-8175-489034BBF835}" srcOrd="0" destOrd="0" presId="urn:microsoft.com/office/officeart/2005/8/layout/orgChart1"/>
    <dgm:cxn modelId="{4BBFE3EB-CDAA-4647-A820-2403D2F6CDCC}" type="presParOf" srcId="{A9B2C915-E065-4251-8175-489034BBF835}" destId="{D43BB810-563D-48C6-A383-708B2E5AA30F}" srcOrd="0" destOrd="0" presId="urn:microsoft.com/office/officeart/2005/8/layout/orgChart1"/>
    <dgm:cxn modelId="{AF230022-A158-4E11-9CF2-AE9FCAF1930B}" type="presParOf" srcId="{D43BB810-563D-48C6-A383-708B2E5AA30F}" destId="{2DD80ABA-BBED-413F-BC45-498BB3DE59A3}" srcOrd="0" destOrd="0" presId="urn:microsoft.com/office/officeart/2005/8/layout/orgChart1"/>
    <dgm:cxn modelId="{8215DD2D-7616-458D-A535-3E0C9CE5E487}" type="presParOf" srcId="{D43BB810-563D-48C6-A383-708B2E5AA30F}" destId="{821CF199-26DD-4223-B442-CED2180E662B}" srcOrd="1" destOrd="0" presId="urn:microsoft.com/office/officeart/2005/8/layout/orgChart1"/>
    <dgm:cxn modelId="{01B377CD-D76A-4DD8-B3EA-A302F7B410A7}" type="presParOf" srcId="{A9B2C915-E065-4251-8175-489034BBF835}" destId="{6283A609-D871-48C6-9BE1-AC41246D8527}" srcOrd="1" destOrd="0" presId="urn:microsoft.com/office/officeart/2005/8/layout/orgChart1"/>
    <dgm:cxn modelId="{7F9DDF13-31E3-4474-A4B1-1C48F5DDE3DA}" type="presParOf" srcId="{6283A609-D871-48C6-9BE1-AC41246D8527}" destId="{C10F92A8-03F2-4E91-B3A4-3B6D7DE5BCC2}" srcOrd="0" destOrd="0" presId="urn:microsoft.com/office/officeart/2005/8/layout/orgChart1"/>
    <dgm:cxn modelId="{A74D8A81-E3FF-40F0-9A18-3CA44EB502C8}" type="presParOf" srcId="{6283A609-D871-48C6-9BE1-AC41246D8527}" destId="{252DDF66-B273-4C53-893E-6F82834816B1}" srcOrd="1" destOrd="0" presId="urn:microsoft.com/office/officeart/2005/8/layout/orgChart1"/>
    <dgm:cxn modelId="{A56E043A-6952-4F01-BB02-D562B7E43113}" type="presParOf" srcId="{252DDF66-B273-4C53-893E-6F82834816B1}" destId="{AB7ADF4C-C57E-4D55-A511-2B539E6FA032}" srcOrd="0" destOrd="0" presId="urn:microsoft.com/office/officeart/2005/8/layout/orgChart1"/>
    <dgm:cxn modelId="{AC6647B5-84B8-4D9E-9B8B-DFCA021E1950}" type="presParOf" srcId="{AB7ADF4C-C57E-4D55-A511-2B539E6FA032}" destId="{0E99F48A-D5A8-4A3D-9E9D-B648EE24D46F}" srcOrd="0" destOrd="0" presId="urn:microsoft.com/office/officeart/2005/8/layout/orgChart1"/>
    <dgm:cxn modelId="{62E1B974-4EF3-4FC5-9491-D06144822675}" type="presParOf" srcId="{AB7ADF4C-C57E-4D55-A511-2B539E6FA032}" destId="{D38E3E18-4B4B-4A7F-A18A-8F5684669EE3}" srcOrd="1" destOrd="0" presId="urn:microsoft.com/office/officeart/2005/8/layout/orgChart1"/>
    <dgm:cxn modelId="{6CB6B197-1E75-4D32-942E-68C0F3A162E8}" type="presParOf" srcId="{252DDF66-B273-4C53-893E-6F82834816B1}" destId="{20371ABC-4961-4799-9A06-921A47E6BB0B}" srcOrd="1" destOrd="0" presId="urn:microsoft.com/office/officeart/2005/8/layout/orgChart1"/>
    <dgm:cxn modelId="{9A95F616-C819-4886-ACB9-869084C4418A}" type="presParOf" srcId="{20371ABC-4961-4799-9A06-921A47E6BB0B}" destId="{E0F3558D-D06C-4062-9914-0E3E459649AF}" srcOrd="0" destOrd="0" presId="urn:microsoft.com/office/officeart/2005/8/layout/orgChart1"/>
    <dgm:cxn modelId="{2ECAB3D0-D810-4AC4-9547-90A623350746}" type="presParOf" srcId="{20371ABC-4961-4799-9A06-921A47E6BB0B}" destId="{AB414563-3FE0-499E-A6D3-48C889564314}" srcOrd="1" destOrd="0" presId="urn:microsoft.com/office/officeart/2005/8/layout/orgChart1"/>
    <dgm:cxn modelId="{BE99421D-3BB5-47BF-AFBC-28D1F2BA29DD}" type="presParOf" srcId="{AB414563-3FE0-499E-A6D3-48C889564314}" destId="{58ED7B36-1DAE-486F-B219-C8AAA15275D2}" srcOrd="0" destOrd="0" presId="urn:microsoft.com/office/officeart/2005/8/layout/orgChart1"/>
    <dgm:cxn modelId="{A6BB6582-7147-452D-B02A-957DE4F07B1C}" type="presParOf" srcId="{58ED7B36-1DAE-486F-B219-C8AAA15275D2}" destId="{01A2FCB8-C8F2-459C-B933-0848809AB8C3}" srcOrd="0" destOrd="0" presId="urn:microsoft.com/office/officeart/2005/8/layout/orgChart1"/>
    <dgm:cxn modelId="{88E09B03-A7E4-4BAF-8CAD-68AB7F6B8429}" type="presParOf" srcId="{58ED7B36-1DAE-486F-B219-C8AAA15275D2}" destId="{96E45F15-198F-426C-9202-790287030869}" srcOrd="1" destOrd="0" presId="urn:microsoft.com/office/officeart/2005/8/layout/orgChart1"/>
    <dgm:cxn modelId="{CDD73A9D-0B4F-48A2-9F9B-3C9B2390FE14}" type="presParOf" srcId="{AB414563-3FE0-499E-A6D3-48C889564314}" destId="{63755090-23AC-418E-9669-96ADF448ABB1}" srcOrd="1" destOrd="0" presId="urn:microsoft.com/office/officeart/2005/8/layout/orgChart1"/>
    <dgm:cxn modelId="{B156B83E-0EF5-4AAD-8581-228AEB2EA21B}" type="presParOf" srcId="{AB414563-3FE0-499E-A6D3-48C889564314}" destId="{826906D9-1215-4410-885A-5F0C7B975DFD}" srcOrd="2" destOrd="0" presId="urn:microsoft.com/office/officeart/2005/8/layout/orgChart1"/>
    <dgm:cxn modelId="{F54DC660-CEB1-403D-8969-48D4836B852E}" type="presParOf" srcId="{252DDF66-B273-4C53-893E-6F82834816B1}" destId="{263A1F6A-BA99-4A84-8A59-15EF797D3D7E}" srcOrd="2" destOrd="0" presId="urn:microsoft.com/office/officeart/2005/8/layout/orgChart1"/>
    <dgm:cxn modelId="{01DD2184-7D24-4F37-8E88-1CA083DD4B84}" type="presParOf" srcId="{A9B2C915-E065-4251-8175-489034BBF835}" destId="{FC313852-0BB3-41EC-98A7-681B3C0E2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FEDEF-6864-E944-B1DC-C6717159250F}" type="doc">
      <dgm:prSet loTypeId="urn:microsoft.com/office/officeart/2005/8/layout/radial3" loCatId="relationship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378FD2-7F9C-2342-BF78-F73C0BA284CB}">
      <dgm:prSet phldrT="[Text]"/>
      <dgm:spPr/>
      <dgm:t>
        <a:bodyPr/>
        <a:lstStyle/>
        <a:p>
          <a:r>
            <a:rPr lang="es-419" noProof="0" dirty="0"/>
            <a:t>La identidad</a:t>
          </a:r>
        </a:p>
      </dgm:t>
    </dgm:pt>
    <dgm:pt modelId="{4722C227-19F7-F44D-A53F-C2CA453C9BB5}" type="parTrans" cxnId="{4850DA02-CC68-3343-84EC-4157C5E0C996}">
      <dgm:prSet/>
      <dgm:spPr/>
      <dgm:t>
        <a:bodyPr/>
        <a:lstStyle/>
        <a:p>
          <a:endParaRPr lang="en-US"/>
        </a:p>
      </dgm:t>
    </dgm:pt>
    <dgm:pt modelId="{0CA8A5B1-B5B8-8548-8A9B-9CBC3BFA6F7C}" type="sibTrans" cxnId="{4850DA02-CC68-3343-84EC-4157C5E0C996}">
      <dgm:prSet/>
      <dgm:spPr/>
      <dgm:t>
        <a:bodyPr/>
        <a:lstStyle/>
        <a:p>
          <a:endParaRPr lang="en-US"/>
        </a:p>
      </dgm:t>
    </dgm:pt>
    <dgm:pt modelId="{F8AE9B45-F7E3-0349-A1AE-18745993B311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82F84E70-EB23-4542-BA0E-477F5FBAAD93}" type="parTrans" cxnId="{CEACF55F-E6FD-CE4F-ACCC-97B8BC38332E}">
      <dgm:prSet/>
      <dgm:spPr/>
      <dgm:t>
        <a:bodyPr/>
        <a:lstStyle/>
        <a:p>
          <a:endParaRPr lang="en-US"/>
        </a:p>
      </dgm:t>
    </dgm:pt>
    <dgm:pt modelId="{B0D814FB-3C1B-AE4A-91B8-BD941BFFC96F}" type="sibTrans" cxnId="{CEACF55F-E6FD-CE4F-ACCC-97B8BC38332E}">
      <dgm:prSet/>
      <dgm:spPr/>
      <dgm:t>
        <a:bodyPr/>
        <a:lstStyle/>
        <a:p>
          <a:endParaRPr lang="en-US"/>
        </a:p>
      </dgm:t>
    </dgm:pt>
    <dgm:pt modelId="{1CB64DC9-3A99-7C4D-AC3A-7B60E7F0A619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90A32103-C5BB-2F42-B8AF-C4F95BF8966C}" type="parTrans" cxnId="{B6615EDF-5F04-B14E-804C-B8B4B4D34E71}">
      <dgm:prSet/>
      <dgm:spPr/>
      <dgm:t>
        <a:bodyPr/>
        <a:lstStyle/>
        <a:p>
          <a:endParaRPr lang="en-US"/>
        </a:p>
      </dgm:t>
    </dgm:pt>
    <dgm:pt modelId="{4668EA3C-7602-0445-821D-CEA82977135F}" type="sibTrans" cxnId="{B6615EDF-5F04-B14E-804C-B8B4B4D34E71}">
      <dgm:prSet/>
      <dgm:spPr/>
      <dgm:t>
        <a:bodyPr/>
        <a:lstStyle/>
        <a:p>
          <a:endParaRPr lang="en-US"/>
        </a:p>
      </dgm:t>
    </dgm:pt>
    <dgm:pt modelId="{3418665E-9D4D-AC48-816A-FA1E4CBB44E6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956569F2-296B-4F47-A0F5-339EE0163FAB}" type="parTrans" cxnId="{B500948E-EAB5-DD4C-969F-64FAE3A8D5D8}">
      <dgm:prSet/>
      <dgm:spPr/>
      <dgm:t>
        <a:bodyPr/>
        <a:lstStyle/>
        <a:p>
          <a:endParaRPr lang="en-US"/>
        </a:p>
      </dgm:t>
    </dgm:pt>
    <dgm:pt modelId="{A419CC14-60B6-C849-9C2D-85F7F088B742}" type="sibTrans" cxnId="{B500948E-EAB5-DD4C-969F-64FAE3A8D5D8}">
      <dgm:prSet/>
      <dgm:spPr/>
      <dgm:t>
        <a:bodyPr/>
        <a:lstStyle/>
        <a:p>
          <a:endParaRPr lang="en-US"/>
        </a:p>
      </dgm:t>
    </dgm:pt>
    <dgm:pt modelId="{4D57EE2A-39D3-1B49-8AAC-272730C8C030}">
      <dgm:prSet phldrT="[Text]"/>
      <dgm:spPr/>
      <dgm:t>
        <a:bodyPr/>
        <a:lstStyle/>
        <a:p>
          <a:r>
            <a:rPr lang="en-US" dirty="0"/>
            <a:t>?</a:t>
          </a:r>
        </a:p>
      </dgm:t>
    </dgm:pt>
    <dgm:pt modelId="{1F726263-05D2-384A-A85C-C2511F96F860}" type="parTrans" cxnId="{AFC15791-AABD-774B-9F39-95620534E119}">
      <dgm:prSet/>
      <dgm:spPr/>
      <dgm:t>
        <a:bodyPr/>
        <a:lstStyle/>
        <a:p>
          <a:endParaRPr lang="en-US"/>
        </a:p>
      </dgm:t>
    </dgm:pt>
    <dgm:pt modelId="{9D0B1453-19CE-8549-8FE4-44E7F0BE579B}" type="sibTrans" cxnId="{AFC15791-AABD-774B-9F39-95620534E119}">
      <dgm:prSet/>
      <dgm:spPr/>
      <dgm:t>
        <a:bodyPr/>
        <a:lstStyle/>
        <a:p>
          <a:endParaRPr lang="en-US"/>
        </a:p>
      </dgm:t>
    </dgm:pt>
    <dgm:pt modelId="{4B034170-1E39-47EF-B164-4B32FEC3683A}" type="pres">
      <dgm:prSet presAssocID="{B8AFEDEF-6864-E944-B1DC-C6717159250F}" presName="composite" presStyleCnt="0">
        <dgm:presLayoutVars>
          <dgm:chMax val="1"/>
          <dgm:dir/>
          <dgm:resizeHandles val="exact"/>
        </dgm:presLayoutVars>
      </dgm:prSet>
      <dgm:spPr/>
    </dgm:pt>
    <dgm:pt modelId="{A3C9F4C0-BE6D-4A20-BE69-3B18337AFEDD}" type="pres">
      <dgm:prSet presAssocID="{B8AFEDEF-6864-E944-B1DC-C6717159250F}" presName="radial" presStyleCnt="0">
        <dgm:presLayoutVars>
          <dgm:animLvl val="ctr"/>
        </dgm:presLayoutVars>
      </dgm:prSet>
      <dgm:spPr/>
    </dgm:pt>
    <dgm:pt modelId="{00A647D5-B36C-4190-BA6C-F06EBC958A36}" type="pres">
      <dgm:prSet presAssocID="{08378FD2-7F9C-2342-BF78-F73C0BA284CB}" presName="centerShape" presStyleLbl="vennNode1" presStyleIdx="0" presStyleCnt="5"/>
      <dgm:spPr/>
    </dgm:pt>
    <dgm:pt modelId="{EE2CE018-3343-4D0B-BE2A-59154E99A684}" type="pres">
      <dgm:prSet presAssocID="{F8AE9B45-F7E3-0349-A1AE-18745993B311}" presName="node" presStyleLbl="vennNode1" presStyleIdx="1" presStyleCnt="5">
        <dgm:presLayoutVars>
          <dgm:bulletEnabled val="1"/>
        </dgm:presLayoutVars>
      </dgm:prSet>
      <dgm:spPr/>
    </dgm:pt>
    <dgm:pt modelId="{9C911C3F-C6A9-4A93-BD34-8BC22D8B4D76}" type="pres">
      <dgm:prSet presAssocID="{1CB64DC9-3A99-7C4D-AC3A-7B60E7F0A619}" presName="node" presStyleLbl="vennNode1" presStyleIdx="2" presStyleCnt="5">
        <dgm:presLayoutVars>
          <dgm:bulletEnabled val="1"/>
        </dgm:presLayoutVars>
      </dgm:prSet>
      <dgm:spPr/>
    </dgm:pt>
    <dgm:pt modelId="{22202326-357D-4FD8-8C85-8DAE13EA2EAE}" type="pres">
      <dgm:prSet presAssocID="{3418665E-9D4D-AC48-816A-FA1E4CBB44E6}" presName="node" presStyleLbl="vennNode1" presStyleIdx="3" presStyleCnt="5">
        <dgm:presLayoutVars>
          <dgm:bulletEnabled val="1"/>
        </dgm:presLayoutVars>
      </dgm:prSet>
      <dgm:spPr/>
    </dgm:pt>
    <dgm:pt modelId="{F637CC3F-340D-4A2C-9F56-9EF50572DB9F}" type="pres">
      <dgm:prSet presAssocID="{4D57EE2A-39D3-1B49-8AAC-272730C8C030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4850DA02-CC68-3343-84EC-4157C5E0C996}" srcId="{B8AFEDEF-6864-E944-B1DC-C6717159250F}" destId="{08378FD2-7F9C-2342-BF78-F73C0BA284CB}" srcOrd="0" destOrd="0" parTransId="{4722C227-19F7-F44D-A53F-C2CA453C9BB5}" sibTransId="{0CA8A5B1-B5B8-8548-8A9B-9CBC3BFA6F7C}"/>
    <dgm:cxn modelId="{23785819-8D42-4328-AF5F-220E645EA3F4}" type="presOf" srcId="{4D57EE2A-39D3-1B49-8AAC-272730C8C030}" destId="{F637CC3F-340D-4A2C-9F56-9EF50572DB9F}" srcOrd="0" destOrd="0" presId="urn:microsoft.com/office/officeart/2005/8/layout/radial3"/>
    <dgm:cxn modelId="{2C398023-1F7B-484B-8198-2343F3DD5E4C}" type="presOf" srcId="{F8AE9B45-F7E3-0349-A1AE-18745993B311}" destId="{EE2CE018-3343-4D0B-BE2A-59154E99A684}" srcOrd="0" destOrd="0" presId="urn:microsoft.com/office/officeart/2005/8/layout/radial3"/>
    <dgm:cxn modelId="{CEACF55F-E6FD-CE4F-ACCC-97B8BC38332E}" srcId="{08378FD2-7F9C-2342-BF78-F73C0BA284CB}" destId="{F8AE9B45-F7E3-0349-A1AE-18745993B311}" srcOrd="0" destOrd="0" parTransId="{82F84E70-EB23-4542-BA0E-477F5FBAAD93}" sibTransId="{B0D814FB-3C1B-AE4A-91B8-BD941BFFC96F}"/>
    <dgm:cxn modelId="{26CE7E55-D614-4B9D-BCE6-CDD9B21C55EB}" type="presOf" srcId="{3418665E-9D4D-AC48-816A-FA1E4CBB44E6}" destId="{22202326-357D-4FD8-8C85-8DAE13EA2EAE}" srcOrd="0" destOrd="0" presId="urn:microsoft.com/office/officeart/2005/8/layout/radial3"/>
    <dgm:cxn modelId="{B500948E-EAB5-DD4C-969F-64FAE3A8D5D8}" srcId="{08378FD2-7F9C-2342-BF78-F73C0BA284CB}" destId="{3418665E-9D4D-AC48-816A-FA1E4CBB44E6}" srcOrd="2" destOrd="0" parTransId="{956569F2-296B-4F47-A0F5-339EE0163FAB}" sibTransId="{A419CC14-60B6-C849-9C2D-85F7F088B742}"/>
    <dgm:cxn modelId="{AFC15791-AABD-774B-9F39-95620534E119}" srcId="{08378FD2-7F9C-2342-BF78-F73C0BA284CB}" destId="{4D57EE2A-39D3-1B49-8AAC-272730C8C030}" srcOrd="3" destOrd="0" parTransId="{1F726263-05D2-384A-A85C-C2511F96F860}" sibTransId="{9D0B1453-19CE-8549-8FE4-44E7F0BE579B}"/>
    <dgm:cxn modelId="{4B571AA1-3797-4347-AFD3-6C94488AD112}" type="presOf" srcId="{B8AFEDEF-6864-E944-B1DC-C6717159250F}" destId="{4B034170-1E39-47EF-B164-4B32FEC3683A}" srcOrd="0" destOrd="0" presId="urn:microsoft.com/office/officeart/2005/8/layout/radial3"/>
    <dgm:cxn modelId="{DBB115DD-6861-4DD7-BB83-FEA2A6A6617A}" type="presOf" srcId="{1CB64DC9-3A99-7C4D-AC3A-7B60E7F0A619}" destId="{9C911C3F-C6A9-4A93-BD34-8BC22D8B4D76}" srcOrd="0" destOrd="0" presId="urn:microsoft.com/office/officeart/2005/8/layout/radial3"/>
    <dgm:cxn modelId="{B6615EDF-5F04-B14E-804C-B8B4B4D34E71}" srcId="{08378FD2-7F9C-2342-BF78-F73C0BA284CB}" destId="{1CB64DC9-3A99-7C4D-AC3A-7B60E7F0A619}" srcOrd="1" destOrd="0" parTransId="{90A32103-C5BB-2F42-B8AF-C4F95BF8966C}" sibTransId="{4668EA3C-7602-0445-821D-CEA82977135F}"/>
    <dgm:cxn modelId="{106337F3-68BD-43F4-BA5E-C102C3AEDB56}" type="presOf" srcId="{08378FD2-7F9C-2342-BF78-F73C0BA284CB}" destId="{00A647D5-B36C-4190-BA6C-F06EBC958A36}" srcOrd="0" destOrd="0" presId="urn:microsoft.com/office/officeart/2005/8/layout/radial3"/>
    <dgm:cxn modelId="{CFEDA218-CFA6-4DE4-B557-7554242C8DF8}" type="presParOf" srcId="{4B034170-1E39-47EF-B164-4B32FEC3683A}" destId="{A3C9F4C0-BE6D-4A20-BE69-3B18337AFEDD}" srcOrd="0" destOrd="0" presId="urn:microsoft.com/office/officeart/2005/8/layout/radial3"/>
    <dgm:cxn modelId="{54E9ACAC-1D04-4416-AC47-82A5942F0E0D}" type="presParOf" srcId="{A3C9F4C0-BE6D-4A20-BE69-3B18337AFEDD}" destId="{00A647D5-B36C-4190-BA6C-F06EBC958A36}" srcOrd="0" destOrd="0" presId="urn:microsoft.com/office/officeart/2005/8/layout/radial3"/>
    <dgm:cxn modelId="{80B717FC-9230-40AF-999C-8F3CD08B1B56}" type="presParOf" srcId="{A3C9F4C0-BE6D-4A20-BE69-3B18337AFEDD}" destId="{EE2CE018-3343-4D0B-BE2A-59154E99A684}" srcOrd="1" destOrd="0" presId="urn:microsoft.com/office/officeart/2005/8/layout/radial3"/>
    <dgm:cxn modelId="{94F46B80-5E17-4375-880E-4AAA5514DFBD}" type="presParOf" srcId="{A3C9F4C0-BE6D-4A20-BE69-3B18337AFEDD}" destId="{9C911C3F-C6A9-4A93-BD34-8BC22D8B4D76}" srcOrd="2" destOrd="0" presId="urn:microsoft.com/office/officeart/2005/8/layout/radial3"/>
    <dgm:cxn modelId="{7FD6C4BA-7C89-4564-9250-0915938EB8DD}" type="presParOf" srcId="{A3C9F4C0-BE6D-4A20-BE69-3B18337AFEDD}" destId="{22202326-357D-4FD8-8C85-8DAE13EA2EAE}" srcOrd="3" destOrd="0" presId="urn:microsoft.com/office/officeart/2005/8/layout/radial3"/>
    <dgm:cxn modelId="{E7D24967-DA38-4081-834E-8F506FA1FFAE}" type="presParOf" srcId="{A3C9F4C0-BE6D-4A20-BE69-3B18337AFEDD}" destId="{F637CC3F-340D-4A2C-9F56-9EF50572DB9F}" srcOrd="4" destOrd="0" presId="urn:microsoft.com/office/officeart/2005/8/layout/radial3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AFD79-DFAD-44BF-A4A3-374265FE69FE}" type="doc">
      <dgm:prSet loTypeId="urn:microsoft.com/office/officeart/2005/8/layout/cycle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D93983-9174-4D8D-AEC3-79A1B3DF4E09}">
      <dgm:prSet/>
      <dgm:spPr/>
      <dgm:t>
        <a:bodyPr/>
        <a:lstStyle/>
        <a:p>
          <a:r>
            <a:rPr lang="es-419" dirty="0"/>
            <a:t>La conexión entre la confianza personal y la autoestima</a:t>
          </a:r>
          <a:endParaRPr lang="en-US" dirty="0"/>
        </a:p>
      </dgm:t>
    </dgm:pt>
    <dgm:pt modelId="{468786F9-541D-43FF-904B-C4F0D50C4BF8}" type="parTrans" cxnId="{65132F41-FF10-423E-9205-4F7F2D92BD50}">
      <dgm:prSet/>
      <dgm:spPr/>
      <dgm:t>
        <a:bodyPr/>
        <a:lstStyle/>
        <a:p>
          <a:endParaRPr lang="en-US"/>
        </a:p>
      </dgm:t>
    </dgm:pt>
    <dgm:pt modelId="{3A2DC658-8AA0-4B87-BF34-C10C85A45A2F}" type="sibTrans" cxnId="{65132F41-FF10-423E-9205-4F7F2D92BD50}">
      <dgm:prSet/>
      <dgm:spPr/>
      <dgm:t>
        <a:bodyPr/>
        <a:lstStyle/>
        <a:p>
          <a:endParaRPr lang="en-US"/>
        </a:p>
      </dgm:t>
    </dgm:pt>
    <dgm:pt modelId="{4612E726-4EB1-4BA8-9EBF-87263D3F30AD}">
      <dgm:prSet/>
      <dgm:spPr/>
      <dgm:t>
        <a:bodyPr/>
        <a:lstStyle/>
        <a:p>
          <a:r>
            <a:rPr lang="es-419" dirty="0"/>
            <a:t>La importancia de la  autoestima en el desarrollo de la identidad</a:t>
          </a:r>
          <a:endParaRPr lang="en-US" dirty="0"/>
        </a:p>
      </dgm:t>
    </dgm:pt>
    <dgm:pt modelId="{7948AA70-3108-4C2E-9813-4115A894C1AF}" type="parTrans" cxnId="{FDD4A491-595A-4EC3-B81C-4B27922F9C02}">
      <dgm:prSet/>
      <dgm:spPr/>
      <dgm:t>
        <a:bodyPr/>
        <a:lstStyle/>
        <a:p>
          <a:endParaRPr lang="en-US"/>
        </a:p>
      </dgm:t>
    </dgm:pt>
    <dgm:pt modelId="{EEC9E609-0852-4026-9CCD-8E66F90E0E4D}" type="sibTrans" cxnId="{FDD4A491-595A-4EC3-B81C-4B27922F9C02}">
      <dgm:prSet/>
      <dgm:spPr/>
      <dgm:t>
        <a:bodyPr/>
        <a:lstStyle/>
        <a:p>
          <a:endParaRPr lang="en-US"/>
        </a:p>
      </dgm:t>
    </dgm:pt>
    <dgm:pt modelId="{46C7C53E-E78F-4F19-B63E-B4C0913C96A9}" type="pres">
      <dgm:prSet presAssocID="{7D9AFD79-DFAD-44BF-A4A3-374265FE69FE}" presName="Name0" presStyleCnt="0">
        <dgm:presLayoutVars>
          <dgm:dir/>
          <dgm:resizeHandles val="exact"/>
        </dgm:presLayoutVars>
      </dgm:prSet>
      <dgm:spPr/>
    </dgm:pt>
    <dgm:pt modelId="{0C93C675-6D5E-49B2-B3A1-A2112E5C67FD}" type="pres">
      <dgm:prSet presAssocID="{7D9AFD79-DFAD-44BF-A4A3-374265FE69FE}" presName="node1" presStyleLbl="node1" presStyleIdx="0" presStyleCnt="2">
        <dgm:presLayoutVars>
          <dgm:bulletEnabled val="1"/>
        </dgm:presLayoutVars>
      </dgm:prSet>
      <dgm:spPr/>
    </dgm:pt>
    <dgm:pt modelId="{15F574FA-22E0-4CCF-8F72-72797254F2B7}" type="pres">
      <dgm:prSet presAssocID="{7D9AFD79-DFAD-44BF-A4A3-374265FE69FE}" presName="sibTrans" presStyleLbl="bgShp" presStyleIdx="0" presStyleCnt="1"/>
      <dgm:spPr/>
    </dgm:pt>
    <dgm:pt modelId="{553A6E71-06BE-4C16-BC96-96B3B5F3BC15}" type="pres">
      <dgm:prSet presAssocID="{7D9AFD79-DFAD-44BF-A4A3-374265FE69FE}" presName="node2" presStyleLbl="node1" presStyleIdx="1" presStyleCnt="2">
        <dgm:presLayoutVars>
          <dgm:bulletEnabled val="1"/>
        </dgm:presLayoutVars>
      </dgm:prSet>
      <dgm:spPr/>
    </dgm:pt>
    <dgm:pt modelId="{352573F9-8102-4EAE-814E-54AA145DA49C}" type="pres">
      <dgm:prSet presAssocID="{7D9AFD79-DFAD-44BF-A4A3-374265FE69FE}" presName="sp1" presStyleCnt="0"/>
      <dgm:spPr/>
    </dgm:pt>
    <dgm:pt modelId="{928D682E-8A48-41AA-8299-F190840F27D8}" type="pres">
      <dgm:prSet presAssocID="{7D9AFD79-DFAD-44BF-A4A3-374265FE69FE}" presName="sp2" presStyleCnt="0"/>
      <dgm:spPr/>
    </dgm:pt>
  </dgm:ptLst>
  <dgm:cxnLst>
    <dgm:cxn modelId="{647BC929-9B71-43BE-B52B-ABA272C881EE}" type="presOf" srcId="{7D9AFD79-DFAD-44BF-A4A3-374265FE69FE}" destId="{46C7C53E-E78F-4F19-B63E-B4C0913C96A9}" srcOrd="0" destOrd="0" presId="urn:microsoft.com/office/officeart/2005/8/layout/cycle3"/>
    <dgm:cxn modelId="{5CCEEA60-4031-4E61-B4C3-0A12B4522C70}" type="presOf" srcId="{3A2DC658-8AA0-4B87-BF34-C10C85A45A2F}" destId="{15F574FA-22E0-4CCF-8F72-72797254F2B7}" srcOrd="0" destOrd="0" presId="urn:microsoft.com/office/officeart/2005/8/layout/cycle3"/>
    <dgm:cxn modelId="{65132F41-FF10-423E-9205-4F7F2D92BD50}" srcId="{7D9AFD79-DFAD-44BF-A4A3-374265FE69FE}" destId="{88D93983-9174-4D8D-AEC3-79A1B3DF4E09}" srcOrd="0" destOrd="0" parTransId="{468786F9-541D-43FF-904B-C4F0D50C4BF8}" sibTransId="{3A2DC658-8AA0-4B87-BF34-C10C85A45A2F}"/>
    <dgm:cxn modelId="{AFCCAE8F-73CD-495A-8443-BA74EE4FB780}" type="presOf" srcId="{4612E726-4EB1-4BA8-9EBF-87263D3F30AD}" destId="{553A6E71-06BE-4C16-BC96-96B3B5F3BC15}" srcOrd="0" destOrd="0" presId="urn:microsoft.com/office/officeart/2005/8/layout/cycle3"/>
    <dgm:cxn modelId="{FDD4A491-595A-4EC3-B81C-4B27922F9C02}" srcId="{7D9AFD79-DFAD-44BF-A4A3-374265FE69FE}" destId="{4612E726-4EB1-4BA8-9EBF-87263D3F30AD}" srcOrd="1" destOrd="0" parTransId="{7948AA70-3108-4C2E-9813-4115A894C1AF}" sibTransId="{EEC9E609-0852-4026-9CCD-8E66F90E0E4D}"/>
    <dgm:cxn modelId="{762D8EB7-B29B-48A1-A54D-3BA0E61A2971}" type="presOf" srcId="{88D93983-9174-4D8D-AEC3-79A1B3DF4E09}" destId="{0C93C675-6D5E-49B2-B3A1-A2112E5C67FD}" srcOrd="0" destOrd="0" presId="urn:microsoft.com/office/officeart/2005/8/layout/cycle3"/>
    <dgm:cxn modelId="{3304610B-06BE-4160-843B-10E0B29CF47E}" type="presParOf" srcId="{46C7C53E-E78F-4F19-B63E-B4C0913C96A9}" destId="{0C93C675-6D5E-49B2-B3A1-A2112E5C67FD}" srcOrd="0" destOrd="0" presId="urn:microsoft.com/office/officeart/2005/8/layout/cycle3"/>
    <dgm:cxn modelId="{0EE30B77-16C8-4DCB-B42C-CF9B9D56D2DB}" type="presParOf" srcId="{46C7C53E-E78F-4F19-B63E-B4C0913C96A9}" destId="{15F574FA-22E0-4CCF-8F72-72797254F2B7}" srcOrd="1" destOrd="0" presId="urn:microsoft.com/office/officeart/2005/8/layout/cycle3"/>
    <dgm:cxn modelId="{03D1E99F-1CB1-418A-9FEA-941A38593FA0}" type="presParOf" srcId="{46C7C53E-E78F-4F19-B63E-B4C0913C96A9}" destId="{553A6E71-06BE-4C16-BC96-96B3B5F3BC15}" srcOrd="2" destOrd="0" presId="urn:microsoft.com/office/officeart/2005/8/layout/cycle3"/>
    <dgm:cxn modelId="{B21C0605-8CB2-435B-ADF3-84DFEB5EE0B9}" type="presParOf" srcId="{46C7C53E-E78F-4F19-B63E-B4C0913C96A9}" destId="{352573F9-8102-4EAE-814E-54AA145DA49C}" srcOrd="3" destOrd="0" presId="urn:microsoft.com/office/officeart/2005/8/layout/cycle3"/>
    <dgm:cxn modelId="{F8773AB4-B41C-45B3-B4E4-642CA62A1F6D}" type="presParOf" srcId="{46C7C53E-E78F-4F19-B63E-B4C0913C96A9}" destId="{928D682E-8A48-41AA-8299-F190840F27D8}" srcOrd="4" destOrd="0" presId="urn:microsoft.com/office/officeart/2005/8/layout/cycle3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02E5A-3F4C-4A85-A751-46A476A1B2E7}">
      <dsp:nvSpPr>
        <dsp:cNvPr id="0" name=""/>
        <dsp:cNvSpPr/>
      </dsp:nvSpPr>
      <dsp:spPr>
        <a:xfrm>
          <a:off x="0" y="3987590"/>
          <a:ext cx="12192000" cy="4572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5D3D5-D263-41DA-AE50-E0446F6E0464}">
      <dsp:nvSpPr>
        <dsp:cNvPr id="0" name=""/>
        <dsp:cNvSpPr/>
      </dsp:nvSpPr>
      <dsp:spPr>
        <a:xfrm>
          <a:off x="0" y="2234273"/>
          <a:ext cx="12192000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B42DD-ED12-45FE-AAB8-55B01987ADEE}">
      <dsp:nvSpPr>
        <dsp:cNvPr id="0" name=""/>
        <dsp:cNvSpPr/>
      </dsp:nvSpPr>
      <dsp:spPr>
        <a:xfrm>
          <a:off x="0" y="552284"/>
          <a:ext cx="12192000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180FE-DB03-4BA7-8E62-AD408CDE9397}">
      <dsp:nvSpPr>
        <dsp:cNvPr id="0" name=""/>
        <dsp:cNvSpPr/>
      </dsp:nvSpPr>
      <dsp:spPr>
        <a:xfrm>
          <a:off x="3169919" y="71988"/>
          <a:ext cx="9022080" cy="55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0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Las identidades personales y públicas</a:t>
          </a:r>
          <a:endParaRPr lang="en-US" sz="4000" kern="1200" dirty="0"/>
        </a:p>
      </dsp:txBody>
      <dsp:txXfrm>
        <a:off x="3169919" y="71988"/>
        <a:ext cx="9022080" cy="551417"/>
      </dsp:txXfrm>
    </dsp:sp>
    <dsp:sp modelId="{1150A5F4-EE77-4CDA-94D6-F85236EEFC42}">
      <dsp:nvSpPr>
        <dsp:cNvPr id="0" name=""/>
        <dsp:cNvSpPr/>
      </dsp:nvSpPr>
      <dsp:spPr>
        <a:xfrm>
          <a:off x="0" y="866"/>
          <a:ext cx="3169920" cy="55141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Tema</a:t>
          </a:r>
          <a:r>
            <a:rPr lang="en-US" sz="4400" kern="1200" dirty="0"/>
            <a:t>:</a:t>
          </a:r>
        </a:p>
      </dsp:txBody>
      <dsp:txXfrm>
        <a:off x="26923" y="27789"/>
        <a:ext cx="3116074" cy="524494"/>
      </dsp:txXfrm>
    </dsp:sp>
    <dsp:sp modelId="{641B860B-2F19-49DD-BA04-9E9E80F1759A}">
      <dsp:nvSpPr>
        <dsp:cNvPr id="0" name=""/>
        <dsp:cNvSpPr/>
      </dsp:nvSpPr>
      <dsp:spPr>
        <a:xfrm>
          <a:off x="0" y="552284"/>
          <a:ext cx="12192000" cy="110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0" y="552284"/>
        <a:ext cx="12192000" cy="1103000"/>
      </dsp:txXfrm>
    </dsp:sp>
    <dsp:sp modelId="{5CBE4250-DDFF-44D4-A0B9-4AB8931DAAE8}">
      <dsp:nvSpPr>
        <dsp:cNvPr id="0" name=""/>
        <dsp:cNvSpPr/>
      </dsp:nvSpPr>
      <dsp:spPr>
        <a:xfrm>
          <a:off x="3169919" y="1814936"/>
          <a:ext cx="9022080" cy="55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419" sz="4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419" sz="4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419" sz="4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419" sz="4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419" sz="4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419" sz="40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 autoestima y el hijo pródigo</a:t>
          </a:r>
          <a:endParaRPr lang="en-US" sz="4000" kern="1200" dirty="0"/>
        </a:p>
      </dsp:txBody>
      <dsp:txXfrm>
        <a:off x="3169919" y="1814936"/>
        <a:ext cx="9022080" cy="551417"/>
      </dsp:txXfrm>
    </dsp:sp>
    <dsp:sp modelId="{E44E6DDC-FD25-4A7A-9133-257D802A4F28}">
      <dsp:nvSpPr>
        <dsp:cNvPr id="0" name=""/>
        <dsp:cNvSpPr/>
      </dsp:nvSpPr>
      <dsp:spPr>
        <a:xfrm>
          <a:off x="0" y="1682855"/>
          <a:ext cx="3169920" cy="55141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Contextos</a:t>
          </a:r>
          <a:r>
            <a:rPr lang="en-US" sz="4400" kern="1200" dirty="0"/>
            <a:t>:</a:t>
          </a:r>
        </a:p>
      </dsp:txBody>
      <dsp:txXfrm>
        <a:off x="26923" y="1709778"/>
        <a:ext cx="3116074" cy="524494"/>
      </dsp:txXfrm>
    </dsp:sp>
    <dsp:sp modelId="{C995FD61-0CE5-4DA4-BBD0-5902EF36B083}">
      <dsp:nvSpPr>
        <dsp:cNvPr id="0" name=""/>
        <dsp:cNvSpPr/>
      </dsp:nvSpPr>
      <dsp:spPr>
        <a:xfrm>
          <a:off x="0" y="2234273"/>
          <a:ext cx="12192000" cy="110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0" y="2234273"/>
        <a:ext cx="12192000" cy="1103000"/>
      </dsp:txXfrm>
    </dsp:sp>
    <dsp:sp modelId="{B568BA0E-0716-4780-A270-AC7C60E064F2}">
      <dsp:nvSpPr>
        <dsp:cNvPr id="0" name=""/>
        <dsp:cNvSpPr/>
      </dsp:nvSpPr>
      <dsp:spPr>
        <a:xfrm>
          <a:off x="3403925" y="3375007"/>
          <a:ext cx="8716953" cy="638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Los </a:t>
          </a:r>
          <a:r>
            <a:rPr lang="en-US" sz="2900" kern="1200" dirty="0" err="1"/>
            <a:t>intereses</a:t>
          </a:r>
          <a:r>
            <a:rPr lang="en-US" sz="2900" kern="1200" dirty="0"/>
            <a:t> </a:t>
          </a:r>
          <a:r>
            <a:rPr lang="en-US" sz="2900" kern="1200" dirty="0" err="1"/>
            <a:t>personales</a:t>
          </a:r>
          <a:r>
            <a:rPr lang="en-US" sz="2900" kern="1200" dirty="0"/>
            <a:t>, la </a:t>
          </a:r>
          <a:r>
            <a:rPr lang="en-US" sz="2900" kern="1200" dirty="0" err="1"/>
            <a:t>enajenación</a:t>
          </a:r>
          <a:r>
            <a:rPr lang="en-US" sz="2900" kern="1200" dirty="0"/>
            <a:t>, la </a:t>
          </a:r>
          <a:r>
            <a:rPr lang="en-US" sz="2900" kern="1200" dirty="0" err="1"/>
            <a:t>asimilación</a:t>
          </a:r>
          <a:endParaRPr lang="en-US" sz="2900" kern="1200" dirty="0"/>
        </a:p>
      </dsp:txBody>
      <dsp:txXfrm>
        <a:off x="3403925" y="3375007"/>
        <a:ext cx="8716953" cy="638194"/>
      </dsp:txXfrm>
    </dsp:sp>
    <dsp:sp modelId="{D382A6FD-64F4-4DA1-9048-6024F65AEE00}">
      <dsp:nvSpPr>
        <dsp:cNvPr id="0" name=""/>
        <dsp:cNvSpPr/>
      </dsp:nvSpPr>
      <dsp:spPr>
        <a:xfrm>
          <a:off x="8122" y="3361175"/>
          <a:ext cx="3388866" cy="62417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Otros</a:t>
          </a:r>
          <a:r>
            <a:rPr lang="en-US" sz="4400" kern="1200" dirty="0"/>
            <a:t> </a:t>
          </a:r>
          <a:r>
            <a:rPr lang="en-US" sz="4400" kern="1200" dirty="0" err="1"/>
            <a:t>temas</a:t>
          </a:r>
          <a:r>
            <a:rPr lang="en-US" sz="4400" kern="1200" dirty="0"/>
            <a:t>:</a:t>
          </a:r>
        </a:p>
      </dsp:txBody>
      <dsp:txXfrm>
        <a:off x="38597" y="3391650"/>
        <a:ext cx="3327916" cy="593696"/>
      </dsp:txXfrm>
    </dsp:sp>
    <dsp:sp modelId="{189D0994-E954-4098-9E32-22E9F3EEB122}">
      <dsp:nvSpPr>
        <dsp:cNvPr id="0" name=""/>
        <dsp:cNvSpPr/>
      </dsp:nvSpPr>
      <dsp:spPr>
        <a:xfrm>
          <a:off x="0" y="4003038"/>
          <a:ext cx="12192000" cy="110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0" y="4003038"/>
        <a:ext cx="12192000" cy="1106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3558D-D06C-4062-9914-0E3E459649AF}">
      <dsp:nvSpPr>
        <dsp:cNvPr id="0" name=""/>
        <dsp:cNvSpPr/>
      </dsp:nvSpPr>
      <dsp:spPr>
        <a:xfrm>
          <a:off x="8277671" y="3854390"/>
          <a:ext cx="477738" cy="146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4"/>
              </a:lnTo>
              <a:lnTo>
                <a:pt x="477738" y="14650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92A8-03F2-4E91-B3A4-3B6D7DE5BCC2}">
      <dsp:nvSpPr>
        <dsp:cNvPr id="0" name=""/>
        <dsp:cNvSpPr/>
      </dsp:nvSpPr>
      <dsp:spPr>
        <a:xfrm>
          <a:off x="5697884" y="1593096"/>
          <a:ext cx="3853755" cy="66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16"/>
              </a:lnTo>
              <a:lnTo>
                <a:pt x="3853755" y="334416"/>
              </a:lnTo>
              <a:lnTo>
                <a:pt x="3853755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BE4CC-70C4-4F94-909A-C9AB9A518905}">
      <dsp:nvSpPr>
        <dsp:cNvPr id="0" name=""/>
        <dsp:cNvSpPr/>
      </dsp:nvSpPr>
      <dsp:spPr>
        <a:xfrm>
          <a:off x="4423916" y="3854390"/>
          <a:ext cx="477738" cy="146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4"/>
              </a:lnTo>
              <a:lnTo>
                <a:pt x="477738" y="14650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0C219-316C-4FA5-B3BD-91152C6E668B}">
      <dsp:nvSpPr>
        <dsp:cNvPr id="0" name=""/>
        <dsp:cNvSpPr/>
      </dsp:nvSpPr>
      <dsp:spPr>
        <a:xfrm>
          <a:off x="5652164" y="1593096"/>
          <a:ext cx="91440" cy="66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1C06F-0B11-472D-8CBC-5D3D3ABB2B32}">
      <dsp:nvSpPr>
        <dsp:cNvPr id="0" name=""/>
        <dsp:cNvSpPr/>
      </dsp:nvSpPr>
      <dsp:spPr>
        <a:xfrm>
          <a:off x="570160" y="3854390"/>
          <a:ext cx="477738" cy="146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4"/>
              </a:lnTo>
              <a:lnTo>
                <a:pt x="477738" y="14650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23F6F-C72E-411D-BE48-439B0521F77D}">
      <dsp:nvSpPr>
        <dsp:cNvPr id="0" name=""/>
        <dsp:cNvSpPr/>
      </dsp:nvSpPr>
      <dsp:spPr>
        <a:xfrm>
          <a:off x="1844129" y="1593096"/>
          <a:ext cx="3853755" cy="668833"/>
        </a:xfrm>
        <a:custGeom>
          <a:avLst/>
          <a:gdLst/>
          <a:ahLst/>
          <a:cxnLst/>
          <a:rect l="0" t="0" r="0" b="0"/>
          <a:pathLst>
            <a:path>
              <a:moveTo>
                <a:pt x="3853755" y="0"/>
              </a:moveTo>
              <a:lnTo>
                <a:pt x="3853755" y="334416"/>
              </a:lnTo>
              <a:lnTo>
                <a:pt x="0" y="334416"/>
              </a:lnTo>
              <a:lnTo>
                <a:pt x="0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80ABA-BBED-413F-BC45-498BB3DE59A3}">
      <dsp:nvSpPr>
        <dsp:cNvPr id="0" name=""/>
        <dsp:cNvSpPr/>
      </dsp:nvSpPr>
      <dsp:spPr>
        <a:xfrm>
          <a:off x="4105423" y="635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Skills and learning objectives</a:t>
          </a:r>
        </a:p>
      </dsp:txBody>
      <dsp:txXfrm>
        <a:off x="4105423" y="635"/>
        <a:ext cx="3184921" cy="1592460"/>
      </dsp:txXfrm>
    </dsp:sp>
    <dsp:sp modelId="{D4814DA2-7EF4-4DB1-854C-81DDAE4A7C7A}">
      <dsp:nvSpPr>
        <dsp:cNvPr id="0" name=""/>
        <dsp:cNvSpPr/>
      </dsp:nvSpPr>
      <dsp:spPr>
        <a:xfrm>
          <a:off x="251668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    	</a:t>
          </a:r>
          <a:r>
            <a:rPr lang="en-US" sz="1400" b="1" kern="1200" dirty="0"/>
            <a:t>1.A: </a:t>
          </a:r>
          <a:r>
            <a:rPr lang="en-US" sz="1400" kern="1200" dirty="0"/>
            <a:t>Describe the literal 	meaning 	of the text.</a:t>
          </a:r>
        </a:p>
      </dsp:txBody>
      <dsp:txXfrm>
        <a:off x="251668" y="2261930"/>
        <a:ext cx="3184921" cy="1592460"/>
      </dsp:txXfrm>
    </dsp:sp>
    <dsp:sp modelId="{20BBCE11-6A02-46D7-B011-3D2986635EFC}">
      <dsp:nvSpPr>
        <dsp:cNvPr id="0" name=""/>
        <dsp:cNvSpPr/>
      </dsp:nvSpPr>
      <dsp:spPr>
        <a:xfrm>
          <a:off x="1047898" y="4523224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1.A.1: </a:t>
          </a:r>
          <a:r>
            <a:rPr lang="en-US" sz="1400" kern="1200" dirty="0"/>
            <a:t>Identify the main idea.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1.A.2: </a:t>
          </a:r>
          <a:r>
            <a:rPr lang="en-US" sz="1400" kern="1200" dirty="0"/>
            <a:t>Identify supporting 	/relevant details.</a:t>
          </a:r>
        </a:p>
      </dsp:txBody>
      <dsp:txXfrm>
        <a:off x="1047898" y="4523224"/>
        <a:ext cx="3184921" cy="1592460"/>
      </dsp:txXfrm>
    </dsp:sp>
    <dsp:sp modelId="{595D1397-D79F-4493-9EDC-9674BE3EE586}">
      <dsp:nvSpPr>
        <dsp:cNvPr id="0" name=""/>
        <dsp:cNvSpPr/>
      </dsp:nvSpPr>
      <dsp:spPr>
        <a:xfrm>
          <a:off x="4105423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4.A: </a:t>
          </a:r>
          <a:r>
            <a:rPr lang="en-US" sz="1400" kern="1200" dirty="0"/>
            <a:t>Determine the meaning 	of familiar and unfamiliar 	words.</a:t>
          </a:r>
        </a:p>
      </dsp:txBody>
      <dsp:txXfrm>
        <a:off x="4105423" y="2261930"/>
        <a:ext cx="3184921" cy="1592460"/>
      </dsp:txXfrm>
    </dsp:sp>
    <dsp:sp modelId="{8164E71B-17BA-4D67-A7CE-A7A1CC314651}">
      <dsp:nvSpPr>
        <dsp:cNvPr id="0" name=""/>
        <dsp:cNvSpPr/>
      </dsp:nvSpPr>
      <dsp:spPr>
        <a:xfrm>
          <a:off x="4901654" y="4523224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4.A.1: </a:t>
          </a:r>
          <a:r>
            <a:rPr lang="en-US" sz="1400" kern="1200" dirty="0"/>
            <a:t>Determine the meaning 	of a variety of vocabulary.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4.A.2: </a:t>
          </a:r>
          <a:r>
            <a:rPr lang="en-US" sz="1400" kern="1200" dirty="0"/>
            <a:t>Deduce the meaning of 	unfamiliar words or 	expressions.</a:t>
          </a:r>
        </a:p>
      </dsp:txBody>
      <dsp:txXfrm>
        <a:off x="4901654" y="4523224"/>
        <a:ext cx="3184921" cy="1592460"/>
      </dsp:txXfrm>
    </dsp:sp>
    <dsp:sp modelId="{0E99F48A-D5A8-4A3D-9E9D-B648EE24D46F}">
      <dsp:nvSpPr>
        <dsp:cNvPr id="0" name=""/>
        <dsp:cNvSpPr/>
      </dsp:nvSpPr>
      <dsp:spPr>
        <a:xfrm>
          <a:off x="7959179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6.B: </a:t>
          </a:r>
          <a:r>
            <a:rPr lang="en-US" sz="1400" kern="1200" dirty="0"/>
            <a:t>Understand and apply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appropriate and varied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syntactical expressions in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interpersonal writing.</a:t>
          </a:r>
        </a:p>
      </dsp:txBody>
      <dsp:txXfrm>
        <a:off x="7959179" y="2261930"/>
        <a:ext cx="3184921" cy="1592460"/>
      </dsp:txXfrm>
    </dsp:sp>
    <dsp:sp modelId="{01A2FCB8-C8F2-459C-B933-0848809AB8C3}">
      <dsp:nvSpPr>
        <dsp:cNvPr id="0" name=""/>
        <dsp:cNvSpPr/>
      </dsp:nvSpPr>
      <dsp:spPr>
        <a:xfrm>
          <a:off x="8755409" y="4523224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6.B.1: </a:t>
          </a:r>
          <a:r>
            <a:rPr lang="en-US" sz="1400" kern="1200" dirty="0"/>
            <a:t>Use transitional 	expressions and cohesive devices 	to create paragraph-length 	discourse in written exchanges.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6.B.2: </a:t>
          </a:r>
          <a:r>
            <a:rPr lang="en-US" sz="1400" kern="1200" dirty="0"/>
            <a:t>Comprehend and produce 	simple, compound, and complex 	sentences in a variety of time 	frames in written exchanges.</a:t>
          </a:r>
        </a:p>
      </dsp:txBody>
      <dsp:txXfrm>
        <a:off x="8755409" y="4523224"/>
        <a:ext cx="3184921" cy="159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3558D-D06C-4062-9914-0E3E459649AF}">
      <dsp:nvSpPr>
        <dsp:cNvPr id="0" name=""/>
        <dsp:cNvSpPr/>
      </dsp:nvSpPr>
      <dsp:spPr>
        <a:xfrm>
          <a:off x="4423916" y="3854390"/>
          <a:ext cx="477738" cy="146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4"/>
              </a:lnTo>
              <a:lnTo>
                <a:pt x="477738" y="14650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92A8-03F2-4E91-B3A4-3B6D7DE5BCC2}">
      <dsp:nvSpPr>
        <dsp:cNvPr id="0" name=""/>
        <dsp:cNvSpPr/>
      </dsp:nvSpPr>
      <dsp:spPr>
        <a:xfrm>
          <a:off x="5652164" y="1593096"/>
          <a:ext cx="91440" cy="66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80ABA-BBED-413F-BC45-498BB3DE59A3}">
      <dsp:nvSpPr>
        <dsp:cNvPr id="0" name=""/>
        <dsp:cNvSpPr/>
      </dsp:nvSpPr>
      <dsp:spPr>
        <a:xfrm>
          <a:off x="4105423" y="635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Skills and learning objectives</a:t>
          </a:r>
        </a:p>
      </dsp:txBody>
      <dsp:txXfrm>
        <a:off x="4105423" y="635"/>
        <a:ext cx="3184921" cy="1592460"/>
      </dsp:txXfrm>
    </dsp:sp>
    <dsp:sp modelId="{0E99F48A-D5A8-4A3D-9E9D-B648EE24D46F}">
      <dsp:nvSpPr>
        <dsp:cNvPr id="0" name=""/>
        <dsp:cNvSpPr/>
      </dsp:nvSpPr>
      <dsp:spPr>
        <a:xfrm>
          <a:off x="4105423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6.B: </a:t>
          </a:r>
          <a:r>
            <a:rPr lang="en-US" sz="1400" kern="1200" dirty="0"/>
            <a:t>Understand and apply appropriate and varied syntactical expressions in interpersonal writing.</a:t>
          </a:r>
        </a:p>
      </dsp:txBody>
      <dsp:txXfrm>
        <a:off x="4105423" y="2261930"/>
        <a:ext cx="3184921" cy="1592460"/>
      </dsp:txXfrm>
    </dsp:sp>
    <dsp:sp modelId="{01A2FCB8-C8F2-459C-B933-0848809AB8C3}">
      <dsp:nvSpPr>
        <dsp:cNvPr id="0" name=""/>
        <dsp:cNvSpPr/>
      </dsp:nvSpPr>
      <dsp:spPr>
        <a:xfrm>
          <a:off x="4901654" y="4523224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6.B.1: </a:t>
          </a:r>
          <a:r>
            <a:rPr lang="en-US" sz="1400" kern="1200" dirty="0"/>
            <a:t>Use transitional 	expressions and cohesive devices 	to create paragraph-length 	discourse in written exchanges.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	</a:t>
          </a:r>
          <a:r>
            <a:rPr lang="en-US" sz="1400" b="1" kern="1200" dirty="0"/>
            <a:t>6.B.2: </a:t>
          </a:r>
          <a:r>
            <a:rPr lang="en-US" sz="1400" kern="1200" dirty="0"/>
            <a:t>Comprehend and produce 	simple, compound, and complex 	sentences in a variety of time 	frames in written exchanges.</a:t>
          </a:r>
        </a:p>
      </dsp:txBody>
      <dsp:txXfrm>
        <a:off x="4901654" y="4523224"/>
        <a:ext cx="3184921" cy="1592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647D5-B36C-4190-BA6C-F06EBC958A36}">
      <dsp:nvSpPr>
        <dsp:cNvPr id="0" name=""/>
        <dsp:cNvSpPr/>
      </dsp:nvSpPr>
      <dsp:spPr>
        <a:xfrm>
          <a:off x="3090238" y="1192495"/>
          <a:ext cx="2970779" cy="29707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900" kern="1200" noProof="0" dirty="0"/>
            <a:t>La identidad</a:t>
          </a:r>
        </a:p>
      </dsp:txBody>
      <dsp:txXfrm>
        <a:off x="3525299" y="1627556"/>
        <a:ext cx="2100657" cy="2100657"/>
      </dsp:txXfrm>
    </dsp:sp>
    <dsp:sp modelId="{EE2CE018-3343-4D0B-BE2A-59154E99A684}">
      <dsp:nvSpPr>
        <dsp:cNvPr id="0" name=""/>
        <dsp:cNvSpPr/>
      </dsp:nvSpPr>
      <dsp:spPr>
        <a:xfrm>
          <a:off x="3832933" y="530"/>
          <a:ext cx="1485389" cy="14853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?</a:t>
          </a:r>
        </a:p>
      </dsp:txBody>
      <dsp:txXfrm>
        <a:off x="4050463" y="218060"/>
        <a:ext cx="1050329" cy="1050329"/>
      </dsp:txXfrm>
    </dsp:sp>
    <dsp:sp modelId="{9C911C3F-C6A9-4A93-BD34-8BC22D8B4D76}">
      <dsp:nvSpPr>
        <dsp:cNvPr id="0" name=""/>
        <dsp:cNvSpPr/>
      </dsp:nvSpPr>
      <dsp:spPr>
        <a:xfrm>
          <a:off x="5767594" y="1935190"/>
          <a:ext cx="1485389" cy="14853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?</a:t>
          </a:r>
        </a:p>
      </dsp:txBody>
      <dsp:txXfrm>
        <a:off x="5985124" y="2152720"/>
        <a:ext cx="1050329" cy="1050329"/>
      </dsp:txXfrm>
    </dsp:sp>
    <dsp:sp modelId="{22202326-357D-4FD8-8C85-8DAE13EA2EAE}">
      <dsp:nvSpPr>
        <dsp:cNvPr id="0" name=""/>
        <dsp:cNvSpPr/>
      </dsp:nvSpPr>
      <dsp:spPr>
        <a:xfrm>
          <a:off x="3832933" y="3869851"/>
          <a:ext cx="1485389" cy="14853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?</a:t>
          </a:r>
        </a:p>
      </dsp:txBody>
      <dsp:txXfrm>
        <a:off x="4050463" y="4087381"/>
        <a:ext cx="1050329" cy="1050329"/>
      </dsp:txXfrm>
    </dsp:sp>
    <dsp:sp modelId="{F637CC3F-340D-4A2C-9F56-9EF50572DB9F}">
      <dsp:nvSpPr>
        <dsp:cNvPr id="0" name=""/>
        <dsp:cNvSpPr/>
      </dsp:nvSpPr>
      <dsp:spPr>
        <a:xfrm>
          <a:off x="1898273" y="1935190"/>
          <a:ext cx="1485389" cy="14853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?</a:t>
          </a:r>
        </a:p>
      </dsp:txBody>
      <dsp:txXfrm>
        <a:off x="2115803" y="2152720"/>
        <a:ext cx="1050329" cy="105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74FA-22E0-4CCF-8F72-72797254F2B7}">
      <dsp:nvSpPr>
        <dsp:cNvPr id="0" name=""/>
        <dsp:cNvSpPr/>
      </dsp:nvSpPr>
      <dsp:spPr>
        <a:xfrm>
          <a:off x="586001" y="-221047"/>
          <a:ext cx="5424739" cy="5424739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3C675-6D5E-49B2-B3A1-A2112E5C67FD}">
      <dsp:nvSpPr>
        <dsp:cNvPr id="0" name=""/>
        <dsp:cNvSpPr/>
      </dsp:nvSpPr>
      <dsp:spPr>
        <a:xfrm>
          <a:off x="1503733" y="0"/>
          <a:ext cx="3589274" cy="1794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 dirty="0"/>
            <a:t>La conexión entre la confianza personal y la autoestima</a:t>
          </a:r>
          <a:endParaRPr lang="en-US" sz="2600" kern="1200" dirty="0"/>
        </a:p>
      </dsp:txBody>
      <dsp:txXfrm>
        <a:off x="1591340" y="87607"/>
        <a:ext cx="3414060" cy="1619423"/>
      </dsp:txXfrm>
    </dsp:sp>
    <dsp:sp modelId="{553A6E71-06BE-4C16-BC96-96B3B5F3BC15}">
      <dsp:nvSpPr>
        <dsp:cNvPr id="0" name=""/>
        <dsp:cNvSpPr/>
      </dsp:nvSpPr>
      <dsp:spPr>
        <a:xfrm>
          <a:off x="1503733" y="3190465"/>
          <a:ext cx="3589274" cy="1794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 dirty="0"/>
            <a:t>La importancia de la  autoestima en el desarrollo de la identidad</a:t>
          </a:r>
          <a:endParaRPr lang="en-US" sz="2600" kern="1200" dirty="0"/>
        </a:p>
      </dsp:txBody>
      <dsp:txXfrm>
        <a:off x="1591340" y="3278072"/>
        <a:ext cx="3414060" cy="161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1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1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5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6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5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5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4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3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4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1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1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is.com/diario/2008/10/08/sociedad/1223416801_850215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8AC87B-35E3-4CD4-9810-B877F4326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14108"/>
              </p:ext>
            </p:extLst>
          </p:nvPr>
        </p:nvGraphicFramePr>
        <p:xfrm>
          <a:off x="0" y="2560320"/>
          <a:ext cx="12192000" cy="51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5 consejos para mejorar la autoestima — Mejor con Salud">
            <a:extLst>
              <a:ext uri="{FF2B5EF4-FFF2-40B4-BE49-F238E27FC236}">
                <a16:creationId xmlns:a16="http://schemas.microsoft.com/office/drawing/2014/main" id="{7ED3F5A7-DED2-45F5-9E8D-D0B53EDF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20" y="0"/>
            <a:ext cx="2550160" cy="19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BADAF-B467-4B6B-BFFA-312FAA9D8722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838B3E-F306-4D03-BD71-3F7F6E7CFA70}"/>
              </a:ext>
            </a:extLst>
          </p:cNvPr>
          <p:cNvSpPr txBox="1">
            <a:spLocks/>
          </p:cNvSpPr>
          <p:nvPr/>
        </p:nvSpPr>
        <p:spPr>
          <a:xfrm>
            <a:off x="96717" y="107433"/>
            <a:ext cx="4048564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intereses personales</a:t>
            </a:r>
          </a:p>
        </p:txBody>
      </p:sp>
    </p:spTree>
    <p:extLst>
      <p:ext uri="{BB962C8B-B14F-4D97-AF65-F5344CB8AC3E}">
        <p14:creationId xmlns:p14="http://schemas.microsoft.com/office/powerpoint/2010/main" val="265838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623" y="70620"/>
            <a:ext cx="5871377" cy="1600307"/>
          </a:xfrm>
        </p:spPr>
        <p:txBody>
          <a:bodyPr>
            <a:normAutofit/>
          </a:bodyPr>
          <a:lstStyle/>
          <a:p>
            <a:pPr algn="l"/>
            <a:r>
              <a:rPr lang="es-419" cap="none" dirty="0">
                <a:solidFill>
                  <a:srgbClr val="00B0F0"/>
                </a:solidFill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cap="none" dirty="0">
                <a:solidFill>
                  <a:srgbClr val="00B0F0"/>
                </a:solidFill>
              </a:rPr>
              <a:t>Los intereses personales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54AE2-BC2F-4BCC-90BE-D046F7C1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60" y="1447130"/>
            <a:ext cx="9125358" cy="5410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BCFF8-D4D9-44BA-8E4D-7B6839731D11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46941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0DF98-AD65-46E4-AA3B-C0B5FAFF2387}"/>
              </a:ext>
            </a:extLst>
          </p:cNvPr>
          <p:cNvSpPr/>
          <p:nvPr/>
        </p:nvSpPr>
        <p:spPr>
          <a:xfrm>
            <a:off x="180976" y="2100943"/>
            <a:ext cx="11543664" cy="358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85092-8F5E-4AE8-934A-37FF69FBBB31}"/>
              </a:ext>
            </a:extLst>
          </p:cNvPr>
          <p:cNvSpPr txBox="1"/>
          <p:nvPr/>
        </p:nvSpPr>
        <p:spPr>
          <a:xfrm>
            <a:off x="130629" y="2100943"/>
            <a:ext cx="11880395" cy="358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419" sz="3200" dirty="0"/>
              <a:t>¿Crees que el muchacho hará lo que dice? ¿Piensas que está listo para hacerlo? ¿Por qué? </a:t>
            </a:r>
          </a:p>
          <a:p>
            <a:pPr marL="342900" indent="-342900">
              <a:buAutoNum type="arabicPeriod"/>
            </a:pPr>
            <a:endParaRPr lang="es-419" sz="3200" dirty="0"/>
          </a:p>
          <a:p>
            <a:pPr marL="342900" indent="-342900">
              <a:buAutoNum type="arabicPeriod"/>
            </a:pPr>
            <a:r>
              <a:rPr lang="es-419" sz="3200" dirty="0"/>
              <a:t>¿Parecen preocupados los padres? ¿Por qué? </a:t>
            </a:r>
          </a:p>
          <a:p>
            <a:pPr marL="342900" indent="-342900">
              <a:buAutoNum type="arabicPeriod"/>
            </a:pPr>
            <a:endParaRPr lang="es-419" sz="3200" dirty="0"/>
          </a:p>
          <a:p>
            <a:pPr marL="342900" indent="-342900">
              <a:buAutoNum type="arabicPeriod"/>
            </a:pPr>
            <a:r>
              <a:rPr lang="es-419" sz="3200" dirty="0"/>
              <a:t>En esta situación, ¿cuáles son los intereses personales de los padres? ¿Y del hijo? 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4219E91-4831-4491-A67C-1AD82A84C5BC}"/>
              </a:ext>
            </a:extLst>
          </p:cNvPr>
          <p:cNvSpPr txBox="1">
            <a:spLocks/>
          </p:cNvSpPr>
          <p:nvPr/>
        </p:nvSpPr>
        <p:spPr>
          <a:xfrm>
            <a:off x="382466" y="174108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B0F0"/>
                </a:solidFill>
                <a:effectLst/>
              </a:rPr>
              <a:t>Las </a:t>
            </a:r>
            <a:r>
              <a:rPr lang="en-US" dirty="0" err="1">
                <a:solidFill>
                  <a:srgbClr val="00B0F0"/>
                </a:solidFill>
                <a:effectLst/>
              </a:rPr>
              <a:t>identidades</a:t>
            </a:r>
            <a:r>
              <a:rPr lang="en-US" dirty="0">
                <a:solidFill>
                  <a:srgbClr val="00B0F0"/>
                </a:solidFill>
                <a:effectLst/>
              </a:rPr>
              <a:t> </a:t>
            </a:r>
            <a:r>
              <a:rPr lang="en-US" dirty="0" err="1">
                <a:solidFill>
                  <a:srgbClr val="00B0F0"/>
                </a:solidFill>
                <a:effectLst/>
              </a:rPr>
              <a:t>personales</a:t>
            </a:r>
            <a:r>
              <a:rPr lang="en-US" dirty="0">
                <a:solidFill>
                  <a:srgbClr val="00B0F0"/>
                </a:solidFill>
                <a:effectLst/>
              </a:rPr>
              <a:t> y </a:t>
            </a:r>
            <a:r>
              <a:rPr lang="en-US" dirty="0" err="1">
                <a:solidFill>
                  <a:srgbClr val="00B0F0"/>
                </a:solidFill>
                <a:effectLst/>
              </a:rPr>
              <a:t>públicas</a:t>
            </a:r>
            <a:endParaRPr lang="en-US" dirty="0">
              <a:solidFill>
                <a:srgbClr val="00B0F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effectLst/>
              </a:rPr>
              <a:t>Los </a:t>
            </a:r>
            <a:r>
              <a:rPr lang="en-US" dirty="0" err="1">
                <a:solidFill>
                  <a:srgbClr val="00B0F0"/>
                </a:solidFill>
                <a:effectLst/>
              </a:rPr>
              <a:t>intereses</a:t>
            </a:r>
            <a:r>
              <a:rPr lang="en-US" dirty="0">
                <a:solidFill>
                  <a:srgbClr val="00B0F0"/>
                </a:solidFill>
                <a:effectLst/>
              </a:rPr>
              <a:t> </a:t>
            </a:r>
            <a:r>
              <a:rPr lang="en-US" dirty="0" err="1">
                <a:solidFill>
                  <a:srgbClr val="00B0F0"/>
                </a:solidFill>
                <a:effectLst/>
              </a:rPr>
              <a:t>personales</a:t>
            </a:r>
            <a:endParaRPr lang="en-US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6B4AB-06E1-4399-88AD-7CD4DC31D357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30765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20AAED-7642-42A0-8731-6C229747D89A}"/>
              </a:ext>
            </a:extLst>
          </p:cNvPr>
          <p:cNvSpPr/>
          <p:nvPr/>
        </p:nvSpPr>
        <p:spPr>
          <a:xfrm>
            <a:off x="175999" y="3119120"/>
            <a:ext cx="11806451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9550" y="3007360"/>
            <a:ext cx="11982450" cy="1463039"/>
          </a:xfrm>
        </p:spPr>
        <p:txBody>
          <a:bodyPr>
            <a:normAutofit/>
          </a:bodyPr>
          <a:lstStyle/>
          <a:p>
            <a:pPr algn="l"/>
            <a:r>
              <a:rPr lang="es-419" sz="2800" cap="none" dirty="0">
                <a:latin typeface="Arial" panose="020B0604020202020204" pitchFamily="34" charset="0"/>
                <a:cs typeface="Arial" panose="020B0604020202020204" pitchFamily="34" charset="0"/>
              </a:rPr>
              <a:t>¿Cuál de las siguientes personas crees que tendrá más éxito al tratar de independizarse? Escribe 2 o 3 oraciones donde expliques tu respuesta a la pregunta, basándote en los intereses personales de cada persona.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E02F6A-9C33-47BB-8DFA-8FAB6B32DD9E}"/>
              </a:ext>
            </a:extLst>
          </p:cNvPr>
          <p:cNvSpPr txBox="1">
            <a:spLocks/>
          </p:cNvSpPr>
          <p:nvPr/>
        </p:nvSpPr>
        <p:spPr>
          <a:xfrm>
            <a:off x="382466" y="174108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B0F0"/>
                </a:solidFill>
              </a:rPr>
              <a:t>Las </a:t>
            </a:r>
            <a:r>
              <a:rPr lang="en-US" dirty="0" err="1">
                <a:solidFill>
                  <a:srgbClr val="00B0F0"/>
                </a:solidFill>
              </a:rPr>
              <a:t>identidades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personales</a:t>
            </a:r>
            <a:r>
              <a:rPr lang="en-US" dirty="0">
                <a:solidFill>
                  <a:srgbClr val="00B0F0"/>
                </a:solidFill>
              </a:rPr>
              <a:t> y </a:t>
            </a:r>
            <a:r>
              <a:rPr lang="en-US" dirty="0" err="1">
                <a:solidFill>
                  <a:srgbClr val="00B0F0"/>
                </a:solidFill>
              </a:rPr>
              <a:t>públicas</a:t>
            </a:r>
            <a:endParaRPr lang="en-US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Los </a:t>
            </a:r>
            <a:r>
              <a:rPr lang="en-US" dirty="0" err="1">
                <a:solidFill>
                  <a:srgbClr val="00B0F0"/>
                </a:solidFill>
              </a:rPr>
              <a:t>intereses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personales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A5F12-94FE-406A-8802-DBE642B0AA8D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297581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bre Joven Escuchando Música Con Auriculares Foto de stock y más banco de  imágenes de Adolescente - iStock">
            <a:extLst>
              <a:ext uri="{FF2B5EF4-FFF2-40B4-BE49-F238E27FC236}">
                <a16:creationId xmlns:a16="http://schemas.microsoft.com/office/drawing/2014/main" id="{11935482-9338-40EB-A468-A05D8042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35" y="2652484"/>
            <a:ext cx="6314440" cy="42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63A088-1E4E-4F3A-BEC9-6EAC4C5CC303}"/>
              </a:ext>
            </a:extLst>
          </p:cNvPr>
          <p:cNvSpPr/>
          <p:nvPr/>
        </p:nvSpPr>
        <p:spPr>
          <a:xfrm>
            <a:off x="609600" y="1787939"/>
            <a:ext cx="11226799" cy="58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4431" y="1771336"/>
            <a:ext cx="11392361" cy="580636"/>
          </a:xfrm>
        </p:spPr>
        <p:txBody>
          <a:bodyPr>
            <a:noAutofit/>
          </a:bodyPr>
          <a:lstStyle/>
          <a:p>
            <a:r>
              <a:rPr lang="en-US" sz="2800" cap="none" dirty="0"/>
              <a:t>José </a:t>
            </a:r>
            <a:r>
              <a:rPr lang="en-US" sz="2800" cap="none" dirty="0" err="1"/>
              <a:t>siempre</a:t>
            </a:r>
            <a:r>
              <a:rPr lang="en-US" sz="2800" cap="none" dirty="0"/>
              <a:t> </a:t>
            </a:r>
            <a:r>
              <a:rPr lang="en-US" sz="2800" cap="none" dirty="0" err="1"/>
              <a:t>quiere</a:t>
            </a:r>
            <a:r>
              <a:rPr lang="en-US" sz="2800" cap="none" dirty="0"/>
              <a:t> </a:t>
            </a:r>
            <a:r>
              <a:rPr lang="en-US" sz="2800" cap="none" dirty="0" err="1"/>
              <a:t>pasarlo</a:t>
            </a:r>
            <a:r>
              <a:rPr lang="en-US" sz="2800" cap="none" dirty="0"/>
              <a:t> bien y </a:t>
            </a:r>
            <a:r>
              <a:rPr lang="en-US" sz="2800" cap="none" dirty="0" err="1"/>
              <a:t>busca</a:t>
            </a:r>
            <a:r>
              <a:rPr lang="en-US" sz="2800" cap="none" dirty="0"/>
              <a:t> </a:t>
            </a:r>
            <a:r>
              <a:rPr lang="en-US" sz="2800" cap="none" dirty="0" err="1"/>
              <a:t>cualquier</a:t>
            </a:r>
            <a:r>
              <a:rPr lang="en-US" sz="2800" cap="none" dirty="0"/>
              <a:t> </a:t>
            </a:r>
            <a:r>
              <a:rPr lang="en-US" sz="2800" cap="none" dirty="0" err="1"/>
              <a:t>ocasión</a:t>
            </a:r>
            <a:r>
              <a:rPr lang="en-US" sz="2800" cap="none" dirty="0"/>
              <a:t> para </a:t>
            </a:r>
            <a:r>
              <a:rPr lang="en-US" sz="2800" cap="none" dirty="0" err="1"/>
              <a:t>divertirse</a:t>
            </a:r>
            <a:r>
              <a:rPr lang="en-US" sz="2800" cap="none" dirty="0"/>
              <a:t>.</a:t>
            </a:r>
            <a:endParaRPr lang="es-419" sz="2800" cap="non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1E3C5EB-CE50-49FF-AE64-72DD845E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78" y="32506"/>
            <a:ext cx="5871377" cy="1600307"/>
          </a:xfrm>
        </p:spPr>
        <p:txBody>
          <a:bodyPr>
            <a:normAutofit/>
          </a:bodyPr>
          <a:lstStyle/>
          <a:p>
            <a:pPr algn="l"/>
            <a:r>
              <a:rPr lang="en-US" cap="none" dirty="0">
                <a:solidFill>
                  <a:srgbClr val="00B0F0"/>
                </a:solidFill>
              </a:rPr>
              <a:t>Las </a:t>
            </a:r>
            <a:r>
              <a:rPr lang="en-US" cap="none" dirty="0" err="1">
                <a:solidFill>
                  <a:srgbClr val="00B0F0"/>
                </a:solidFill>
              </a:rPr>
              <a:t>identidades</a:t>
            </a:r>
            <a:r>
              <a:rPr lang="en-US" cap="none" dirty="0">
                <a:solidFill>
                  <a:srgbClr val="00B0F0"/>
                </a:solidFill>
              </a:rPr>
              <a:t> </a:t>
            </a:r>
            <a:r>
              <a:rPr lang="en-US" cap="none" dirty="0" err="1">
                <a:solidFill>
                  <a:srgbClr val="00B0F0"/>
                </a:solidFill>
              </a:rPr>
              <a:t>personales</a:t>
            </a:r>
            <a:r>
              <a:rPr lang="en-US" cap="none" dirty="0">
                <a:solidFill>
                  <a:srgbClr val="00B0F0"/>
                </a:solidFill>
              </a:rPr>
              <a:t> y </a:t>
            </a:r>
            <a:r>
              <a:rPr lang="en-US" cap="none" dirty="0" err="1">
                <a:solidFill>
                  <a:srgbClr val="00B0F0"/>
                </a:solidFill>
              </a:rPr>
              <a:t>públicas</a:t>
            </a:r>
            <a:endParaRPr lang="en-US" cap="none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00B0F0"/>
                </a:solidFill>
              </a:rPr>
              <a:t>Los </a:t>
            </a:r>
            <a:r>
              <a:rPr lang="en-US" cap="none" dirty="0" err="1">
                <a:solidFill>
                  <a:srgbClr val="00B0F0"/>
                </a:solidFill>
              </a:rPr>
              <a:t>intereses</a:t>
            </a:r>
            <a:r>
              <a:rPr lang="en-US" cap="none" dirty="0">
                <a:solidFill>
                  <a:srgbClr val="00B0F0"/>
                </a:solidFill>
              </a:rPr>
              <a:t> </a:t>
            </a:r>
            <a:r>
              <a:rPr lang="en-US" cap="none" dirty="0" err="1">
                <a:solidFill>
                  <a:srgbClr val="00B0F0"/>
                </a:solidFill>
              </a:rPr>
              <a:t>personales</a:t>
            </a:r>
            <a:endParaRPr lang="en-US" cap="none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41461-C61A-45FF-8D48-80FB9155AA07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282273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4CC0DE-014D-489A-A9C8-36033DB0D95A}"/>
              </a:ext>
            </a:extLst>
          </p:cNvPr>
          <p:cNvSpPr/>
          <p:nvPr/>
        </p:nvSpPr>
        <p:spPr>
          <a:xfrm>
            <a:off x="503883" y="2136573"/>
            <a:ext cx="11440160" cy="46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291" y="2019740"/>
            <a:ext cx="12192000" cy="579401"/>
          </a:xfrm>
        </p:spPr>
        <p:txBody>
          <a:bodyPr>
            <a:normAutofit/>
          </a:bodyPr>
          <a:lstStyle/>
          <a:p>
            <a:r>
              <a:rPr lang="es-419" sz="2800" cap="none" dirty="0"/>
              <a:t>Pedro evita cualquier peligro. Vive en un lugar seguro con dos compañeros.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971B162-C0DC-4043-98FF-B74E5FBFD44C}"/>
              </a:ext>
            </a:extLst>
          </p:cNvPr>
          <p:cNvSpPr txBox="1">
            <a:spLocks/>
          </p:cNvSpPr>
          <p:nvPr/>
        </p:nvSpPr>
        <p:spPr>
          <a:xfrm>
            <a:off x="124291" y="0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retrato de concentrado asiático niño estudiando en el mesa. Guapo joven  estudiante universitario escritura de photo_oles en Envato Elements">
            <a:extLst>
              <a:ext uri="{FF2B5EF4-FFF2-40B4-BE49-F238E27FC236}">
                <a16:creationId xmlns:a16="http://schemas.microsoft.com/office/drawing/2014/main" id="{A47C1EB4-F2BE-4CF3-8CFE-F44D2D97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53" y="3018575"/>
            <a:ext cx="6823075" cy="38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F76D0-C1E5-401A-BE24-99A46F8973C1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00883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968AF4-5062-47FD-8E4F-22AE91B079A1}"/>
              </a:ext>
            </a:extLst>
          </p:cNvPr>
          <p:cNvSpPr/>
          <p:nvPr/>
        </p:nvSpPr>
        <p:spPr>
          <a:xfrm>
            <a:off x="233680" y="1600307"/>
            <a:ext cx="11826240" cy="50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00307"/>
            <a:ext cx="12344400" cy="506875"/>
          </a:xfrm>
        </p:spPr>
        <p:txBody>
          <a:bodyPr>
            <a:noAutofit/>
          </a:bodyPr>
          <a:lstStyle/>
          <a:p>
            <a:r>
              <a:rPr lang="es-419" sz="2600" cap="none" dirty="0"/>
              <a:t>Josefina toma sus propias decisiones. Le gusta ser libre y no depender de los demás.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D9916C-8380-489D-9EC2-DD1031447AB6}"/>
              </a:ext>
            </a:extLst>
          </p:cNvPr>
          <p:cNvSpPr txBox="1">
            <a:spLocks/>
          </p:cNvSpPr>
          <p:nvPr/>
        </p:nvSpPr>
        <p:spPr>
          <a:xfrm>
            <a:off x="118061" y="0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Joven empresaria o estudiante afroamericana enfocada a estudiar en  portátiles con aprendizaje de libros, una mujer">
            <a:extLst>
              <a:ext uri="{FF2B5EF4-FFF2-40B4-BE49-F238E27FC236}">
                <a16:creationId xmlns:a16="http://schemas.microsoft.com/office/drawing/2014/main" id="{E39C9DB8-E3D0-4E2A-A0B7-3A876119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519680"/>
            <a:ext cx="6197600" cy="43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3AFB19-3CFF-48B0-AD3B-D6161924CEF2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66955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BC019F-1D17-42F0-95CD-7F73E9406EE5}"/>
              </a:ext>
            </a:extLst>
          </p:cNvPr>
          <p:cNvSpPr/>
          <p:nvPr/>
        </p:nvSpPr>
        <p:spPr>
          <a:xfrm>
            <a:off x="1798326" y="1806037"/>
            <a:ext cx="8808713" cy="53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8327" y="1806037"/>
            <a:ext cx="8883463" cy="537049"/>
          </a:xfrm>
        </p:spPr>
        <p:txBody>
          <a:bodyPr>
            <a:normAutofit/>
          </a:bodyPr>
          <a:lstStyle/>
          <a:p>
            <a:r>
              <a:rPr lang="es-419" sz="2800" cap="none" dirty="0"/>
              <a:t>Tomás vive con sus padres. Trabaja para pagar sus gastos.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8A73B19-C7C2-4E4B-B581-DF81F510D7B7}"/>
              </a:ext>
            </a:extLst>
          </p:cNvPr>
          <p:cNvSpPr txBox="1">
            <a:spLocks/>
          </p:cNvSpPr>
          <p:nvPr/>
        </p:nvSpPr>
        <p:spPr>
          <a:xfrm>
            <a:off x="96028" y="0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Cómo conquistar a un hombre por mensajes de texto - VIX">
            <a:extLst>
              <a:ext uri="{FF2B5EF4-FFF2-40B4-BE49-F238E27FC236}">
                <a16:creationId xmlns:a16="http://schemas.microsoft.com/office/drawing/2014/main" id="{4E95C454-ED5E-4057-BF1B-E569504B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33" y="2936240"/>
            <a:ext cx="5878934" cy="39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E400D-7B51-4309-A333-A720617EB988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261735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007E51-4F30-4148-8A45-9B58C5DF2F21}"/>
              </a:ext>
            </a:extLst>
          </p:cNvPr>
          <p:cNvSpPr/>
          <p:nvPr/>
        </p:nvSpPr>
        <p:spPr>
          <a:xfrm>
            <a:off x="470911" y="2561053"/>
            <a:ext cx="11511280" cy="45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725" y="2561053"/>
            <a:ext cx="12186236" cy="454187"/>
          </a:xfrm>
        </p:spPr>
        <p:txBody>
          <a:bodyPr>
            <a:noAutofit/>
          </a:bodyPr>
          <a:lstStyle/>
          <a:p>
            <a:r>
              <a:rPr lang="en-US" sz="2800" cap="none" dirty="0"/>
              <a:t>Natalia </a:t>
            </a:r>
            <a:r>
              <a:rPr lang="en-US" sz="2800" cap="none" dirty="0" err="1"/>
              <a:t>quiere</a:t>
            </a:r>
            <a:r>
              <a:rPr lang="en-US" sz="2800" cap="none" dirty="0"/>
              <a:t> </a:t>
            </a:r>
            <a:r>
              <a:rPr lang="en-US" sz="2800" cap="none" dirty="0" err="1"/>
              <a:t>tener</a:t>
            </a:r>
            <a:r>
              <a:rPr lang="en-US" sz="2800" cap="none" dirty="0"/>
              <a:t> una </a:t>
            </a:r>
            <a:r>
              <a:rPr lang="en-US" sz="2800" cap="none" dirty="0" err="1"/>
              <a:t>vida</a:t>
            </a:r>
            <a:r>
              <a:rPr lang="en-US" sz="2800" cap="none" dirty="0"/>
              <a:t> </a:t>
            </a:r>
            <a:r>
              <a:rPr lang="en-US" sz="2800" cap="none" dirty="0" err="1"/>
              <a:t>emocionante</a:t>
            </a:r>
            <a:r>
              <a:rPr lang="en-US" sz="2800" cap="none" dirty="0"/>
              <a:t>. Le </a:t>
            </a:r>
            <a:r>
              <a:rPr lang="en-US" sz="2800" cap="none" dirty="0" err="1"/>
              <a:t>gusta</a:t>
            </a:r>
            <a:r>
              <a:rPr lang="en-US" sz="2800" cap="none" dirty="0"/>
              <a:t> la </a:t>
            </a:r>
            <a:r>
              <a:rPr lang="en-US" sz="2800" cap="none" dirty="0" err="1"/>
              <a:t>aventura</a:t>
            </a:r>
            <a:r>
              <a:rPr lang="en-US" sz="2800" cap="none" dirty="0"/>
              <a:t> y el </a:t>
            </a:r>
            <a:r>
              <a:rPr lang="en-US" sz="2800" cap="none" dirty="0" err="1"/>
              <a:t>riesgo</a:t>
            </a:r>
            <a:r>
              <a:rPr lang="en-US" sz="2800" cap="none" dirty="0"/>
              <a:t>.</a:t>
            </a:r>
            <a:endParaRPr lang="es-419" sz="2800" cap="non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F8BB12F-E7EA-46D5-B900-38BE20DE2498}"/>
              </a:ext>
            </a:extLst>
          </p:cNvPr>
          <p:cNvSpPr txBox="1">
            <a:spLocks/>
          </p:cNvSpPr>
          <p:nvPr/>
        </p:nvSpPr>
        <p:spPr>
          <a:xfrm>
            <a:off x="382466" y="174108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7170" name="Picture 2" descr="Fotos de Mujer subiendo montaña, Imágenes de Mujer subiendo montaña ⬇  Descargar | Depositphotos">
            <a:extLst>
              <a:ext uri="{FF2B5EF4-FFF2-40B4-BE49-F238E27FC236}">
                <a16:creationId xmlns:a16="http://schemas.microsoft.com/office/drawing/2014/main" id="{C68B8BBB-78DE-4F16-96F9-B3A47C41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02" y="3230880"/>
            <a:ext cx="54406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232599-9768-4E74-BB8C-58463109D2FF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42920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D7058-F116-458E-9ADF-9006C3EDA8D5}"/>
              </a:ext>
            </a:extLst>
          </p:cNvPr>
          <p:cNvSpPr/>
          <p:nvPr/>
        </p:nvSpPr>
        <p:spPr>
          <a:xfrm>
            <a:off x="990599" y="1957099"/>
            <a:ext cx="10881360" cy="43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272" y="1701907"/>
            <a:ext cx="11766015" cy="685784"/>
          </a:xfrm>
        </p:spPr>
        <p:txBody>
          <a:bodyPr>
            <a:normAutofit/>
          </a:bodyPr>
          <a:lstStyle/>
          <a:p>
            <a:r>
              <a:rPr lang="es-419" sz="2200" cap="none" dirty="0"/>
              <a:t>Elena se comporta siempre como es debido. Evita cometer errores para que no la critiquen.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20BBF9-C8D8-4189-B189-DE4E24E8F167}"/>
              </a:ext>
            </a:extLst>
          </p:cNvPr>
          <p:cNvSpPr txBox="1">
            <a:spLocks/>
          </p:cNvSpPr>
          <p:nvPr/>
        </p:nvSpPr>
        <p:spPr>
          <a:xfrm>
            <a:off x="118061" y="0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8194" name="Picture 2" descr="Ciérrese Encima Del Retrato De La Mujer Negra Moderna Joven Sonriente  Fotos, Retratos, Imágenes Y Fotografía De Archivo Libres De Derecho. Image  70127901.">
            <a:extLst>
              <a:ext uri="{FF2B5EF4-FFF2-40B4-BE49-F238E27FC236}">
                <a16:creationId xmlns:a16="http://schemas.microsoft.com/office/drawing/2014/main" id="{BC1A435E-ACCB-4690-83B4-D5A09B6C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58" y="2649262"/>
            <a:ext cx="6311159" cy="42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3BB630-0EAE-4783-BCC1-F4619C41D1A9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51398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BD3885-1718-468E-A762-2BBDCC53D7B0}"/>
              </a:ext>
            </a:extLst>
          </p:cNvPr>
          <p:cNvSpPr/>
          <p:nvPr/>
        </p:nvSpPr>
        <p:spPr>
          <a:xfrm>
            <a:off x="0" y="1962246"/>
            <a:ext cx="12192000" cy="4895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3203" y="1383882"/>
            <a:ext cx="4296573" cy="456271"/>
          </a:xfrm>
        </p:spPr>
        <p:txBody>
          <a:bodyPr>
            <a:noAutofit/>
          </a:bodyPr>
          <a:lstStyle/>
          <a:p>
            <a:r>
              <a:rPr lang="es-419" sz="2800" dirty="0"/>
              <a:t>Capítulo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591" y="2662701"/>
            <a:ext cx="11768818" cy="434771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s-419" sz="2400" cap="none" dirty="0">
                <a:solidFill>
                  <a:schemeClr val="tx1"/>
                </a:solidFill>
              </a:rPr>
              <a:t>Escribe todas las ideas que te vengan a la mente cuando escuchas la palabras </a:t>
            </a:r>
            <a:r>
              <a:rPr lang="es-419" sz="2400" u="sng" cap="none" dirty="0">
                <a:solidFill>
                  <a:schemeClr val="tx1"/>
                </a:solidFill>
              </a:rPr>
              <a:t>libertad</a:t>
            </a:r>
            <a:r>
              <a:rPr lang="es-419" sz="2400" cap="none" dirty="0">
                <a:solidFill>
                  <a:schemeClr val="tx1"/>
                </a:solidFill>
              </a:rPr>
              <a:t> e </a:t>
            </a:r>
            <a:r>
              <a:rPr lang="es-419" sz="2400" u="sng" cap="none" dirty="0">
                <a:solidFill>
                  <a:schemeClr val="tx1"/>
                </a:solidFill>
              </a:rPr>
              <a:t>independencia personal</a:t>
            </a:r>
            <a:r>
              <a:rPr lang="es-419" sz="2400" cap="none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s-419" sz="2400" cap="none" dirty="0">
                <a:solidFill>
                  <a:schemeClr val="tx1"/>
                </a:solidFill>
              </a:rPr>
              <a:t>Comenta la siguiente cita: “un gran poder conlleva una gran responsabilidad”.</a:t>
            </a:r>
          </a:p>
          <a:p>
            <a:pPr marL="457200" indent="-457200" algn="l">
              <a:buAutoNum type="arabicPeriod"/>
            </a:pPr>
            <a:r>
              <a:rPr lang="es-419" sz="2400" cap="none" dirty="0">
                <a:solidFill>
                  <a:schemeClr val="tx1"/>
                </a:solidFill>
              </a:rPr>
              <a:t>¿Piensas que hay alguna diferencia entre la independencia económica y la independencia emocional? Explica</a:t>
            </a:r>
          </a:p>
          <a:p>
            <a:pPr marL="457200" indent="-457200" algn="l">
              <a:buAutoNum type="arabicPeriod"/>
            </a:pPr>
            <a:r>
              <a:rPr lang="es-419" sz="2400" cap="none" dirty="0">
                <a:solidFill>
                  <a:schemeClr val="tx1"/>
                </a:solidFill>
              </a:rPr>
              <a:t>Con respecto a la independencia de la familia, ¿cuál es la edad ideal para mudarse de la casa de los padres?</a:t>
            </a:r>
          </a:p>
          <a:p>
            <a:pPr marL="457200" indent="-457200" algn="l">
              <a:buAutoNum type="arabicPeriod"/>
            </a:pPr>
            <a:r>
              <a:rPr lang="es-419" sz="2400" cap="none" dirty="0">
                <a:solidFill>
                  <a:schemeClr val="tx1"/>
                </a:solidFill>
              </a:rPr>
              <a:t>¿Cuáles son algunas de la razones por lo que los jóvenes no se independizan de sus padres?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437" y="1962247"/>
            <a:ext cx="306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Antes de leer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D93623B-ABD9-43ED-A19E-15FB388A42D5}"/>
              </a:ext>
            </a:extLst>
          </p:cNvPr>
          <p:cNvSpPr txBox="1">
            <a:spLocks/>
          </p:cNvSpPr>
          <p:nvPr/>
        </p:nvSpPr>
        <p:spPr>
          <a:xfrm>
            <a:off x="0" y="11711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2000" dirty="0">
                <a:solidFill>
                  <a:srgbClr val="00B0F0"/>
                </a:solidFill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B0F0"/>
                </a:solidFill>
              </a:rPr>
              <a:t>Los intereses personales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3E2A4-1070-4FE8-B5F4-2B583BE0BB34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417745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0BADAF-B467-4B6B-BFFA-312FAA9D8722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807C69-8A6C-496C-BF02-A28F5BEB6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243603"/>
              </p:ext>
            </p:extLst>
          </p:nvPr>
        </p:nvGraphicFramePr>
        <p:xfrm>
          <a:off x="71120" y="400110"/>
          <a:ext cx="12192000" cy="61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264AC95D-B054-404A-9DB9-4B8463F7AAE5}"/>
              </a:ext>
            </a:extLst>
          </p:cNvPr>
          <p:cNvSpPr txBox="1">
            <a:spLocks/>
          </p:cNvSpPr>
          <p:nvPr/>
        </p:nvSpPr>
        <p:spPr>
          <a:xfrm>
            <a:off x="96716" y="107433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intereses personales</a:t>
            </a:r>
          </a:p>
        </p:txBody>
      </p:sp>
    </p:spTree>
    <p:extLst>
      <p:ext uri="{BB962C8B-B14F-4D97-AF65-F5344CB8AC3E}">
        <p14:creationId xmlns:p14="http://schemas.microsoft.com/office/powerpoint/2010/main" val="65961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C7FC69-F8CA-40B4-81D1-7B6AABF3487A}"/>
              </a:ext>
            </a:extLst>
          </p:cNvPr>
          <p:cNvSpPr/>
          <p:nvPr/>
        </p:nvSpPr>
        <p:spPr>
          <a:xfrm>
            <a:off x="0" y="2687320"/>
            <a:ext cx="6715760" cy="148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6533B53-43DC-447C-B39A-6FB7BDF6A440}"/>
              </a:ext>
            </a:extLst>
          </p:cNvPr>
          <p:cNvSpPr txBox="1">
            <a:spLocks/>
          </p:cNvSpPr>
          <p:nvPr/>
        </p:nvSpPr>
        <p:spPr>
          <a:xfrm>
            <a:off x="224623" y="155058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dirty="0">
                <a:solidFill>
                  <a:srgbClr val="00B0F0"/>
                </a:solidFill>
              </a:rPr>
              <a:t>Las identidades personales y públicas</a:t>
            </a:r>
          </a:p>
          <a:p>
            <a:pPr marL="342900" indent="-342900"/>
            <a:r>
              <a:rPr lang="es-419" dirty="0">
                <a:solidFill>
                  <a:srgbClr val="00B0F0"/>
                </a:solidFill>
              </a:rPr>
              <a:t>Los intereses personales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93298-11F0-45F8-80C5-8334F70EE0C9}"/>
              </a:ext>
            </a:extLst>
          </p:cNvPr>
          <p:cNvSpPr txBox="1"/>
          <p:nvPr/>
        </p:nvSpPr>
        <p:spPr>
          <a:xfrm>
            <a:off x="0" y="2635784"/>
            <a:ext cx="7079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jóvenes vuelven a casa (¡y acaban de irse!)</a:t>
            </a:r>
            <a:r>
              <a:rPr lang="es-ES" sz="4400" dirty="0"/>
              <a:t> </a:t>
            </a:r>
            <a:r>
              <a:rPr lang="es-ES" sz="2400" dirty="0"/>
              <a:t>El país</a:t>
            </a:r>
            <a:endParaRPr lang="es-419" sz="24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70AF5E6-2370-4FD6-B74B-B3B13D65A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28483"/>
              </p:ext>
            </p:extLst>
          </p:nvPr>
        </p:nvGraphicFramePr>
        <p:xfrm>
          <a:off x="7200900" y="978629"/>
          <a:ext cx="4423740" cy="587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4" imgW="6471970" imgH="8601523" progId="Word.Document.12">
                  <p:embed/>
                </p:oleObj>
              </mc:Choice>
              <mc:Fallback>
                <p:oleObj name="Document" r:id="rId4" imgW="6471970" imgH="8601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900" y="978629"/>
                        <a:ext cx="4423740" cy="587937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194B59-5DAF-41E9-87BB-22C36BB169E1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56867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350CA-4A14-4DA5-8D6B-E08346B79A00}"/>
              </a:ext>
            </a:extLst>
          </p:cNvPr>
          <p:cNvSpPr/>
          <p:nvPr/>
        </p:nvSpPr>
        <p:spPr>
          <a:xfrm>
            <a:off x="3914274" y="1155033"/>
            <a:ext cx="5589211" cy="5732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12EDE-B500-47D5-A779-EBF922223415}"/>
              </a:ext>
            </a:extLst>
          </p:cNvPr>
          <p:cNvSpPr txBox="1"/>
          <p:nvPr/>
        </p:nvSpPr>
        <p:spPr>
          <a:xfrm>
            <a:off x="4600772" y="1391069"/>
            <a:ext cx="43507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Formative Assessment</a:t>
            </a: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Promotional Materials Video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Promotional Materials Video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/>
              <a:t>Promotianal</a:t>
            </a:r>
            <a:r>
              <a:rPr lang="en-US" sz="1600" dirty="0"/>
              <a:t> Materials Video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Letter Video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Letter Video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Conversation Video and Chart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Conversation Video and Chart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Conversation Video and Chart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Email Reply Video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Email Reply Video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Email Reply Video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Conversation Video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Conversation Video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Conversation Video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Cultural Presentation Video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Cultural Presentation Video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Cultural Presentation Video 3</a:t>
            </a: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Unit 1: Personal Progress Check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20BBF9-C8D8-4189-B189-DE4E24E8F167}"/>
              </a:ext>
            </a:extLst>
          </p:cNvPr>
          <p:cNvSpPr txBox="1">
            <a:spLocks/>
          </p:cNvSpPr>
          <p:nvPr/>
        </p:nvSpPr>
        <p:spPr>
          <a:xfrm>
            <a:off x="118061" y="0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EAB25-0DCE-4BBF-8964-5B40CE37723C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194775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C3A04C-57C0-4919-A288-231E54BCC530}"/>
              </a:ext>
            </a:extLst>
          </p:cNvPr>
          <p:cNvSpPr/>
          <p:nvPr/>
        </p:nvSpPr>
        <p:spPr>
          <a:xfrm>
            <a:off x="3332480" y="1425074"/>
            <a:ext cx="5871377" cy="4996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7FE89-DDFE-4320-BC99-365FD316DCB0}"/>
              </a:ext>
            </a:extLst>
          </p:cNvPr>
          <p:cNvSpPr txBox="1"/>
          <p:nvPr/>
        </p:nvSpPr>
        <p:spPr>
          <a:xfrm>
            <a:off x="3428420" y="1425074"/>
            <a:ext cx="57754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Summative Assessment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Interpretative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Dialogue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Essay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Cultural Comparison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dirty="0" err="1"/>
              <a:t>Abriendo</a:t>
            </a:r>
            <a:r>
              <a:rPr lang="en-US" dirty="0"/>
              <a:t> Paso</a:t>
            </a:r>
          </a:p>
          <a:p>
            <a:r>
              <a:rPr lang="en-US" dirty="0" err="1"/>
              <a:t>Temas</a:t>
            </a:r>
            <a:r>
              <a:rPr lang="en-US" dirty="0"/>
              <a:t> y </a:t>
            </a:r>
            <a:r>
              <a:rPr lang="en-US" dirty="0" err="1"/>
              <a:t>Lecturas</a:t>
            </a:r>
            <a:endParaRPr lang="en-US" dirty="0"/>
          </a:p>
          <a:p>
            <a:r>
              <a:rPr lang="en-US" dirty="0"/>
              <a:t>AP Spanish </a:t>
            </a:r>
          </a:p>
          <a:p>
            <a:r>
              <a:rPr lang="en-US" dirty="0"/>
              <a:t>Preparation for the Language and Culture Examination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José M. Díaz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Pearson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20BBF9-C8D8-4189-B189-DE4E24E8F167}"/>
              </a:ext>
            </a:extLst>
          </p:cNvPr>
          <p:cNvSpPr txBox="1">
            <a:spLocks/>
          </p:cNvSpPr>
          <p:nvPr/>
        </p:nvSpPr>
        <p:spPr>
          <a:xfrm>
            <a:off x="118061" y="0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B0F0"/>
                </a:solidFill>
              </a:rPr>
              <a:t>Las </a:t>
            </a:r>
            <a:r>
              <a:rPr lang="en-US" sz="1800" dirty="0" err="1">
                <a:solidFill>
                  <a:srgbClr val="00B0F0"/>
                </a:solidFill>
              </a:rPr>
              <a:t>identidades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r>
              <a:rPr lang="en-US" sz="1800" dirty="0">
                <a:solidFill>
                  <a:srgbClr val="00B0F0"/>
                </a:solidFill>
              </a:rPr>
              <a:t> y </a:t>
            </a:r>
            <a:r>
              <a:rPr lang="en-US" sz="1800" dirty="0" err="1">
                <a:solidFill>
                  <a:srgbClr val="00B0F0"/>
                </a:solidFill>
              </a:rPr>
              <a:t>públicas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Los </a:t>
            </a:r>
            <a:r>
              <a:rPr lang="en-US" sz="1800" dirty="0" err="1">
                <a:solidFill>
                  <a:srgbClr val="00B0F0"/>
                </a:solidFill>
              </a:rPr>
              <a:t>intereses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 err="1">
                <a:solidFill>
                  <a:srgbClr val="00B0F0"/>
                </a:solidFill>
              </a:rPr>
              <a:t>personales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6BD95-01DE-4990-BA84-E4B33C457C53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274264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0BADAF-B467-4B6B-BFFA-312FAA9D8722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807C69-8A6C-496C-BF02-A28F5BEB6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762651"/>
              </p:ext>
            </p:extLst>
          </p:nvPr>
        </p:nvGraphicFramePr>
        <p:xfrm>
          <a:off x="71120" y="400110"/>
          <a:ext cx="12192000" cy="61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264AC95D-B054-404A-9DB9-4B8463F7AAE5}"/>
              </a:ext>
            </a:extLst>
          </p:cNvPr>
          <p:cNvSpPr txBox="1">
            <a:spLocks/>
          </p:cNvSpPr>
          <p:nvPr/>
        </p:nvSpPr>
        <p:spPr>
          <a:xfrm>
            <a:off x="96716" y="107433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intereses personales</a:t>
            </a:r>
          </a:p>
        </p:txBody>
      </p:sp>
    </p:spTree>
    <p:extLst>
      <p:ext uri="{BB962C8B-B14F-4D97-AF65-F5344CB8AC3E}">
        <p14:creationId xmlns:p14="http://schemas.microsoft.com/office/powerpoint/2010/main" val="89573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6">
            <a:extLst>
              <a:ext uri="{FF2B5EF4-FFF2-40B4-BE49-F238E27FC236}">
                <a16:creationId xmlns:a16="http://schemas.microsoft.com/office/drawing/2014/main" id="{493B1E84-9F9A-4037-88A8-17BDC57DAB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1314" y="1317171"/>
            <a:ext cx="7462342" cy="5540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C353160-A98C-44FE-B04B-92E22F4C8D01}"/>
              </a:ext>
            </a:extLst>
          </p:cNvPr>
          <p:cNvSpPr txBox="1">
            <a:spLocks/>
          </p:cNvSpPr>
          <p:nvPr/>
        </p:nvSpPr>
        <p:spPr>
          <a:xfrm>
            <a:off x="96716" y="107433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intereses personales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A4CF9-4FEA-4BC4-8DD5-3D054C05360E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42154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73D22-F98C-44EC-A078-8D867AF6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42" y="1245547"/>
            <a:ext cx="8817404" cy="56124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6610A5B-356C-4036-884D-06D820F97F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75334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1800" dirty="0">
                <a:solidFill>
                  <a:srgbClr val="00B0F0"/>
                </a:solidFill>
                <a:effectLst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rgbClr val="00B0F0"/>
                </a:solidFill>
                <a:effectLst/>
              </a:rPr>
              <a:t>Los intereses personales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74F2F-5128-4F76-87FE-E10C260D3578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19007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79A2FD-988D-4F76-A191-5BCD1E826397}"/>
              </a:ext>
            </a:extLst>
          </p:cNvPr>
          <p:cNvSpPr/>
          <p:nvPr/>
        </p:nvSpPr>
        <p:spPr>
          <a:xfrm>
            <a:off x="3129280" y="894081"/>
            <a:ext cx="6400800" cy="45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6864" y="571552"/>
            <a:ext cx="7609507" cy="1185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cap="none" dirty="0"/>
            </a:br>
            <a:r>
              <a:rPr lang="en-US" sz="2300" cap="none" dirty="0"/>
              <a:t>¿</a:t>
            </a:r>
            <a:r>
              <a:rPr lang="es-419" sz="2300" cap="none" dirty="0"/>
              <a:t>Cuáles son los factores que afectan la identidad?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0490384"/>
              </p:ext>
            </p:extLst>
          </p:nvPr>
        </p:nvGraphicFramePr>
        <p:xfrm>
          <a:off x="1567542" y="1502229"/>
          <a:ext cx="9151257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7464D501-FB74-46BD-A3FD-168EE1EDBC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75334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1800" dirty="0">
                <a:solidFill>
                  <a:srgbClr val="00B0F0"/>
                </a:solidFill>
                <a:effectLst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rgbClr val="00B0F0"/>
                </a:solidFill>
                <a:effectLst/>
              </a:rPr>
              <a:t>Los intereses personales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480C9-09B6-4DC9-8D2C-3819FA1D9A3A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79A2FD-988D-4F76-A191-5BCD1E826397}"/>
              </a:ext>
            </a:extLst>
          </p:cNvPr>
          <p:cNvSpPr/>
          <p:nvPr/>
        </p:nvSpPr>
        <p:spPr>
          <a:xfrm>
            <a:off x="3230878" y="760913"/>
            <a:ext cx="8961121" cy="521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604" y="572993"/>
            <a:ext cx="9235395" cy="7097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300" cap="none" dirty="0"/>
            </a:br>
            <a:r>
              <a:rPr lang="en-US" sz="2300" dirty="0" err="1"/>
              <a:t>Explica</a:t>
            </a:r>
            <a:r>
              <a:rPr lang="en-US" sz="2300" dirty="0"/>
              <a:t> la </a:t>
            </a:r>
            <a:r>
              <a:rPr lang="en-US" sz="2300" dirty="0" err="1"/>
              <a:t>relación</a:t>
            </a:r>
            <a:r>
              <a:rPr lang="en-US" sz="2300" dirty="0"/>
              <a:t> entre la </a:t>
            </a:r>
            <a:r>
              <a:rPr lang="en-US" sz="2300" dirty="0" err="1"/>
              <a:t>siguiente</a:t>
            </a:r>
            <a:r>
              <a:rPr lang="en-US" sz="2300" dirty="0"/>
              <a:t> imagen y el </a:t>
            </a:r>
            <a:r>
              <a:rPr lang="en-US" sz="2300" dirty="0" err="1"/>
              <a:t>concepto</a:t>
            </a:r>
            <a:r>
              <a:rPr lang="en-US" sz="2300" dirty="0"/>
              <a:t> de </a:t>
            </a:r>
            <a:r>
              <a:rPr lang="en-US" sz="2300" dirty="0" err="1"/>
              <a:t>identidad</a:t>
            </a:r>
            <a:r>
              <a:rPr lang="en-US" sz="2300" dirty="0"/>
              <a:t>. </a:t>
            </a:r>
            <a:endParaRPr lang="es-419" sz="2300" cap="non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64D501-FB74-46BD-A3FD-168EE1EDBC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75334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1800" dirty="0">
                <a:solidFill>
                  <a:srgbClr val="00B0F0"/>
                </a:solidFill>
                <a:effectLst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rgbClr val="00B0F0"/>
                </a:solidFill>
                <a:effectLst/>
              </a:rPr>
              <a:t>Los intereses personales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9D353-5A20-4D08-902D-9E880D07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673"/>
            <a:ext cx="12191999" cy="53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46E578-7B69-4E40-841E-E0C1EF5DC0CE}"/>
              </a:ext>
            </a:extLst>
          </p:cNvPr>
          <p:cNvSpPr/>
          <p:nvPr/>
        </p:nvSpPr>
        <p:spPr>
          <a:xfrm>
            <a:off x="3136560" y="799116"/>
            <a:ext cx="5852161" cy="619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BF0E3-0B8D-452F-9D27-FFDEDCF8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35" y="609705"/>
            <a:ext cx="6786929" cy="990602"/>
          </a:xfrm>
        </p:spPr>
        <p:txBody>
          <a:bodyPr anchor="ctr">
            <a:normAutofit/>
          </a:bodyPr>
          <a:lstStyle/>
          <a:p>
            <a:r>
              <a:rPr lang="es-419" sz="3200" cap="none" dirty="0"/>
              <a:t>En esta unidad vamos a estudiar: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F77F4B0-5607-4DC0-AFD4-4BD9D5845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14910"/>
              </p:ext>
            </p:extLst>
          </p:nvPr>
        </p:nvGraphicFramePr>
        <p:xfrm>
          <a:off x="2797629" y="1600307"/>
          <a:ext cx="6596742" cy="498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5A7835FF-75C7-41CB-B972-AC25A3C7ED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75334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419" sz="1800" dirty="0">
                <a:solidFill>
                  <a:srgbClr val="00B0F0"/>
                </a:solidFill>
                <a:effectLst/>
              </a:rPr>
              <a:t>Las identidades personales y públicas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rgbClr val="00B0F0"/>
                </a:solidFill>
                <a:effectLst/>
              </a:rPr>
              <a:t>Los intereses personales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539C1-590C-4615-BF70-B57E388D3932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93417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70616D-E785-4DBC-9F16-80DCCF3E742F}"/>
              </a:ext>
            </a:extLst>
          </p:cNvPr>
          <p:cNvSpPr/>
          <p:nvPr/>
        </p:nvSpPr>
        <p:spPr>
          <a:xfrm>
            <a:off x="927840" y="2504333"/>
            <a:ext cx="10261600" cy="148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840" y="2722880"/>
            <a:ext cx="10166880" cy="1127760"/>
          </a:xfrm>
        </p:spPr>
        <p:txBody>
          <a:bodyPr>
            <a:noAutofit/>
          </a:bodyPr>
          <a:lstStyle/>
          <a:p>
            <a:r>
              <a:rPr lang="es-419" sz="4400" cap="none" dirty="0">
                <a:solidFill>
                  <a:schemeClr val="tx1"/>
                </a:solidFill>
              </a:rPr>
              <a:t>Describe la siguiente imagen y contesta las preguntas que le siguen.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30D1B1-82A3-4653-B8AB-496159E94EAE}"/>
              </a:ext>
            </a:extLst>
          </p:cNvPr>
          <p:cNvSpPr txBox="1">
            <a:spLocks/>
          </p:cNvSpPr>
          <p:nvPr/>
        </p:nvSpPr>
        <p:spPr>
          <a:xfrm>
            <a:off x="187263" y="36333"/>
            <a:ext cx="5871377" cy="16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B0F0"/>
                </a:solidFill>
                <a:effectLst/>
              </a:rPr>
              <a:t>Las </a:t>
            </a:r>
            <a:r>
              <a:rPr lang="en-US" dirty="0" err="1">
                <a:solidFill>
                  <a:srgbClr val="00B0F0"/>
                </a:solidFill>
                <a:effectLst/>
              </a:rPr>
              <a:t>identidades</a:t>
            </a:r>
            <a:r>
              <a:rPr lang="en-US" dirty="0">
                <a:solidFill>
                  <a:srgbClr val="00B0F0"/>
                </a:solidFill>
                <a:effectLst/>
              </a:rPr>
              <a:t> </a:t>
            </a:r>
            <a:r>
              <a:rPr lang="en-US" dirty="0" err="1">
                <a:solidFill>
                  <a:srgbClr val="00B0F0"/>
                </a:solidFill>
                <a:effectLst/>
              </a:rPr>
              <a:t>personales</a:t>
            </a:r>
            <a:r>
              <a:rPr lang="en-US" dirty="0">
                <a:solidFill>
                  <a:srgbClr val="00B0F0"/>
                </a:solidFill>
                <a:effectLst/>
              </a:rPr>
              <a:t> y </a:t>
            </a:r>
            <a:r>
              <a:rPr lang="en-US" dirty="0" err="1">
                <a:solidFill>
                  <a:srgbClr val="00B0F0"/>
                </a:solidFill>
                <a:effectLst/>
              </a:rPr>
              <a:t>públicas</a:t>
            </a:r>
            <a:endParaRPr lang="en-US" dirty="0">
              <a:solidFill>
                <a:srgbClr val="00B0F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effectLst/>
              </a:rPr>
              <a:t>Los </a:t>
            </a:r>
            <a:r>
              <a:rPr lang="en-US" dirty="0" err="1">
                <a:solidFill>
                  <a:srgbClr val="00B0F0"/>
                </a:solidFill>
                <a:effectLst/>
              </a:rPr>
              <a:t>intereses</a:t>
            </a:r>
            <a:r>
              <a:rPr lang="en-US" dirty="0">
                <a:solidFill>
                  <a:srgbClr val="00B0F0"/>
                </a:solidFill>
                <a:effectLst/>
              </a:rPr>
              <a:t> </a:t>
            </a:r>
            <a:r>
              <a:rPr lang="en-US" dirty="0" err="1">
                <a:solidFill>
                  <a:srgbClr val="00B0F0"/>
                </a:solidFill>
                <a:effectLst/>
              </a:rPr>
              <a:t>personales</a:t>
            </a:r>
            <a:endParaRPr lang="en-US" dirty="0">
              <a:solidFill>
                <a:srgbClr val="00B0F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045B7-4190-4E86-9071-EC5D4E38AE32}"/>
              </a:ext>
            </a:extLst>
          </p:cNvPr>
          <p:cNvSpPr txBox="1"/>
          <p:nvPr/>
        </p:nvSpPr>
        <p:spPr>
          <a:xfrm>
            <a:off x="8162003" y="0"/>
            <a:ext cx="394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AP Spanish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2897791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700</TotalTime>
  <Words>1010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Calisto MT</vt:lpstr>
      <vt:lpstr>Times New Roman</vt:lpstr>
      <vt:lpstr>Trebuchet MS</vt:lpstr>
      <vt:lpstr>Wingdings 2</vt:lpstr>
      <vt:lpstr>Slate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¿Cuáles son los factores que afectan la identidad?</vt:lpstr>
      <vt:lpstr> Explica la relación entre la siguiente imagen y el concepto de identidad. </vt:lpstr>
      <vt:lpstr>En esta unidad vamos a estudiar:</vt:lpstr>
      <vt:lpstr>Describe la siguiente imagen y contesta las preguntas que le siguen.</vt:lpstr>
      <vt:lpstr>PowerPoint Presentation</vt:lpstr>
      <vt:lpstr>PowerPoint Presentation</vt:lpstr>
      <vt:lpstr>¿Cuál de las siguientes personas crees que tendrá más éxito al tratar de independizarse? Escribe 2 o 3 oraciones donde expliques tu respuesta a la pregunta, basándote en los intereses personales de cada persona. </vt:lpstr>
      <vt:lpstr>José siempre quiere pasarlo bien y busca cualquier ocasión para divertirse.</vt:lpstr>
      <vt:lpstr>Pedro evita cualquier peligro. Vive en un lugar seguro con dos compañeros.</vt:lpstr>
      <vt:lpstr>Josefina toma sus propias decisiones. Le gusta ser libre y no depender de los demás.</vt:lpstr>
      <vt:lpstr>Tomás vive con sus padres. Trabaja para pagar sus gastos.</vt:lpstr>
      <vt:lpstr>Natalia quiere tener una vida emocionante. Le gusta la aventura y el riesgo.</vt:lpstr>
      <vt:lpstr>Elena se comporta siempre como es debido. Evita cometer errores para que no la critiquen.</vt:lpstr>
      <vt:lpstr>Capítulo 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5</dc:title>
  <dc:creator>Espana Jorge</dc:creator>
  <cp:lastModifiedBy>Espana, Jorge</cp:lastModifiedBy>
  <cp:revision>67</cp:revision>
  <dcterms:created xsi:type="dcterms:W3CDTF">2015-08-28T16:42:02Z</dcterms:created>
  <dcterms:modified xsi:type="dcterms:W3CDTF">2022-06-01T15:10:57Z</dcterms:modified>
</cp:coreProperties>
</file>