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0" r:id="rId1"/>
  </p:sldMasterIdLst>
  <p:notesMasterIdLst>
    <p:notesMasterId r:id="rId13"/>
  </p:notesMasterIdLst>
  <p:sldIdLst>
    <p:sldId id="278" r:id="rId2"/>
    <p:sldId id="325" r:id="rId3"/>
    <p:sldId id="353" r:id="rId4"/>
    <p:sldId id="271" r:id="rId5"/>
    <p:sldId id="272" r:id="rId6"/>
    <p:sldId id="273" r:id="rId7"/>
    <p:sldId id="274" r:id="rId8"/>
    <p:sldId id="349" r:id="rId9"/>
    <p:sldId id="350" r:id="rId10"/>
    <p:sldId id="351" r:id="rId11"/>
    <p:sldId id="35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80" autoAdjust="0"/>
  </p:normalViewPr>
  <p:slideViewPr>
    <p:cSldViewPr snapToGrid="0">
      <p:cViewPr varScale="1">
        <p:scale>
          <a:sx n="57" d="100"/>
          <a:sy n="57" d="100"/>
        </p:scale>
        <p:origin x="1016"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05FE0-AF93-4B48-BAF7-118701416AE8}" type="doc">
      <dgm:prSet loTypeId="urn:microsoft.com/office/officeart/2011/layout/TabList" loCatId="list" qsTypeId="urn:microsoft.com/office/officeart/2005/8/quickstyle/3d2" qsCatId="3D" csTypeId="urn:microsoft.com/office/officeart/2005/8/colors/accent1_2" csCatId="accent1" phldr="1"/>
      <dgm:spPr/>
      <dgm:t>
        <a:bodyPr/>
        <a:lstStyle/>
        <a:p>
          <a:endParaRPr lang="en-US"/>
        </a:p>
      </dgm:t>
    </dgm:pt>
    <dgm:pt modelId="{640008D1-1104-4CD7-9794-1700AAA8AA93}">
      <dgm:prSet phldrT="[Text]" custT="1"/>
      <dgm:spPr/>
      <dgm:t>
        <a:bodyPr/>
        <a:lstStyle/>
        <a:p>
          <a:r>
            <a:rPr lang="en-US" sz="3600" dirty="0" err="1"/>
            <a:t>Obra</a:t>
          </a:r>
          <a:r>
            <a:rPr lang="en-US" sz="4400" dirty="0"/>
            <a:t>:</a:t>
          </a:r>
        </a:p>
      </dgm:t>
    </dgm:pt>
    <dgm:pt modelId="{7527ECB2-CC48-4744-9E92-F12BB2AAB040}" type="parTrans" cxnId="{F4452888-F325-4F55-BE2D-8701F07EE32B}">
      <dgm:prSet/>
      <dgm:spPr/>
      <dgm:t>
        <a:bodyPr/>
        <a:lstStyle/>
        <a:p>
          <a:endParaRPr lang="en-US"/>
        </a:p>
      </dgm:t>
    </dgm:pt>
    <dgm:pt modelId="{ABCF5368-DAF6-4A04-8FE0-F69A0FCA3F8D}" type="sibTrans" cxnId="{F4452888-F325-4F55-BE2D-8701F07EE32B}">
      <dgm:prSet/>
      <dgm:spPr/>
      <dgm:t>
        <a:bodyPr/>
        <a:lstStyle/>
        <a:p>
          <a:endParaRPr lang="en-US"/>
        </a:p>
      </dgm:t>
    </dgm:pt>
    <dgm:pt modelId="{047CC675-E510-4A2A-BF3A-5E53C8B476AE}">
      <dgm:prSet phldrT="[Text]" custT="1"/>
      <dgm:spPr/>
      <dgm:t>
        <a:bodyPr/>
        <a:lstStyle/>
        <a:p>
          <a:r>
            <a:rPr lang="en-US" sz="2000" dirty="0">
              <a:latin typeface="+mj-lt"/>
            </a:rPr>
            <a:t>“La siesta del martes” de Gabriel García Márquez</a:t>
          </a:r>
        </a:p>
      </dgm:t>
    </dgm:pt>
    <dgm:pt modelId="{0B6CE6DD-A2A6-48FC-AAC1-6177F6F5FF34}" type="parTrans" cxnId="{F48BDBA7-5AE7-4874-B6E2-B1D2A7665300}">
      <dgm:prSet/>
      <dgm:spPr/>
      <dgm:t>
        <a:bodyPr/>
        <a:lstStyle/>
        <a:p>
          <a:endParaRPr lang="en-US"/>
        </a:p>
      </dgm:t>
    </dgm:pt>
    <dgm:pt modelId="{2081FDA8-39A3-47D1-A9F9-8EE83DD4C709}" type="sibTrans" cxnId="{F48BDBA7-5AE7-4874-B6E2-B1D2A7665300}">
      <dgm:prSet/>
      <dgm:spPr/>
      <dgm:t>
        <a:bodyPr/>
        <a:lstStyle/>
        <a:p>
          <a:endParaRPr lang="en-US"/>
        </a:p>
      </dgm:t>
    </dgm:pt>
    <dgm:pt modelId="{2FD8BD6E-D272-42B8-A915-00ED4D03666B}">
      <dgm:prSet phldrT="[Text]"/>
      <dgm:spPr/>
      <dgm:t>
        <a:bodyPr/>
        <a:lstStyle/>
        <a:p>
          <a:endParaRPr lang="en-US" dirty="0"/>
        </a:p>
      </dgm:t>
    </dgm:pt>
    <dgm:pt modelId="{E3529BFD-6E28-4F5C-AA1E-D614F6C9CAA5}" type="parTrans" cxnId="{391CFC8B-F30B-4149-9FCB-08368A2F79A6}">
      <dgm:prSet/>
      <dgm:spPr/>
      <dgm:t>
        <a:bodyPr/>
        <a:lstStyle/>
        <a:p>
          <a:endParaRPr lang="en-US"/>
        </a:p>
      </dgm:t>
    </dgm:pt>
    <dgm:pt modelId="{6C7E5F0B-2EF8-4AA0-98E9-8D289D07212C}" type="sibTrans" cxnId="{391CFC8B-F30B-4149-9FCB-08368A2F79A6}">
      <dgm:prSet/>
      <dgm:spPr/>
      <dgm:t>
        <a:bodyPr/>
        <a:lstStyle/>
        <a:p>
          <a:endParaRPr lang="en-US"/>
        </a:p>
      </dgm:t>
    </dgm:pt>
    <dgm:pt modelId="{A3962A81-EB49-45C6-84F5-EF7EC92258DD}">
      <dgm:prSet phldrT="[Text]" custT="1"/>
      <dgm:spPr/>
      <dgm:t>
        <a:bodyPr/>
        <a:lstStyle/>
        <a:p>
          <a:r>
            <a:rPr lang="en-US" sz="3600" dirty="0" err="1"/>
            <a:t>Tema</a:t>
          </a:r>
          <a:r>
            <a:rPr lang="en-US" sz="4400" dirty="0"/>
            <a:t>:</a:t>
          </a:r>
        </a:p>
      </dgm:t>
    </dgm:pt>
    <dgm:pt modelId="{D0327B41-19F9-44BC-A6AD-1084902142D6}" type="parTrans" cxnId="{565A88A8-7692-427A-B193-5806479D992B}">
      <dgm:prSet/>
      <dgm:spPr/>
      <dgm:t>
        <a:bodyPr/>
        <a:lstStyle/>
        <a:p>
          <a:endParaRPr lang="en-US"/>
        </a:p>
      </dgm:t>
    </dgm:pt>
    <dgm:pt modelId="{52D2B5C0-64B4-4F33-898B-8040D2D8CF3B}" type="sibTrans" cxnId="{565A88A8-7692-427A-B193-5806479D992B}">
      <dgm:prSet/>
      <dgm:spPr/>
      <dgm:t>
        <a:bodyPr/>
        <a:lstStyle/>
        <a:p>
          <a:endParaRPr lang="en-US"/>
        </a:p>
      </dgm:t>
    </dgm:pt>
    <dgm:pt modelId="{C343C3D1-853D-47A2-B76D-CBA6EFECD39A}">
      <dgm:prSet phldrT="[Text]" custT="1"/>
      <dgm:spPr/>
      <dgm:t>
        <a:bodyPr/>
        <a:lstStyle/>
        <a:p>
          <a:pPr>
            <a:buFont typeface="Arial" panose="020B0604020202020204" pitchFamily="34" charset="0"/>
            <a:buNone/>
          </a:pPr>
          <a:endParaRPr lang="es-419" sz="4000" dirty="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s-419" sz="4000" dirty="0">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3000" dirty="0"/>
            <a:t>Las </a:t>
          </a:r>
          <a:r>
            <a:rPr lang="en-US" sz="3000" dirty="0" err="1"/>
            <a:t>relaciones</a:t>
          </a:r>
          <a:r>
            <a:rPr lang="en-US" sz="3000" dirty="0"/>
            <a:t> </a:t>
          </a:r>
          <a:r>
            <a:rPr lang="en-US" sz="3000" dirty="0" err="1"/>
            <a:t>interpersonales</a:t>
          </a:r>
          <a:r>
            <a:rPr lang="en-US" sz="3000" dirty="0"/>
            <a:t> y </a:t>
          </a:r>
          <a:r>
            <a:rPr lang="en-US" sz="3000" dirty="0" err="1"/>
            <a:t>sociales</a:t>
          </a:r>
          <a:endParaRPr lang="en-US" sz="3000" dirty="0"/>
        </a:p>
      </dgm:t>
    </dgm:pt>
    <dgm:pt modelId="{C5780A92-A2C0-49F3-B75C-C16AEE896AAE}" type="parTrans" cxnId="{728B5071-A196-4210-8FCC-45BDA9760047}">
      <dgm:prSet/>
      <dgm:spPr/>
      <dgm:t>
        <a:bodyPr/>
        <a:lstStyle/>
        <a:p>
          <a:endParaRPr lang="en-US"/>
        </a:p>
      </dgm:t>
    </dgm:pt>
    <dgm:pt modelId="{B05739E4-3FB6-49B1-8461-986935CBC050}" type="sibTrans" cxnId="{728B5071-A196-4210-8FCC-45BDA9760047}">
      <dgm:prSet/>
      <dgm:spPr/>
      <dgm:t>
        <a:bodyPr/>
        <a:lstStyle/>
        <a:p>
          <a:endParaRPr lang="en-US"/>
        </a:p>
      </dgm:t>
    </dgm:pt>
    <dgm:pt modelId="{E55212AC-9268-4FE4-AA52-3E27B99D2289}">
      <dgm:prSet phldrT="[Text]"/>
      <dgm:spPr/>
      <dgm:t>
        <a:bodyPr/>
        <a:lstStyle/>
        <a:p>
          <a:endParaRPr lang="en-US" dirty="0"/>
        </a:p>
      </dgm:t>
    </dgm:pt>
    <dgm:pt modelId="{4039D239-83F4-4C38-AA9C-73BD8DD4E609}" type="parTrans" cxnId="{C015ABC0-6524-4EB1-A516-6928AB40C9B2}">
      <dgm:prSet/>
      <dgm:spPr/>
      <dgm:t>
        <a:bodyPr/>
        <a:lstStyle/>
        <a:p>
          <a:endParaRPr lang="en-US"/>
        </a:p>
      </dgm:t>
    </dgm:pt>
    <dgm:pt modelId="{25732756-8B2C-479D-9754-E591F5E3EDF6}" type="sibTrans" cxnId="{C015ABC0-6524-4EB1-A516-6928AB40C9B2}">
      <dgm:prSet/>
      <dgm:spPr/>
      <dgm:t>
        <a:bodyPr/>
        <a:lstStyle/>
        <a:p>
          <a:endParaRPr lang="en-US"/>
        </a:p>
      </dgm:t>
    </dgm:pt>
    <dgm:pt modelId="{984071B3-780F-4CE4-9EB9-1E4F79CA484F}">
      <dgm:prSet phldrT="[Text]" custT="1"/>
      <dgm:spPr/>
      <dgm:t>
        <a:bodyPr/>
        <a:lstStyle/>
        <a:p>
          <a:r>
            <a:rPr lang="en-US" sz="3600" dirty="0" err="1"/>
            <a:t>Conceptos</a:t>
          </a:r>
          <a:r>
            <a:rPr lang="en-US" sz="3600" dirty="0"/>
            <a:t>:</a:t>
          </a:r>
        </a:p>
      </dgm:t>
    </dgm:pt>
    <dgm:pt modelId="{66E2A653-E77F-4736-9BC4-73DC25EB6591}" type="parTrans" cxnId="{98E9837F-6673-4FC9-8E91-21DA685F0D34}">
      <dgm:prSet/>
      <dgm:spPr/>
      <dgm:t>
        <a:bodyPr/>
        <a:lstStyle/>
        <a:p>
          <a:endParaRPr lang="en-US"/>
        </a:p>
      </dgm:t>
    </dgm:pt>
    <dgm:pt modelId="{5B154C37-F26B-472A-B5C6-CC688A7773FA}" type="sibTrans" cxnId="{98E9837F-6673-4FC9-8E91-21DA685F0D34}">
      <dgm:prSet/>
      <dgm:spPr/>
      <dgm:t>
        <a:bodyPr/>
        <a:lstStyle/>
        <a:p>
          <a:endParaRPr lang="en-US"/>
        </a:p>
      </dgm:t>
    </dgm:pt>
    <dgm:pt modelId="{863625FB-FE80-4EA9-A03D-B92F410FD417}">
      <dgm:prSet phldrT="[Text]"/>
      <dgm:spPr/>
      <dgm:t>
        <a:bodyPr/>
        <a:lstStyle/>
        <a:p>
          <a:r>
            <a:rPr lang="en-US" dirty="0"/>
            <a:t>Las </a:t>
          </a:r>
          <a:r>
            <a:rPr lang="en-US" dirty="0" err="1"/>
            <a:t>relaciones</a:t>
          </a:r>
          <a:r>
            <a:rPr lang="en-US" dirty="0"/>
            <a:t> </a:t>
          </a:r>
          <a:r>
            <a:rPr lang="en-US" dirty="0" err="1"/>
            <a:t>familiares</a:t>
          </a:r>
          <a:r>
            <a:rPr lang="en-US" dirty="0"/>
            <a:t>, El amor y </a:t>
          </a:r>
          <a:r>
            <a:rPr lang="en-US" dirty="0" err="1"/>
            <a:t>el</a:t>
          </a:r>
          <a:r>
            <a:rPr lang="en-US" dirty="0"/>
            <a:t> </a:t>
          </a:r>
          <a:r>
            <a:rPr lang="en-US" dirty="0" err="1"/>
            <a:t>desprecio</a:t>
          </a:r>
          <a:r>
            <a:rPr lang="en-US" dirty="0"/>
            <a:t>, La </a:t>
          </a:r>
          <a:r>
            <a:rPr lang="en-US" dirty="0" err="1"/>
            <a:t>comunicación</a:t>
          </a:r>
          <a:r>
            <a:rPr lang="en-US" dirty="0"/>
            <a:t> o </a:t>
          </a:r>
          <a:r>
            <a:rPr lang="en-US" dirty="0" err="1"/>
            <a:t>falta</a:t>
          </a:r>
          <a:r>
            <a:rPr lang="en-US" dirty="0"/>
            <a:t> de </a:t>
          </a:r>
          <a:r>
            <a:rPr lang="en-US" dirty="0" err="1"/>
            <a:t>comunicación</a:t>
          </a:r>
          <a:r>
            <a:rPr lang="en-US" dirty="0"/>
            <a:t> </a:t>
          </a:r>
        </a:p>
      </dgm:t>
    </dgm:pt>
    <dgm:pt modelId="{73155A6D-907B-450F-9D0B-DBDA000DB458}" type="parTrans" cxnId="{9D29F793-DA30-4365-86CF-5D29F280F921}">
      <dgm:prSet/>
      <dgm:spPr/>
      <dgm:t>
        <a:bodyPr/>
        <a:lstStyle/>
        <a:p>
          <a:endParaRPr lang="en-US"/>
        </a:p>
      </dgm:t>
    </dgm:pt>
    <dgm:pt modelId="{D63B25DC-2FC8-4077-9390-7E399CF9C67F}" type="sibTrans" cxnId="{9D29F793-DA30-4365-86CF-5D29F280F921}">
      <dgm:prSet/>
      <dgm:spPr/>
      <dgm:t>
        <a:bodyPr/>
        <a:lstStyle/>
        <a:p>
          <a:endParaRPr lang="en-US"/>
        </a:p>
      </dgm:t>
    </dgm:pt>
    <dgm:pt modelId="{A57A449F-0568-41B4-B19D-F59B60F8A1D6}">
      <dgm:prSet phldrT="[Text]"/>
      <dgm:spPr/>
      <dgm:t>
        <a:bodyPr/>
        <a:lstStyle/>
        <a:p>
          <a:endParaRPr lang="en-US" dirty="0"/>
        </a:p>
      </dgm:t>
    </dgm:pt>
    <dgm:pt modelId="{0AB22B6F-ACFB-469F-AB8C-063D8210E29E}" type="parTrans" cxnId="{9E8E6AC1-E8A9-4432-BE89-0EE2E1B985FA}">
      <dgm:prSet/>
      <dgm:spPr/>
      <dgm:t>
        <a:bodyPr/>
        <a:lstStyle/>
        <a:p>
          <a:endParaRPr lang="en-US"/>
        </a:p>
      </dgm:t>
    </dgm:pt>
    <dgm:pt modelId="{04C43E28-C68D-4DB0-A582-B58A9BF500BC}" type="sibTrans" cxnId="{9E8E6AC1-E8A9-4432-BE89-0EE2E1B985FA}">
      <dgm:prSet/>
      <dgm:spPr/>
      <dgm:t>
        <a:bodyPr/>
        <a:lstStyle/>
        <a:p>
          <a:endParaRPr lang="en-US"/>
        </a:p>
      </dgm:t>
    </dgm:pt>
    <dgm:pt modelId="{78F2B8E2-44D8-449B-9736-92D6BDF68A43}">
      <dgm:prSet phldrT="[Text]" custT="1"/>
      <dgm:spPr/>
      <dgm:t>
        <a:bodyPr/>
        <a:lstStyle/>
        <a:p>
          <a:r>
            <a:rPr lang="en-US" sz="3600" dirty="0" err="1"/>
            <a:t>Contextos</a:t>
          </a:r>
          <a:r>
            <a:rPr lang="en-US" sz="3600" dirty="0"/>
            <a:t>:</a:t>
          </a:r>
        </a:p>
      </dgm:t>
    </dgm:pt>
    <dgm:pt modelId="{4B0C8457-F743-4604-AF15-7006A431331A}" type="sibTrans" cxnId="{C1D02083-216F-4CA4-80A8-FDD539A908BA}">
      <dgm:prSet/>
      <dgm:spPr/>
      <dgm:t>
        <a:bodyPr/>
        <a:lstStyle/>
        <a:p>
          <a:endParaRPr lang="es-419"/>
        </a:p>
      </dgm:t>
    </dgm:pt>
    <dgm:pt modelId="{419A3CA6-050F-4A52-9B32-49E76D8A5D85}" type="parTrans" cxnId="{C1D02083-216F-4CA4-80A8-FDD539A908BA}">
      <dgm:prSet/>
      <dgm:spPr/>
      <dgm:t>
        <a:bodyPr/>
        <a:lstStyle/>
        <a:p>
          <a:endParaRPr lang="es-419"/>
        </a:p>
      </dgm:t>
    </dgm:pt>
    <dgm:pt modelId="{754C4E62-11F5-49E9-BAB1-728A6B3E3425}" type="pres">
      <dgm:prSet presAssocID="{65705FE0-AF93-4B48-BAF7-118701416AE8}" presName="Name0" presStyleCnt="0">
        <dgm:presLayoutVars>
          <dgm:chMax/>
          <dgm:chPref val="3"/>
          <dgm:dir/>
          <dgm:animOne val="branch"/>
          <dgm:animLvl val="lvl"/>
        </dgm:presLayoutVars>
      </dgm:prSet>
      <dgm:spPr/>
    </dgm:pt>
    <dgm:pt modelId="{A7243C8B-7BD2-4B14-8623-D0252608257B}" type="pres">
      <dgm:prSet presAssocID="{640008D1-1104-4CD7-9794-1700AAA8AA93}" presName="composite" presStyleCnt="0"/>
      <dgm:spPr/>
    </dgm:pt>
    <dgm:pt modelId="{0EE180FE-DB03-4BA7-8E62-AD408CDE9397}" type="pres">
      <dgm:prSet presAssocID="{640008D1-1104-4CD7-9794-1700AAA8AA93}" presName="FirstChild" presStyleLbl="revTx" presStyleIdx="0" presStyleCnt="7" custLinFactNeighborX="0" custLinFactNeighborY="12898">
        <dgm:presLayoutVars>
          <dgm:chMax val="0"/>
          <dgm:chPref val="0"/>
          <dgm:bulletEnabled val="1"/>
        </dgm:presLayoutVars>
      </dgm:prSet>
      <dgm:spPr/>
    </dgm:pt>
    <dgm:pt modelId="{1150A5F4-EE77-4CDA-94D6-F85236EEFC42}" type="pres">
      <dgm:prSet presAssocID="{640008D1-1104-4CD7-9794-1700AAA8AA93}" presName="Parent" presStyleLbl="alignNode1" presStyleIdx="0" presStyleCnt="4">
        <dgm:presLayoutVars>
          <dgm:chMax val="3"/>
          <dgm:chPref val="3"/>
          <dgm:bulletEnabled val="1"/>
        </dgm:presLayoutVars>
      </dgm:prSet>
      <dgm:spPr/>
    </dgm:pt>
    <dgm:pt modelId="{2AAB42DD-ED12-45FE-AAB8-55B01987ADEE}" type="pres">
      <dgm:prSet presAssocID="{640008D1-1104-4CD7-9794-1700AAA8AA93}" presName="Accent" presStyleLbl="parChTrans1D1" presStyleIdx="0" presStyleCnt="4"/>
      <dgm:spPr/>
    </dgm:pt>
    <dgm:pt modelId="{641B860B-2F19-49DD-BA04-9E9E80F1759A}" type="pres">
      <dgm:prSet presAssocID="{640008D1-1104-4CD7-9794-1700AAA8AA93}" presName="Child" presStyleLbl="revTx" presStyleIdx="1" presStyleCnt="7">
        <dgm:presLayoutVars>
          <dgm:chMax val="0"/>
          <dgm:chPref val="0"/>
          <dgm:bulletEnabled val="1"/>
        </dgm:presLayoutVars>
      </dgm:prSet>
      <dgm:spPr/>
    </dgm:pt>
    <dgm:pt modelId="{645F3FFA-1A54-43BD-BDE8-B98DD144A385}" type="pres">
      <dgm:prSet presAssocID="{ABCF5368-DAF6-4A04-8FE0-F69A0FCA3F8D}" presName="sibTrans" presStyleCnt="0"/>
      <dgm:spPr/>
    </dgm:pt>
    <dgm:pt modelId="{CAEB579F-1F4F-4013-AB79-EB58011CCEC3}" type="pres">
      <dgm:prSet presAssocID="{A3962A81-EB49-45C6-84F5-EF7EC92258DD}" presName="composite" presStyleCnt="0"/>
      <dgm:spPr/>
    </dgm:pt>
    <dgm:pt modelId="{5CBE4250-DDFF-44D4-A0B9-4AB8931DAAE8}" type="pres">
      <dgm:prSet presAssocID="{A3962A81-EB49-45C6-84F5-EF7EC92258DD}" presName="FirstChild" presStyleLbl="revTx" presStyleIdx="2" presStyleCnt="7" custLinFactNeighborX="0" custLinFactNeighborY="23953">
        <dgm:presLayoutVars>
          <dgm:chMax val="0"/>
          <dgm:chPref val="0"/>
          <dgm:bulletEnabled val="1"/>
        </dgm:presLayoutVars>
      </dgm:prSet>
      <dgm:spPr/>
    </dgm:pt>
    <dgm:pt modelId="{E44E6DDC-FD25-4A7A-9133-257D802A4F28}" type="pres">
      <dgm:prSet presAssocID="{A3962A81-EB49-45C6-84F5-EF7EC92258DD}" presName="Parent" presStyleLbl="alignNode1" presStyleIdx="1" presStyleCnt="4">
        <dgm:presLayoutVars>
          <dgm:chMax val="3"/>
          <dgm:chPref val="3"/>
          <dgm:bulletEnabled val="1"/>
        </dgm:presLayoutVars>
      </dgm:prSet>
      <dgm:spPr/>
    </dgm:pt>
    <dgm:pt modelId="{5EB5D3D5-D263-41DA-AE50-E0446F6E0464}" type="pres">
      <dgm:prSet presAssocID="{A3962A81-EB49-45C6-84F5-EF7EC92258DD}" presName="Accent" presStyleLbl="parChTrans1D1" presStyleIdx="1" presStyleCnt="4"/>
      <dgm:spPr/>
    </dgm:pt>
    <dgm:pt modelId="{C995FD61-0CE5-4DA4-BBD0-5902EF36B083}" type="pres">
      <dgm:prSet presAssocID="{A3962A81-EB49-45C6-84F5-EF7EC92258DD}" presName="Child" presStyleLbl="revTx" presStyleIdx="3" presStyleCnt="7">
        <dgm:presLayoutVars>
          <dgm:chMax val="0"/>
          <dgm:chPref val="0"/>
          <dgm:bulletEnabled val="1"/>
        </dgm:presLayoutVars>
      </dgm:prSet>
      <dgm:spPr/>
    </dgm:pt>
    <dgm:pt modelId="{B1284700-F080-4FE7-A485-87F653DB1C29}" type="pres">
      <dgm:prSet presAssocID="{52D2B5C0-64B4-4F33-898B-8040D2D8CF3B}" presName="sibTrans" presStyleCnt="0"/>
      <dgm:spPr/>
    </dgm:pt>
    <dgm:pt modelId="{4C11A6BE-B23E-4D53-96DE-3B9395225F3F}" type="pres">
      <dgm:prSet presAssocID="{984071B3-780F-4CE4-9EB9-1E4F79CA484F}" presName="composite" presStyleCnt="0"/>
      <dgm:spPr/>
    </dgm:pt>
    <dgm:pt modelId="{B568BA0E-0716-4780-A270-AC7C60E064F2}" type="pres">
      <dgm:prSet presAssocID="{984071B3-780F-4CE4-9EB9-1E4F79CA484F}" presName="FirstChild" presStyleLbl="revTx" presStyleIdx="4" presStyleCnt="7" custScaleX="96618" custScaleY="115737" custLinFactNeighborX="296" custLinFactNeighborY="1843">
        <dgm:presLayoutVars>
          <dgm:chMax val="0"/>
          <dgm:chPref val="0"/>
          <dgm:bulletEnabled val="1"/>
        </dgm:presLayoutVars>
      </dgm:prSet>
      <dgm:spPr/>
    </dgm:pt>
    <dgm:pt modelId="{D382A6FD-64F4-4DA1-9048-6024F65AEE00}" type="pres">
      <dgm:prSet presAssocID="{984071B3-780F-4CE4-9EB9-1E4F79CA484F}" presName="Parent" presStyleLbl="alignNode1" presStyleIdx="2" presStyleCnt="4" custScaleX="106907" custScaleY="113194" custLinFactNeighborX="1983" custLinFactNeighborY="-1937">
        <dgm:presLayoutVars>
          <dgm:chMax val="3"/>
          <dgm:chPref val="3"/>
          <dgm:bulletEnabled val="1"/>
        </dgm:presLayoutVars>
      </dgm:prSet>
      <dgm:spPr/>
    </dgm:pt>
    <dgm:pt modelId="{3A202E5A-3F4C-4A85-A751-46A476A1B2E7}" type="pres">
      <dgm:prSet presAssocID="{984071B3-780F-4CE4-9EB9-1E4F79CA484F}" presName="Accent" presStyleLbl="parChTrans1D1" presStyleIdx="2" presStyleCnt="4" custSzY="45720" custScaleX="100000" custLinFactY="41112" custLinFactNeighborX="-699" custLinFactNeighborY="100000"/>
      <dgm:spPr/>
    </dgm:pt>
    <dgm:pt modelId="{189D0994-E954-4098-9E32-22E9F3EEB122}" type="pres">
      <dgm:prSet presAssocID="{984071B3-780F-4CE4-9EB9-1E4F79CA484F}" presName="Child" presStyleLbl="revTx" presStyleIdx="5" presStyleCnt="7" custScaleY="100324">
        <dgm:presLayoutVars>
          <dgm:chMax val="0"/>
          <dgm:chPref val="0"/>
          <dgm:bulletEnabled val="1"/>
        </dgm:presLayoutVars>
      </dgm:prSet>
      <dgm:spPr/>
    </dgm:pt>
    <dgm:pt modelId="{9FD63153-B0D6-4485-807D-11C160DB09C6}" type="pres">
      <dgm:prSet presAssocID="{5B154C37-F26B-472A-B5C6-CC688A7773FA}" presName="sibTrans" presStyleCnt="0"/>
      <dgm:spPr/>
    </dgm:pt>
    <dgm:pt modelId="{62DE3175-F865-434A-8646-0B269F02EEB5}" type="pres">
      <dgm:prSet presAssocID="{78F2B8E2-44D8-449B-9736-92D6BDF68A43}" presName="composite" presStyleCnt="0"/>
      <dgm:spPr/>
    </dgm:pt>
    <dgm:pt modelId="{FDBAA7CC-601D-4B31-98A0-4AB1204967CB}" type="pres">
      <dgm:prSet presAssocID="{78F2B8E2-44D8-449B-9736-92D6BDF68A43}" presName="FirstChild" presStyleLbl="revTx" presStyleIdx="6" presStyleCnt="7">
        <dgm:presLayoutVars>
          <dgm:chMax val="0"/>
          <dgm:chPref val="0"/>
          <dgm:bulletEnabled val="1"/>
        </dgm:presLayoutVars>
      </dgm:prSet>
      <dgm:spPr/>
    </dgm:pt>
    <dgm:pt modelId="{BEB9629A-BC81-42D9-AD7A-82A73B46C28D}" type="pres">
      <dgm:prSet presAssocID="{78F2B8E2-44D8-449B-9736-92D6BDF68A43}" presName="Parent" presStyleLbl="alignNode1" presStyleIdx="3" presStyleCnt="4" custScaleX="106907" custScaleY="113194" custLinFactNeighborX="1983" custLinFactNeighborY="-1937">
        <dgm:presLayoutVars>
          <dgm:chMax val="3"/>
          <dgm:chPref val="3"/>
          <dgm:bulletEnabled val="1"/>
        </dgm:presLayoutVars>
      </dgm:prSet>
      <dgm:spPr/>
    </dgm:pt>
    <dgm:pt modelId="{A8507F35-CA8A-44E3-8CB3-19E3901AAE9E}" type="pres">
      <dgm:prSet presAssocID="{78F2B8E2-44D8-449B-9736-92D6BDF68A43}" presName="Accent" presStyleLbl="parChTrans1D1" presStyleIdx="3" presStyleCnt="4"/>
      <dgm:spPr/>
    </dgm:pt>
  </dgm:ptLst>
  <dgm:cxnLst>
    <dgm:cxn modelId="{1781E204-EB33-4037-AE43-FAEE3D9EA2FD}" type="presOf" srcId="{78F2B8E2-44D8-449B-9736-92D6BDF68A43}" destId="{BEB9629A-BC81-42D9-AD7A-82A73B46C28D}" srcOrd="0" destOrd="0" presId="urn:microsoft.com/office/officeart/2011/layout/TabList"/>
    <dgm:cxn modelId="{C5870413-93B1-4318-8F44-3D205C92C806}" type="presOf" srcId="{863625FB-FE80-4EA9-A03D-B92F410FD417}" destId="{B568BA0E-0716-4780-A270-AC7C60E064F2}" srcOrd="0" destOrd="0" presId="urn:microsoft.com/office/officeart/2011/layout/TabList"/>
    <dgm:cxn modelId="{A889846D-2996-4795-A528-C03FB939A9C2}" type="presOf" srcId="{A3962A81-EB49-45C6-84F5-EF7EC92258DD}" destId="{E44E6DDC-FD25-4A7A-9133-257D802A4F28}" srcOrd="0" destOrd="0" presId="urn:microsoft.com/office/officeart/2011/layout/TabList"/>
    <dgm:cxn modelId="{728B5071-A196-4210-8FCC-45BDA9760047}" srcId="{A3962A81-EB49-45C6-84F5-EF7EC92258DD}" destId="{C343C3D1-853D-47A2-B76D-CBA6EFECD39A}" srcOrd="0" destOrd="0" parTransId="{C5780A92-A2C0-49F3-B75C-C16AEE896AAE}" sibTransId="{B05739E4-3FB6-49B1-8461-986935CBC050}"/>
    <dgm:cxn modelId="{76EE0B56-D834-4C0C-B3D3-AB874527328F}" type="presOf" srcId="{640008D1-1104-4CD7-9794-1700AAA8AA93}" destId="{1150A5F4-EE77-4CDA-94D6-F85236EEFC42}" srcOrd="0" destOrd="0" presId="urn:microsoft.com/office/officeart/2011/layout/TabList"/>
    <dgm:cxn modelId="{98E9837F-6673-4FC9-8E91-21DA685F0D34}" srcId="{65705FE0-AF93-4B48-BAF7-118701416AE8}" destId="{984071B3-780F-4CE4-9EB9-1E4F79CA484F}" srcOrd="2" destOrd="0" parTransId="{66E2A653-E77F-4736-9BC4-73DC25EB6591}" sibTransId="{5B154C37-F26B-472A-B5C6-CC688A7773FA}"/>
    <dgm:cxn modelId="{C1D02083-216F-4CA4-80A8-FDD539A908BA}" srcId="{65705FE0-AF93-4B48-BAF7-118701416AE8}" destId="{78F2B8E2-44D8-449B-9736-92D6BDF68A43}" srcOrd="3" destOrd="0" parTransId="{419A3CA6-050F-4A52-9B32-49E76D8A5D85}" sibTransId="{4B0C8457-F743-4604-AF15-7006A431331A}"/>
    <dgm:cxn modelId="{15C21887-CD48-449F-BE73-EBAD3BF06E0D}" type="presOf" srcId="{C343C3D1-853D-47A2-B76D-CBA6EFECD39A}" destId="{5CBE4250-DDFF-44D4-A0B9-4AB8931DAAE8}" srcOrd="0" destOrd="0" presId="urn:microsoft.com/office/officeart/2011/layout/TabList"/>
    <dgm:cxn modelId="{F4452888-F325-4F55-BE2D-8701F07EE32B}" srcId="{65705FE0-AF93-4B48-BAF7-118701416AE8}" destId="{640008D1-1104-4CD7-9794-1700AAA8AA93}" srcOrd="0" destOrd="0" parTransId="{7527ECB2-CC48-4744-9E92-F12BB2AAB040}" sibTransId="{ABCF5368-DAF6-4A04-8FE0-F69A0FCA3F8D}"/>
    <dgm:cxn modelId="{391CFC8B-F30B-4149-9FCB-08368A2F79A6}" srcId="{640008D1-1104-4CD7-9794-1700AAA8AA93}" destId="{2FD8BD6E-D272-42B8-A915-00ED4D03666B}" srcOrd="1" destOrd="0" parTransId="{E3529BFD-6E28-4F5C-AA1E-D614F6C9CAA5}" sibTransId="{6C7E5F0B-2EF8-4AA0-98E9-8D289D07212C}"/>
    <dgm:cxn modelId="{9D29F793-DA30-4365-86CF-5D29F280F921}" srcId="{984071B3-780F-4CE4-9EB9-1E4F79CA484F}" destId="{863625FB-FE80-4EA9-A03D-B92F410FD417}" srcOrd="0" destOrd="0" parTransId="{73155A6D-907B-450F-9D0B-DBDA000DB458}" sibTransId="{D63B25DC-2FC8-4077-9390-7E399CF9C67F}"/>
    <dgm:cxn modelId="{F48BDBA7-5AE7-4874-B6E2-B1D2A7665300}" srcId="{640008D1-1104-4CD7-9794-1700AAA8AA93}" destId="{047CC675-E510-4A2A-BF3A-5E53C8B476AE}" srcOrd="0" destOrd="0" parTransId="{0B6CE6DD-A2A6-48FC-AAC1-6177F6F5FF34}" sibTransId="{2081FDA8-39A3-47D1-A9F9-8EE83DD4C709}"/>
    <dgm:cxn modelId="{565A88A8-7692-427A-B193-5806479D992B}" srcId="{65705FE0-AF93-4B48-BAF7-118701416AE8}" destId="{A3962A81-EB49-45C6-84F5-EF7EC92258DD}" srcOrd="1" destOrd="0" parTransId="{D0327B41-19F9-44BC-A6AD-1084902142D6}" sibTransId="{52D2B5C0-64B4-4F33-898B-8040D2D8CF3B}"/>
    <dgm:cxn modelId="{79CEF2B8-5394-459E-8628-0D5A587978B5}" type="presOf" srcId="{2FD8BD6E-D272-42B8-A915-00ED4D03666B}" destId="{641B860B-2F19-49DD-BA04-9E9E80F1759A}" srcOrd="0" destOrd="0" presId="urn:microsoft.com/office/officeart/2011/layout/TabList"/>
    <dgm:cxn modelId="{C015ABC0-6524-4EB1-A516-6928AB40C9B2}" srcId="{A3962A81-EB49-45C6-84F5-EF7EC92258DD}" destId="{E55212AC-9268-4FE4-AA52-3E27B99D2289}" srcOrd="1" destOrd="0" parTransId="{4039D239-83F4-4C38-AA9C-73BD8DD4E609}" sibTransId="{25732756-8B2C-479D-9754-E591F5E3EDF6}"/>
    <dgm:cxn modelId="{9E8E6AC1-E8A9-4432-BE89-0EE2E1B985FA}" srcId="{984071B3-780F-4CE4-9EB9-1E4F79CA484F}" destId="{A57A449F-0568-41B4-B19D-F59B60F8A1D6}" srcOrd="1" destOrd="0" parTransId="{0AB22B6F-ACFB-469F-AB8C-063D8210E29E}" sibTransId="{04C43E28-C68D-4DB0-A582-B58A9BF500BC}"/>
    <dgm:cxn modelId="{092CA2C4-7AFA-4EEB-BD07-A2FCBD9599A8}" type="presOf" srcId="{A57A449F-0568-41B4-B19D-F59B60F8A1D6}" destId="{189D0994-E954-4098-9E32-22E9F3EEB122}" srcOrd="0" destOrd="0" presId="urn:microsoft.com/office/officeart/2011/layout/TabList"/>
    <dgm:cxn modelId="{16BE65D9-2A7A-4A2F-AF62-7E83589B0B92}" type="presOf" srcId="{047CC675-E510-4A2A-BF3A-5E53C8B476AE}" destId="{0EE180FE-DB03-4BA7-8E62-AD408CDE9397}" srcOrd="0" destOrd="0" presId="urn:microsoft.com/office/officeart/2011/layout/TabList"/>
    <dgm:cxn modelId="{3E6617E4-3964-483A-90E3-B59554ABA71D}" type="presOf" srcId="{984071B3-780F-4CE4-9EB9-1E4F79CA484F}" destId="{D382A6FD-64F4-4DA1-9048-6024F65AEE00}" srcOrd="0" destOrd="0" presId="urn:microsoft.com/office/officeart/2011/layout/TabList"/>
    <dgm:cxn modelId="{49E772F8-3A1F-4790-81C5-25728E21FB14}" type="presOf" srcId="{65705FE0-AF93-4B48-BAF7-118701416AE8}" destId="{754C4E62-11F5-49E9-BAB1-728A6B3E3425}" srcOrd="0" destOrd="0" presId="urn:microsoft.com/office/officeart/2011/layout/TabList"/>
    <dgm:cxn modelId="{C831C6FF-A7A2-4815-80CB-2DFE90C5A1CA}" type="presOf" srcId="{E55212AC-9268-4FE4-AA52-3E27B99D2289}" destId="{C995FD61-0CE5-4DA4-BBD0-5902EF36B083}" srcOrd="0" destOrd="0" presId="urn:microsoft.com/office/officeart/2011/layout/TabList"/>
    <dgm:cxn modelId="{DC6F1014-B8D3-401B-AC7F-57F217A583D7}" type="presParOf" srcId="{754C4E62-11F5-49E9-BAB1-728A6B3E3425}" destId="{A7243C8B-7BD2-4B14-8623-D0252608257B}" srcOrd="0" destOrd="0" presId="urn:microsoft.com/office/officeart/2011/layout/TabList"/>
    <dgm:cxn modelId="{80F31DC5-5941-4498-B8B7-EFE2B2E1EB16}" type="presParOf" srcId="{A7243C8B-7BD2-4B14-8623-D0252608257B}" destId="{0EE180FE-DB03-4BA7-8E62-AD408CDE9397}" srcOrd="0" destOrd="0" presId="urn:microsoft.com/office/officeart/2011/layout/TabList"/>
    <dgm:cxn modelId="{8E52A097-CFF1-46A2-A990-F5FB57EA2F50}" type="presParOf" srcId="{A7243C8B-7BD2-4B14-8623-D0252608257B}" destId="{1150A5F4-EE77-4CDA-94D6-F85236EEFC42}" srcOrd="1" destOrd="0" presId="urn:microsoft.com/office/officeart/2011/layout/TabList"/>
    <dgm:cxn modelId="{EED14BFC-8A90-43AA-8A42-A497900080EF}" type="presParOf" srcId="{A7243C8B-7BD2-4B14-8623-D0252608257B}" destId="{2AAB42DD-ED12-45FE-AAB8-55B01987ADEE}" srcOrd="2" destOrd="0" presId="urn:microsoft.com/office/officeart/2011/layout/TabList"/>
    <dgm:cxn modelId="{9752069B-016B-435E-ACE7-E9BEEC1E8202}" type="presParOf" srcId="{754C4E62-11F5-49E9-BAB1-728A6B3E3425}" destId="{641B860B-2F19-49DD-BA04-9E9E80F1759A}" srcOrd="1" destOrd="0" presId="urn:microsoft.com/office/officeart/2011/layout/TabList"/>
    <dgm:cxn modelId="{CE55FC6E-A30B-4222-9CEA-9B1C09D2F31E}" type="presParOf" srcId="{754C4E62-11F5-49E9-BAB1-728A6B3E3425}" destId="{645F3FFA-1A54-43BD-BDE8-B98DD144A385}" srcOrd="2" destOrd="0" presId="urn:microsoft.com/office/officeart/2011/layout/TabList"/>
    <dgm:cxn modelId="{B3BEB27B-0605-4C3C-91B7-1C310A5A27B5}" type="presParOf" srcId="{754C4E62-11F5-49E9-BAB1-728A6B3E3425}" destId="{CAEB579F-1F4F-4013-AB79-EB58011CCEC3}" srcOrd="3" destOrd="0" presId="urn:microsoft.com/office/officeart/2011/layout/TabList"/>
    <dgm:cxn modelId="{2134EF37-581F-43E9-8A0C-54CCB8DCD583}" type="presParOf" srcId="{CAEB579F-1F4F-4013-AB79-EB58011CCEC3}" destId="{5CBE4250-DDFF-44D4-A0B9-4AB8931DAAE8}" srcOrd="0" destOrd="0" presId="urn:microsoft.com/office/officeart/2011/layout/TabList"/>
    <dgm:cxn modelId="{84B1BCBB-AA07-46F7-B5D3-B985F2B91CBB}" type="presParOf" srcId="{CAEB579F-1F4F-4013-AB79-EB58011CCEC3}" destId="{E44E6DDC-FD25-4A7A-9133-257D802A4F28}" srcOrd="1" destOrd="0" presId="urn:microsoft.com/office/officeart/2011/layout/TabList"/>
    <dgm:cxn modelId="{284000E2-73E1-46D9-828A-F4028458A366}" type="presParOf" srcId="{CAEB579F-1F4F-4013-AB79-EB58011CCEC3}" destId="{5EB5D3D5-D263-41DA-AE50-E0446F6E0464}" srcOrd="2" destOrd="0" presId="urn:microsoft.com/office/officeart/2011/layout/TabList"/>
    <dgm:cxn modelId="{75E88EFF-BD2A-4DC7-99E7-B1306F71C072}" type="presParOf" srcId="{754C4E62-11F5-49E9-BAB1-728A6B3E3425}" destId="{C995FD61-0CE5-4DA4-BBD0-5902EF36B083}" srcOrd="4" destOrd="0" presId="urn:microsoft.com/office/officeart/2011/layout/TabList"/>
    <dgm:cxn modelId="{0BF93DD4-3CC9-421D-A09C-898B03A2C1D4}" type="presParOf" srcId="{754C4E62-11F5-49E9-BAB1-728A6B3E3425}" destId="{B1284700-F080-4FE7-A485-87F653DB1C29}" srcOrd="5" destOrd="0" presId="urn:microsoft.com/office/officeart/2011/layout/TabList"/>
    <dgm:cxn modelId="{96F6A6C3-41E1-43D0-BE60-D9CDEE55E125}" type="presParOf" srcId="{754C4E62-11F5-49E9-BAB1-728A6B3E3425}" destId="{4C11A6BE-B23E-4D53-96DE-3B9395225F3F}" srcOrd="6" destOrd="0" presId="urn:microsoft.com/office/officeart/2011/layout/TabList"/>
    <dgm:cxn modelId="{A2D5C38E-C2A2-4580-B22C-FD0F3F990FF4}" type="presParOf" srcId="{4C11A6BE-B23E-4D53-96DE-3B9395225F3F}" destId="{B568BA0E-0716-4780-A270-AC7C60E064F2}" srcOrd="0" destOrd="0" presId="urn:microsoft.com/office/officeart/2011/layout/TabList"/>
    <dgm:cxn modelId="{02DEDB9A-11D9-405A-A223-C6B0F1BD1849}" type="presParOf" srcId="{4C11A6BE-B23E-4D53-96DE-3B9395225F3F}" destId="{D382A6FD-64F4-4DA1-9048-6024F65AEE00}" srcOrd="1" destOrd="0" presId="urn:microsoft.com/office/officeart/2011/layout/TabList"/>
    <dgm:cxn modelId="{4C1C1DD3-165B-4AB4-981A-14CBEFDE41AB}" type="presParOf" srcId="{4C11A6BE-B23E-4D53-96DE-3B9395225F3F}" destId="{3A202E5A-3F4C-4A85-A751-46A476A1B2E7}" srcOrd="2" destOrd="0" presId="urn:microsoft.com/office/officeart/2011/layout/TabList"/>
    <dgm:cxn modelId="{797EFA52-6BBD-4521-AF32-72E799BB44AD}" type="presParOf" srcId="{754C4E62-11F5-49E9-BAB1-728A6B3E3425}" destId="{189D0994-E954-4098-9E32-22E9F3EEB122}" srcOrd="7" destOrd="0" presId="urn:microsoft.com/office/officeart/2011/layout/TabList"/>
    <dgm:cxn modelId="{DF2F1ED2-1481-49E3-ADDC-BE06E6A3EC64}" type="presParOf" srcId="{754C4E62-11F5-49E9-BAB1-728A6B3E3425}" destId="{9FD63153-B0D6-4485-807D-11C160DB09C6}" srcOrd="8" destOrd="0" presId="urn:microsoft.com/office/officeart/2011/layout/TabList"/>
    <dgm:cxn modelId="{E4A3E83A-09B5-4E78-8A47-5498CCC34A15}" type="presParOf" srcId="{754C4E62-11F5-49E9-BAB1-728A6B3E3425}" destId="{62DE3175-F865-434A-8646-0B269F02EEB5}" srcOrd="9" destOrd="0" presId="urn:microsoft.com/office/officeart/2011/layout/TabList"/>
    <dgm:cxn modelId="{E27C963A-C2CE-4692-A1EA-F67CFE724071}" type="presParOf" srcId="{62DE3175-F865-434A-8646-0B269F02EEB5}" destId="{FDBAA7CC-601D-4B31-98A0-4AB1204967CB}" srcOrd="0" destOrd="0" presId="urn:microsoft.com/office/officeart/2011/layout/TabList"/>
    <dgm:cxn modelId="{8FFA6EEF-CA4D-496F-8303-29FA5017A48E}" type="presParOf" srcId="{62DE3175-F865-434A-8646-0B269F02EEB5}" destId="{BEB9629A-BC81-42D9-AD7A-82A73B46C28D}" srcOrd="1" destOrd="0" presId="urn:microsoft.com/office/officeart/2011/layout/TabList"/>
    <dgm:cxn modelId="{CE8EF18A-3EA8-44FE-8456-CE6835C098D2}" type="presParOf" srcId="{62DE3175-F865-434A-8646-0B269F02EEB5}" destId="{A8507F35-CA8A-44E3-8CB3-19E3901AAE9E}"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F78ECE-1810-4A4F-A355-31E948AA8C3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3D45FC2A-770F-4F09-970A-BAE85B919066}">
      <dgm:prSet phldrT="[Text]" custT="1"/>
      <dgm:spPr/>
      <dgm:t>
        <a:bodyPr/>
        <a:lstStyle/>
        <a:p>
          <a:r>
            <a:rPr lang="en-US" sz="2800" dirty="0"/>
            <a:t>Skills and learning objectives</a:t>
          </a:r>
        </a:p>
      </dgm:t>
    </dgm:pt>
    <dgm:pt modelId="{7303CC77-C044-497A-952A-4ADFFBC012F8}" type="parTrans" cxnId="{F09D0BF9-864D-4EF4-BFD9-3E132F95452C}">
      <dgm:prSet/>
      <dgm:spPr/>
      <dgm:t>
        <a:bodyPr/>
        <a:lstStyle/>
        <a:p>
          <a:endParaRPr lang="en-US"/>
        </a:p>
      </dgm:t>
    </dgm:pt>
    <dgm:pt modelId="{032AC25F-39CF-4A69-A446-CECD170E4C12}" type="sibTrans" cxnId="{F09D0BF9-864D-4EF4-BFD9-3E132F95452C}">
      <dgm:prSet/>
      <dgm:spPr/>
      <dgm:t>
        <a:bodyPr/>
        <a:lstStyle/>
        <a:p>
          <a:endParaRPr lang="en-US"/>
        </a:p>
      </dgm:t>
    </dgm:pt>
    <dgm:pt modelId="{0809F476-B66C-46A8-8B7E-86343F442390}">
      <dgm:prSet phldrT="[Text]"/>
      <dgm:spPr/>
      <dgm:t>
        <a:bodyPr/>
        <a:lstStyle/>
        <a:p>
          <a:pPr algn="l"/>
          <a:r>
            <a:rPr lang="en-US" dirty="0"/>
            <a:t>5.B Create a thesis that </a:t>
          </a:r>
          <a:r>
            <a:rPr lang="es-419" dirty="0" err="1"/>
            <a:t>states</a:t>
          </a:r>
          <a:r>
            <a:rPr lang="es-419" dirty="0"/>
            <a:t> </a:t>
          </a:r>
          <a:r>
            <a:rPr lang="es-419" dirty="0" err="1"/>
            <a:t>the</a:t>
          </a:r>
          <a:r>
            <a:rPr lang="es-419" dirty="0"/>
            <a:t> </a:t>
          </a:r>
          <a:r>
            <a:rPr lang="es-419" dirty="0" err="1"/>
            <a:t>purpose</a:t>
          </a:r>
          <a:r>
            <a:rPr lang="es-419" dirty="0"/>
            <a:t>.</a:t>
          </a:r>
          <a:endParaRPr lang="en-US" dirty="0"/>
        </a:p>
      </dgm:t>
    </dgm:pt>
    <dgm:pt modelId="{A8A21C6F-033B-4617-BAF3-3190F4557943}" type="parTrans" cxnId="{F2F54660-405F-4BA3-8186-5DEA3DE7FCE7}">
      <dgm:prSet/>
      <dgm:spPr/>
      <dgm:t>
        <a:bodyPr/>
        <a:lstStyle/>
        <a:p>
          <a:endParaRPr lang="en-US"/>
        </a:p>
      </dgm:t>
    </dgm:pt>
    <dgm:pt modelId="{A4DAB99E-E6A8-4A6A-882F-7BA30EFF12D4}" type="sibTrans" cxnId="{F2F54660-405F-4BA3-8186-5DEA3DE7FCE7}">
      <dgm:prSet/>
      <dgm:spPr/>
      <dgm:t>
        <a:bodyPr/>
        <a:lstStyle/>
        <a:p>
          <a:endParaRPr lang="en-US"/>
        </a:p>
      </dgm:t>
    </dgm:pt>
    <dgm:pt modelId="{9D6EB81B-4EF7-434F-80D8-612C4529AC64}">
      <dgm:prSet phldrT="[Text]"/>
      <dgm:spPr/>
      <dgm:t>
        <a:bodyPr/>
        <a:lstStyle/>
        <a:p>
          <a:pPr algn="l"/>
          <a:r>
            <a:rPr lang="en-US" dirty="0"/>
            <a:t>6.E Use a variety of literary </a:t>
          </a:r>
          <a:r>
            <a:rPr lang="es-419" dirty="0"/>
            <a:t>and </a:t>
          </a:r>
          <a:r>
            <a:rPr lang="es-419" dirty="0" err="1"/>
            <a:t>critical</a:t>
          </a:r>
          <a:r>
            <a:rPr lang="es-419" dirty="0"/>
            <a:t> </a:t>
          </a:r>
          <a:r>
            <a:rPr lang="es-419" dirty="0" err="1"/>
            <a:t>terminology</a:t>
          </a:r>
          <a:r>
            <a:rPr lang="es-419" dirty="0"/>
            <a:t> in oral and </a:t>
          </a:r>
          <a:r>
            <a:rPr lang="es-419" dirty="0" err="1"/>
            <a:t>written</a:t>
          </a:r>
          <a:r>
            <a:rPr lang="es-419" dirty="0"/>
            <a:t> </a:t>
          </a:r>
          <a:r>
            <a:rPr lang="en-US" dirty="0"/>
            <a:t>discussions of texts in the</a:t>
          </a:r>
          <a:r>
            <a:rPr lang="es-419" dirty="0"/>
            <a:t>target </a:t>
          </a:r>
          <a:r>
            <a:rPr lang="es-419" dirty="0" err="1"/>
            <a:t>language</a:t>
          </a:r>
          <a:r>
            <a:rPr lang="es-419" dirty="0"/>
            <a:t>.</a:t>
          </a:r>
          <a:endParaRPr lang="en-US" dirty="0"/>
        </a:p>
      </dgm:t>
    </dgm:pt>
    <dgm:pt modelId="{E608C7AD-5CBE-4AF0-82D6-DF8EBF982778}" type="parTrans" cxnId="{508CCD54-7FC4-4BFE-9F95-C84EE176571C}">
      <dgm:prSet/>
      <dgm:spPr/>
      <dgm:t>
        <a:bodyPr/>
        <a:lstStyle/>
        <a:p>
          <a:endParaRPr lang="en-US"/>
        </a:p>
      </dgm:t>
    </dgm:pt>
    <dgm:pt modelId="{54B9884A-6EAD-4B35-ACD5-A1332EDFD09F}" type="sibTrans" cxnId="{508CCD54-7FC4-4BFE-9F95-C84EE176571C}">
      <dgm:prSet/>
      <dgm:spPr/>
      <dgm:t>
        <a:bodyPr/>
        <a:lstStyle/>
        <a:p>
          <a:endParaRPr lang="en-US"/>
        </a:p>
      </dgm:t>
    </dgm:pt>
    <dgm:pt modelId="{A8D24181-C2B2-4FD2-AE3E-DFC7E0D79466}">
      <dgm:prSet/>
      <dgm:spPr/>
      <dgm:t>
        <a:bodyPr/>
        <a:lstStyle/>
        <a:p>
          <a:pPr algn="l"/>
          <a:r>
            <a:rPr lang="en-US" dirty="0"/>
            <a:t>	</a:t>
          </a:r>
          <a:r>
            <a:rPr lang="en-US" dirty="0" err="1"/>
            <a:t>na</a:t>
          </a:r>
          <a:endParaRPr lang="en-US" dirty="0"/>
        </a:p>
      </dgm:t>
    </dgm:pt>
    <dgm:pt modelId="{96B3B8DC-8B4F-4B18-B9D2-020141FA5528}" type="parTrans" cxnId="{F05F5461-6F24-4FF7-9F9B-0FCC4E57A837}">
      <dgm:prSet/>
      <dgm:spPr/>
      <dgm:t>
        <a:bodyPr/>
        <a:lstStyle/>
        <a:p>
          <a:endParaRPr lang="en-US"/>
        </a:p>
      </dgm:t>
    </dgm:pt>
    <dgm:pt modelId="{1326C577-4253-4AE2-9EE4-86652BB95908}" type="sibTrans" cxnId="{F05F5461-6F24-4FF7-9F9B-0FCC4E57A837}">
      <dgm:prSet/>
      <dgm:spPr/>
      <dgm:t>
        <a:bodyPr/>
        <a:lstStyle/>
        <a:p>
          <a:endParaRPr lang="en-US"/>
        </a:p>
      </dgm:t>
    </dgm:pt>
    <dgm:pt modelId="{C132C32F-1CC1-49F5-A271-49876AE735AC}">
      <dgm:prSet/>
      <dgm:spPr/>
      <dgm:t>
        <a:bodyPr/>
        <a:lstStyle/>
        <a:p>
          <a:pPr algn="ctr"/>
          <a:r>
            <a:rPr lang="es-419" dirty="0" err="1"/>
            <a:t>na</a:t>
          </a:r>
          <a:endParaRPr lang="es-419" dirty="0"/>
        </a:p>
      </dgm:t>
    </dgm:pt>
    <dgm:pt modelId="{82BF9E9B-E046-4414-9878-335CA2CDFF49}" type="parTrans" cxnId="{E865BE48-65CE-4027-B46D-8AEE93EA501E}">
      <dgm:prSet/>
      <dgm:spPr/>
      <dgm:t>
        <a:bodyPr/>
        <a:lstStyle/>
        <a:p>
          <a:endParaRPr lang="en-US"/>
        </a:p>
      </dgm:t>
    </dgm:pt>
    <dgm:pt modelId="{EC2CD791-CA69-4C89-B9DD-C370F89F69B9}" type="sibTrans" cxnId="{E865BE48-65CE-4027-B46D-8AEE93EA501E}">
      <dgm:prSet/>
      <dgm:spPr/>
      <dgm:t>
        <a:bodyPr/>
        <a:lstStyle/>
        <a:p>
          <a:endParaRPr lang="en-US"/>
        </a:p>
      </dgm:t>
    </dgm:pt>
    <dgm:pt modelId="{93AE894F-EB4F-4E7E-B928-0E9EB0282305}">
      <dgm:prSet phldrT="[Text]"/>
      <dgm:spPr/>
      <dgm:t>
        <a:bodyPr/>
        <a:lstStyle/>
        <a:p>
          <a:pPr algn="l"/>
          <a:r>
            <a:rPr lang="es-419" dirty="0"/>
            <a:t>3.A Describe </a:t>
          </a:r>
          <a:r>
            <a:rPr lang="es-419" dirty="0" err="1"/>
            <a:t>structural</a:t>
          </a:r>
          <a:r>
            <a:rPr lang="es-419" dirty="0"/>
            <a:t> </a:t>
          </a:r>
          <a:r>
            <a:rPr lang="es-419" dirty="0" err="1"/>
            <a:t>or</a:t>
          </a:r>
          <a:r>
            <a:rPr lang="es-419" dirty="0"/>
            <a:t> </a:t>
          </a:r>
          <a:r>
            <a:rPr lang="es-419" dirty="0" err="1"/>
            <a:t>stylistic</a:t>
          </a:r>
          <a:r>
            <a:rPr lang="es-419" dirty="0"/>
            <a:t> </a:t>
          </a:r>
          <a:r>
            <a:rPr lang="es-419" dirty="0" err="1"/>
            <a:t>similarities</a:t>
          </a:r>
          <a:r>
            <a:rPr lang="es-419" dirty="0"/>
            <a:t> and </a:t>
          </a:r>
          <a:r>
            <a:rPr lang="es-419" dirty="0" err="1"/>
            <a:t>differences</a:t>
          </a:r>
          <a:r>
            <a:rPr lang="es-419" dirty="0"/>
            <a:t> in </a:t>
          </a:r>
          <a:r>
            <a:rPr lang="es-419" dirty="0" err="1"/>
            <a:t>two</a:t>
          </a:r>
          <a:r>
            <a:rPr lang="es-419" dirty="0"/>
            <a:t> </a:t>
          </a:r>
          <a:r>
            <a:rPr lang="es-419" dirty="0" err="1"/>
            <a:t>texts</a:t>
          </a:r>
          <a:r>
            <a:rPr lang="es-419" dirty="0"/>
            <a:t>.</a:t>
          </a:r>
          <a:endParaRPr lang="en-US" dirty="0"/>
        </a:p>
      </dgm:t>
    </dgm:pt>
    <dgm:pt modelId="{84410107-6E94-496B-A658-4243C2521430}" type="sibTrans" cxnId="{559D5FE8-FDB7-490B-B8CF-C06F7B36195A}">
      <dgm:prSet/>
      <dgm:spPr/>
      <dgm:t>
        <a:bodyPr/>
        <a:lstStyle/>
        <a:p>
          <a:endParaRPr lang="en-US"/>
        </a:p>
      </dgm:t>
    </dgm:pt>
    <dgm:pt modelId="{8F8419A0-7802-4CFA-8DB2-4AFC9C89C7F7}" type="parTrans" cxnId="{559D5FE8-FDB7-490B-B8CF-C06F7B36195A}">
      <dgm:prSet/>
      <dgm:spPr/>
      <dgm:t>
        <a:bodyPr/>
        <a:lstStyle/>
        <a:p>
          <a:endParaRPr lang="en-US"/>
        </a:p>
      </dgm:t>
    </dgm:pt>
    <dgm:pt modelId="{9510378E-08F5-4827-9526-2C0FE67BE9A8}">
      <dgm:prSet/>
      <dgm:spPr/>
      <dgm:t>
        <a:bodyPr/>
        <a:lstStyle/>
        <a:p>
          <a:pPr algn="l"/>
          <a:r>
            <a:rPr lang="en-US" dirty="0"/>
            <a:t>3.A.i Explain similarities and differences </a:t>
          </a:r>
          <a:r>
            <a:rPr lang="es-419" dirty="0"/>
            <a:t>in </a:t>
          </a:r>
          <a:r>
            <a:rPr lang="es-419" dirty="0" err="1"/>
            <a:t>rhetorical</a:t>
          </a:r>
          <a:r>
            <a:rPr lang="es-419" dirty="0"/>
            <a:t> figures.</a:t>
          </a:r>
        </a:p>
        <a:p>
          <a:pPr algn="l"/>
          <a:r>
            <a:rPr lang="en-US" dirty="0"/>
            <a:t>3.A.ii Explain similarities and differences </a:t>
          </a:r>
          <a:r>
            <a:rPr lang="es-419" dirty="0"/>
            <a:t>in </a:t>
          </a:r>
          <a:r>
            <a:rPr lang="es-419" dirty="0" err="1"/>
            <a:t>points</a:t>
          </a:r>
          <a:r>
            <a:rPr lang="es-419" dirty="0"/>
            <a:t> </a:t>
          </a:r>
          <a:r>
            <a:rPr lang="es-419" dirty="0" err="1"/>
            <a:t>of</a:t>
          </a:r>
          <a:r>
            <a:rPr lang="es-419" dirty="0"/>
            <a:t> </a:t>
          </a:r>
          <a:r>
            <a:rPr lang="es-419" dirty="0" err="1"/>
            <a:t>view</a:t>
          </a:r>
          <a:r>
            <a:rPr lang="es-419" dirty="0"/>
            <a:t>.</a:t>
          </a:r>
        </a:p>
        <a:p>
          <a:pPr algn="l"/>
          <a:r>
            <a:rPr lang="en-US" dirty="0"/>
            <a:t>3.A.iii Explain similarities and differences </a:t>
          </a:r>
          <a:r>
            <a:rPr lang="es-419" dirty="0"/>
            <a:t>in </a:t>
          </a:r>
          <a:r>
            <a:rPr lang="es-419" dirty="0" err="1"/>
            <a:t>stylistic</a:t>
          </a:r>
          <a:r>
            <a:rPr lang="es-419" dirty="0"/>
            <a:t> </a:t>
          </a:r>
          <a:r>
            <a:rPr lang="es-419" dirty="0" err="1"/>
            <a:t>features</a:t>
          </a:r>
          <a:r>
            <a:rPr lang="es-419" dirty="0"/>
            <a:t>.</a:t>
          </a:r>
        </a:p>
      </dgm:t>
    </dgm:pt>
    <dgm:pt modelId="{0E8CA0A8-9001-4C5A-A18F-90C070E03D0A}" type="parTrans" cxnId="{7BEF0C17-B7F1-4C9C-8C23-2917A011263D}">
      <dgm:prSet/>
      <dgm:spPr/>
      <dgm:t>
        <a:bodyPr/>
        <a:lstStyle/>
        <a:p>
          <a:endParaRPr lang="es-419"/>
        </a:p>
      </dgm:t>
    </dgm:pt>
    <dgm:pt modelId="{455F8CF8-47F0-4D4E-99F0-76BD9A880663}" type="sibTrans" cxnId="{7BEF0C17-B7F1-4C9C-8C23-2917A011263D}">
      <dgm:prSet/>
      <dgm:spPr/>
      <dgm:t>
        <a:bodyPr/>
        <a:lstStyle/>
        <a:p>
          <a:endParaRPr lang="es-419"/>
        </a:p>
      </dgm:t>
    </dgm:pt>
    <dgm:pt modelId="{51CC9992-0D7C-47FD-BAA2-9EEA6DB2599B}" type="pres">
      <dgm:prSet presAssocID="{CBF78ECE-1810-4A4F-A355-31E948AA8C3D}" presName="hierChild1" presStyleCnt="0">
        <dgm:presLayoutVars>
          <dgm:orgChart val="1"/>
          <dgm:chPref val="1"/>
          <dgm:dir/>
          <dgm:animOne val="branch"/>
          <dgm:animLvl val="lvl"/>
          <dgm:resizeHandles/>
        </dgm:presLayoutVars>
      </dgm:prSet>
      <dgm:spPr/>
    </dgm:pt>
    <dgm:pt modelId="{A9B2C915-E065-4251-8175-489034BBF835}" type="pres">
      <dgm:prSet presAssocID="{3D45FC2A-770F-4F09-970A-BAE85B919066}" presName="hierRoot1" presStyleCnt="0">
        <dgm:presLayoutVars>
          <dgm:hierBranch val="init"/>
        </dgm:presLayoutVars>
      </dgm:prSet>
      <dgm:spPr/>
    </dgm:pt>
    <dgm:pt modelId="{D43BB810-563D-48C6-A383-708B2E5AA30F}" type="pres">
      <dgm:prSet presAssocID="{3D45FC2A-770F-4F09-970A-BAE85B919066}" presName="rootComposite1" presStyleCnt="0"/>
      <dgm:spPr/>
    </dgm:pt>
    <dgm:pt modelId="{2DD80ABA-BBED-413F-BC45-498BB3DE59A3}" type="pres">
      <dgm:prSet presAssocID="{3D45FC2A-770F-4F09-970A-BAE85B919066}" presName="rootText1" presStyleLbl="node0" presStyleIdx="0" presStyleCnt="1">
        <dgm:presLayoutVars>
          <dgm:chPref val="3"/>
        </dgm:presLayoutVars>
      </dgm:prSet>
      <dgm:spPr/>
    </dgm:pt>
    <dgm:pt modelId="{821CF199-26DD-4223-B442-CED2180E662B}" type="pres">
      <dgm:prSet presAssocID="{3D45FC2A-770F-4F09-970A-BAE85B919066}" presName="rootConnector1" presStyleLbl="node1" presStyleIdx="0" presStyleCnt="0"/>
      <dgm:spPr/>
    </dgm:pt>
    <dgm:pt modelId="{6283A609-D871-48C6-9BE1-AC41246D8527}" type="pres">
      <dgm:prSet presAssocID="{3D45FC2A-770F-4F09-970A-BAE85B919066}" presName="hierChild2" presStyleCnt="0"/>
      <dgm:spPr/>
    </dgm:pt>
    <dgm:pt modelId="{F6723F6F-C72E-411D-BE48-439B0521F77D}" type="pres">
      <dgm:prSet presAssocID="{8F8419A0-7802-4CFA-8DB2-4AFC9C89C7F7}" presName="Name37" presStyleLbl="parChTrans1D2" presStyleIdx="0" presStyleCnt="3"/>
      <dgm:spPr/>
    </dgm:pt>
    <dgm:pt modelId="{6A0EDA6E-283B-4821-8993-152EA6691AA5}" type="pres">
      <dgm:prSet presAssocID="{93AE894F-EB4F-4E7E-B928-0E9EB0282305}" presName="hierRoot2" presStyleCnt="0">
        <dgm:presLayoutVars>
          <dgm:hierBranch val="init"/>
        </dgm:presLayoutVars>
      </dgm:prSet>
      <dgm:spPr/>
    </dgm:pt>
    <dgm:pt modelId="{2D393BD3-30D3-4FC0-AB45-E56148C12FBF}" type="pres">
      <dgm:prSet presAssocID="{93AE894F-EB4F-4E7E-B928-0E9EB0282305}" presName="rootComposite" presStyleCnt="0"/>
      <dgm:spPr/>
    </dgm:pt>
    <dgm:pt modelId="{D4814DA2-7EF4-4DB1-854C-81DDAE4A7C7A}" type="pres">
      <dgm:prSet presAssocID="{93AE894F-EB4F-4E7E-B928-0E9EB0282305}" presName="rootText" presStyleLbl="node2" presStyleIdx="0" presStyleCnt="3">
        <dgm:presLayoutVars>
          <dgm:chPref val="3"/>
        </dgm:presLayoutVars>
      </dgm:prSet>
      <dgm:spPr/>
    </dgm:pt>
    <dgm:pt modelId="{72A5F56E-99F0-4599-BA56-C10FC4A370F7}" type="pres">
      <dgm:prSet presAssocID="{93AE894F-EB4F-4E7E-B928-0E9EB0282305}" presName="rootConnector" presStyleLbl="node2" presStyleIdx="0" presStyleCnt="3"/>
      <dgm:spPr/>
    </dgm:pt>
    <dgm:pt modelId="{101EB53B-0299-416E-AF99-0C4F432DBD85}" type="pres">
      <dgm:prSet presAssocID="{93AE894F-EB4F-4E7E-B928-0E9EB0282305}" presName="hierChild4" presStyleCnt="0"/>
      <dgm:spPr/>
    </dgm:pt>
    <dgm:pt modelId="{4FF34614-CD5D-4F18-ACA6-CD193EFC6033}" type="pres">
      <dgm:prSet presAssocID="{0E8CA0A8-9001-4C5A-A18F-90C070E03D0A}" presName="Name37" presStyleLbl="parChTrans1D3" presStyleIdx="0" presStyleCnt="3"/>
      <dgm:spPr/>
    </dgm:pt>
    <dgm:pt modelId="{E270E255-50BC-4993-8005-6C0FB47909A6}" type="pres">
      <dgm:prSet presAssocID="{9510378E-08F5-4827-9526-2C0FE67BE9A8}" presName="hierRoot2" presStyleCnt="0">
        <dgm:presLayoutVars>
          <dgm:hierBranch val="init"/>
        </dgm:presLayoutVars>
      </dgm:prSet>
      <dgm:spPr/>
    </dgm:pt>
    <dgm:pt modelId="{89D9616A-A06F-4D7E-B87E-5AB8218D6BED}" type="pres">
      <dgm:prSet presAssocID="{9510378E-08F5-4827-9526-2C0FE67BE9A8}" presName="rootComposite" presStyleCnt="0"/>
      <dgm:spPr/>
    </dgm:pt>
    <dgm:pt modelId="{ED78A095-3FD2-4C01-B546-F5359984E7CF}" type="pres">
      <dgm:prSet presAssocID="{9510378E-08F5-4827-9526-2C0FE67BE9A8}" presName="rootText" presStyleLbl="node3" presStyleIdx="0" presStyleCnt="3" custLinFactNeighborY="1065">
        <dgm:presLayoutVars>
          <dgm:chPref val="3"/>
        </dgm:presLayoutVars>
      </dgm:prSet>
      <dgm:spPr/>
    </dgm:pt>
    <dgm:pt modelId="{07910F8A-9666-4C14-B5D1-19E56BA9696C}" type="pres">
      <dgm:prSet presAssocID="{9510378E-08F5-4827-9526-2C0FE67BE9A8}" presName="rootConnector" presStyleLbl="node3" presStyleIdx="0" presStyleCnt="3"/>
      <dgm:spPr/>
    </dgm:pt>
    <dgm:pt modelId="{83B5A87B-651F-43EC-976B-780A463C7BB2}" type="pres">
      <dgm:prSet presAssocID="{9510378E-08F5-4827-9526-2C0FE67BE9A8}" presName="hierChild4" presStyleCnt="0"/>
      <dgm:spPr/>
    </dgm:pt>
    <dgm:pt modelId="{91FFD3DD-7680-41F8-8F23-55EEEE650467}" type="pres">
      <dgm:prSet presAssocID="{9510378E-08F5-4827-9526-2C0FE67BE9A8}" presName="hierChild5" presStyleCnt="0"/>
      <dgm:spPr/>
    </dgm:pt>
    <dgm:pt modelId="{ADCB3414-2096-47CC-9930-A0FE6C81AC97}" type="pres">
      <dgm:prSet presAssocID="{93AE894F-EB4F-4E7E-B928-0E9EB0282305}" presName="hierChild5" presStyleCnt="0"/>
      <dgm:spPr/>
    </dgm:pt>
    <dgm:pt modelId="{6590C219-316C-4FA5-B3BD-91152C6E668B}" type="pres">
      <dgm:prSet presAssocID="{A8A21C6F-033B-4617-BAF3-3190F4557943}" presName="Name37" presStyleLbl="parChTrans1D2" presStyleIdx="1" presStyleCnt="3"/>
      <dgm:spPr/>
    </dgm:pt>
    <dgm:pt modelId="{3F43CF3F-CD8E-405C-8559-8A40DCB46026}" type="pres">
      <dgm:prSet presAssocID="{0809F476-B66C-46A8-8B7E-86343F442390}" presName="hierRoot2" presStyleCnt="0">
        <dgm:presLayoutVars>
          <dgm:hierBranch val="init"/>
        </dgm:presLayoutVars>
      </dgm:prSet>
      <dgm:spPr/>
    </dgm:pt>
    <dgm:pt modelId="{EA4370EA-8649-4027-9162-0BF683FE6F02}" type="pres">
      <dgm:prSet presAssocID="{0809F476-B66C-46A8-8B7E-86343F442390}" presName="rootComposite" presStyleCnt="0"/>
      <dgm:spPr/>
    </dgm:pt>
    <dgm:pt modelId="{595D1397-D79F-4493-9EDC-9674BE3EE586}" type="pres">
      <dgm:prSet presAssocID="{0809F476-B66C-46A8-8B7E-86343F442390}" presName="rootText" presStyleLbl="node2" presStyleIdx="1" presStyleCnt="3">
        <dgm:presLayoutVars>
          <dgm:chPref val="3"/>
        </dgm:presLayoutVars>
      </dgm:prSet>
      <dgm:spPr/>
    </dgm:pt>
    <dgm:pt modelId="{1A4603B2-84BF-4B57-8E99-7E02E1C6AA90}" type="pres">
      <dgm:prSet presAssocID="{0809F476-B66C-46A8-8B7E-86343F442390}" presName="rootConnector" presStyleLbl="node2" presStyleIdx="1" presStyleCnt="3"/>
      <dgm:spPr/>
    </dgm:pt>
    <dgm:pt modelId="{EC18A330-1045-42D6-AF93-9384DEC426B3}" type="pres">
      <dgm:prSet presAssocID="{0809F476-B66C-46A8-8B7E-86343F442390}" presName="hierChild4" presStyleCnt="0"/>
      <dgm:spPr/>
    </dgm:pt>
    <dgm:pt modelId="{A3BBE4CC-70C4-4F94-909A-C9AB9A518905}" type="pres">
      <dgm:prSet presAssocID="{96B3B8DC-8B4F-4B18-B9D2-020141FA5528}" presName="Name37" presStyleLbl="parChTrans1D3" presStyleIdx="1" presStyleCnt="3"/>
      <dgm:spPr/>
    </dgm:pt>
    <dgm:pt modelId="{110DFFC2-A194-42AE-A87B-E5A0BDE3E32A}" type="pres">
      <dgm:prSet presAssocID="{A8D24181-C2B2-4FD2-AE3E-DFC7E0D79466}" presName="hierRoot2" presStyleCnt="0">
        <dgm:presLayoutVars>
          <dgm:hierBranch val="init"/>
        </dgm:presLayoutVars>
      </dgm:prSet>
      <dgm:spPr/>
    </dgm:pt>
    <dgm:pt modelId="{E8C02769-5156-4DF9-8559-130B0CE90E8D}" type="pres">
      <dgm:prSet presAssocID="{A8D24181-C2B2-4FD2-AE3E-DFC7E0D79466}" presName="rootComposite" presStyleCnt="0"/>
      <dgm:spPr/>
    </dgm:pt>
    <dgm:pt modelId="{8164E71B-17BA-4D67-A7CE-A7A1CC314651}" type="pres">
      <dgm:prSet presAssocID="{A8D24181-C2B2-4FD2-AE3E-DFC7E0D79466}" presName="rootText" presStyleLbl="node3" presStyleIdx="1" presStyleCnt="3">
        <dgm:presLayoutVars>
          <dgm:chPref val="3"/>
        </dgm:presLayoutVars>
      </dgm:prSet>
      <dgm:spPr/>
    </dgm:pt>
    <dgm:pt modelId="{6CA68086-47B6-42C6-8D3F-90EA3800E9EC}" type="pres">
      <dgm:prSet presAssocID="{A8D24181-C2B2-4FD2-AE3E-DFC7E0D79466}" presName="rootConnector" presStyleLbl="node3" presStyleIdx="1" presStyleCnt="3"/>
      <dgm:spPr/>
    </dgm:pt>
    <dgm:pt modelId="{3F7EF62B-3BE5-4EB2-8C4A-EA00E37C4011}" type="pres">
      <dgm:prSet presAssocID="{A8D24181-C2B2-4FD2-AE3E-DFC7E0D79466}" presName="hierChild4" presStyleCnt="0"/>
      <dgm:spPr/>
    </dgm:pt>
    <dgm:pt modelId="{86D61726-F35C-4300-890E-06CFCD106B98}" type="pres">
      <dgm:prSet presAssocID="{A8D24181-C2B2-4FD2-AE3E-DFC7E0D79466}" presName="hierChild5" presStyleCnt="0"/>
      <dgm:spPr/>
    </dgm:pt>
    <dgm:pt modelId="{276FFC7D-6143-493D-944A-B789C770B625}" type="pres">
      <dgm:prSet presAssocID="{0809F476-B66C-46A8-8B7E-86343F442390}" presName="hierChild5" presStyleCnt="0"/>
      <dgm:spPr/>
    </dgm:pt>
    <dgm:pt modelId="{C10F92A8-03F2-4E91-B3A4-3B6D7DE5BCC2}" type="pres">
      <dgm:prSet presAssocID="{E608C7AD-5CBE-4AF0-82D6-DF8EBF982778}" presName="Name37" presStyleLbl="parChTrans1D2" presStyleIdx="2" presStyleCnt="3"/>
      <dgm:spPr/>
    </dgm:pt>
    <dgm:pt modelId="{252DDF66-B273-4C53-893E-6F82834816B1}" type="pres">
      <dgm:prSet presAssocID="{9D6EB81B-4EF7-434F-80D8-612C4529AC64}" presName="hierRoot2" presStyleCnt="0">
        <dgm:presLayoutVars>
          <dgm:hierBranch val="init"/>
        </dgm:presLayoutVars>
      </dgm:prSet>
      <dgm:spPr/>
    </dgm:pt>
    <dgm:pt modelId="{AB7ADF4C-C57E-4D55-A511-2B539E6FA032}" type="pres">
      <dgm:prSet presAssocID="{9D6EB81B-4EF7-434F-80D8-612C4529AC64}" presName="rootComposite" presStyleCnt="0"/>
      <dgm:spPr/>
    </dgm:pt>
    <dgm:pt modelId="{0E99F48A-D5A8-4A3D-9E9D-B648EE24D46F}" type="pres">
      <dgm:prSet presAssocID="{9D6EB81B-4EF7-434F-80D8-612C4529AC64}" presName="rootText" presStyleLbl="node2" presStyleIdx="2" presStyleCnt="3">
        <dgm:presLayoutVars>
          <dgm:chPref val="3"/>
        </dgm:presLayoutVars>
      </dgm:prSet>
      <dgm:spPr/>
    </dgm:pt>
    <dgm:pt modelId="{D38E3E18-4B4B-4A7F-A18A-8F5684669EE3}" type="pres">
      <dgm:prSet presAssocID="{9D6EB81B-4EF7-434F-80D8-612C4529AC64}" presName="rootConnector" presStyleLbl="node2" presStyleIdx="2" presStyleCnt="3"/>
      <dgm:spPr/>
    </dgm:pt>
    <dgm:pt modelId="{20371ABC-4961-4799-9A06-921A47E6BB0B}" type="pres">
      <dgm:prSet presAssocID="{9D6EB81B-4EF7-434F-80D8-612C4529AC64}" presName="hierChild4" presStyleCnt="0"/>
      <dgm:spPr/>
    </dgm:pt>
    <dgm:pt modelId="{E0F3558D-D06C-4062-9914-0E3E459649AF}" type="pres">
      <dgm:prSet presAssocID="{82BF9E9B-E046-4414-9878-335CA2CDFF49}" presName="Name37" presStyleLbl="parChTrans1D3" presStyleIdx="2" presStyleCnt="3"/>
      <dgm:spPr/>
    </dgm:pt>
    <dgm:pt modelId="{AB414563-3FE0-499E-A6D3-48C889564314}" type="pres">
      <dgm:prSet presAssocID="{C132C32F-1CC1-49F5-A271-49876AE735AC}" presName="hierRoot2" presStyleCnt="0">
        <dgm:presLayoutVars>
          <dgm:hierBranch val="init"/>
        </dgm:presLayoutVars>
      </dgm:prSet>
      <dgm:spPr/>
    </dgm:pt>
    <dgm:pt modelId="{58ED7B36-1DAE-486F-B219-C8AAA15275D2}" type="pres">
      <dgm:prSet presAssocID="{C132C32F-1CC1-49F5-A271-49876AE735AC}" presName="rootComposite" presStyleCnt="0"/>
      <dgm:spPr/>
    </dgm:pt>
    <dgm:pt modelId="{01A2FCB8-C8F2-459C-B933-0848809AB8C3}" type="pres">
      <dgm:prSet presAssocID="{C132C32F-1CC1-49F5-A271-49876AE735AC}" presName="rootText" presStyleLbl="node3" presStyleIdx="2" presStyleCnt="3">
        <dgm:presLayoutVars>
          <dgm:chPref val="3"/>
        </dgm:presLayoutVars>
      </dgm:prSet>
      <dgm:spPr/>
    </dgm:pt>
    <dgm:pt modelId="{96E45F15-198F-426C-9202-790287030869}" type="pres">
      <dgm:prSet presAssocID="{C132C32F-1CC1-49F5-A271-49876AE735AC}" presName="rootConnector" presStyleLbl="node3" presStyleIdx="2" presStyleCnt="3"/>
      <dgm:spPr/>
    </dgm:pt>
    <dgm:pt modelId="{63755090-23AC-418E-9669-96ADF448ABB1}" type="pres">
      <dgm:prSet presAssocID="{C132C32F-1CC1-49F5-A271-49876AE735AC}" presName="hierChild4" presStyleCnt="0"/>
      <dgm:spPr/>
    </dgm:pt>
    <dgm:pt modelId="{826906D9-1215-4410-885A-5F0C7B975DFD}" type="pres">
      <dgm:prSet presAssocID="{C132C32F-1CC1-49F5-A271-49876AE735AC}" presName="hierChild5" presStyleCnt="0"/>
      <dgm:spPr/>
    </dgm:pt>
    <dgm:pt modelId="{263A1F6A-BA99-4A84-8A59-15EF797D3D7E}" type="pres">
      <dgm:prSet presAssocID="{9D6EB81B-4EF7-434F-80D8-612C4529AC64}" presName="hierChild5" presStyleCnt="0"/>
      <dgm:spPr/>
    </dgm:pt>
    <dgm:pt modelId="{FC313852-0BB3-41EC-98A7-681B3C0E2AF9}" type="pres">
      <dgm:prSet presAssocID="{3D45FC2A-770F-4F09-970A-BAE85B919066}" presName="hierChild3" presStyleCnt="0"/>
      <dgm:spPr/>
    </dgm:pt>
  </dgm:ptLst>
  <dgm:cxnLst>
    <dgm:cxn modelId="{23054E0B-BC64-4C97-9E76-D97C47273980}" type="presOf" srcId="{9510378E-08F5-4827-9526-2C0FE67BE9A8}" destId="{ED78A095-3FD2-4C01-B546-F5359984E7CF}" srcOrd="0" destOrd="0" presId="urn:microsoft.com/office/officeart/2005/8/layout/orgChart1"/>
    <dgm:cxn modelId="{C39F1815-F8F1-4050-9F84-4DF3715B65FC}" type="presOf" srcId="{93AE894F-EB4F-4E7E-B928-0E9EB0282305}" destId="{D4814DA2-7EF4-4DB1-854C-81DDAE4A7C7A}" srcOrd="0" destOrd="0" presId="urn:microsoft.com/office/officeart/2005/8/layout/orgChart1"/>
    <dgm:cxn modelId="{4F3BB915-713E-49DE-B548-0AF0A779A457}" type="presOf" srcId="{9510378E-08F5-4827-9526-2C0FE67BE9A8}" destId="{07910F8A-9666-4C14-B5D1-19E56BA9696C}" srcOrd="1" destOrd="0" presId="urn:microsoft.com/office/officeart/2005/8/layout/orgChart1"/>
    <dgm:cxn modelId="{7BEF0C17-B7F1-4C9C-8C23-2917A011263D}" srcId="{93AE894F-EB4F-4E7E-B928-0E9EB0282305}" destId="{9510378E-08F5-4827-9526-2C0FE67BE9A8}" srcOrd="0" destOrd="0" parTransId="{0E8CA0A8-9001-4C5A-A18F-90C070E03D0A}" sibTransId="{455F8CF8-47F0-4D4E-99F0-76BD9A880663}"/>
    <dgm:cxn modelId="{BF680E1D-54B3-46DE-9761-AB56AB1ADBDD}" type="presOf" srcId="{0E8CA0A8-9001-4C5A-A18F-90C070E03D0A}" destId="{4FF34614-CD5D-4F18-ACA6-CD193EFC6033}" srcOrd="0" destOrd="0" presId="urn:microsoft.com/office/officeart/2005/8/layout/orgChart1"/>
    <dgm:cxn modelId="{84DE4027-ECC0-4904-9090-2ACFD0F57D9B}" type="presOf" srcId="{82BF9E9B-E046-4414-9878-335CA2CDFF49}" destId="{E0F3558D-D06C-4062-9914-0E3E459649AF}" srcOrd="0" destOrd="0" presId="urn:microsoft.com/office/officeart/2005/8/layout/orgChart1"/>
    <dgm:cxn modelId="{D2631732-ECC3-47AF-8C27-0CB11CFFCD63}" type="presOf" srcId="{C132C32F-1CC1-49F5-A271-49876AE735AC}" destId="{96E45F15-198F-426C-9202-790287030869}" srcOrd="1" destOrd="0" presId="urn:microsoft.com/office/officeart/2005/8/layout/orgChart1"/>
    <dgm:cxn modelId="{22A3C938-E1F4-4552-8394-508921EA7BF2}" type="presOf" srcId="{A8A21C6F-033B-4617-BAF3-3190F4557943}" destId="{6590C219-316C-4FA5-B3BD-91152C6E668B}" srcOrd="0" destOrd="0" presId="urn:microsoft.com/office/officeart/2005/8/layout/orgChart1"/>
    <dgm:cxn modelId="{FDD43939-F2AC-4295-8702-65C3D30B713E}" type="presOf" srcId="{3D45FC2A-770F-4F09-970A-BAE85B919066}" destId="{2DD80ABA-BBED-413F-BC45-498BB3DE59A3}" srcOrd="0" destOrd="0" presId="urn:microsoft.com/office/officeart/2005/8/layout/orgChart1"/>
    <dgm:cxn modelId="{F2F54660-405F-4BA3-8186-5DEA3DE7FCE7}" srcId="{3D45FC2A-770F-4F09-970A-BAE85B919066}" destId="{0809F476-B66C-46A8-8B7E-86343F442390}" srcOrd="1" destOrd="0" parTransId="{A8A21C6F-033B-4617-BAF3-3190F4557943}" sibTransId="{A4DAB99E-E6A8-4A6A-882F-7BA30EFF12D4}"/>
    <dgm:cxn modelId="{F05F5461-6F24-4FF7-9F9B-0FCC4E57A837}" srcId="{0809F476-B66C-46A8-8B7E-86343F442390}" destId="{A8D24181-C2B2-4FD2-AE3E-DFC7E0D79466}" srcOrd="0" destOrd="0" parTransId="{96B3B8DC-8B4F-4B18-B9D2-020141FA5528}" sibTransId="{1326C577-4253-4AE2-9EE4-86652BB95908}"/>
    <dgm:cxn modelId="{E865BE48-65CE-4027-B46D-8AEE93EA501E}" srcId="{9D6EB81B-4EF7-434F-80D8-612C4529AC64}" destId="{C132C32F-1CC1-49F5-A271-49876AE735AC}" srcOrd="0" destOrd="0" parTransId="{82BF9E9B-E046-4414-9878-335CA2CDFF49}" sibTransId="{EC2CD791-CA69-4C89-B9DD-C370F89F69B9}"/>
    <dgm:cxn modelId="{B1B2F653-7DC5-4C17-A352-4CC2B97B7C7B}" type="presOf" srcId="{9D6EB81B-4EF7-434F-80D8-612C4529AC64}" destId="{0E99F48A-D5A8-4A3D-9E9D-B648EE24D46F}" srcOrd="0" destOrd="0" presId="urn:microsoft.com/office/officeart/2005/8/layout/orgChart1"/>
    <dgm:cxn modelId="{508CCD54-7FC4-4BFE-9F95-C84EE176571C}" srcId="{3D45FC2A-770F-4F09-970A-BAE85B919066}" destId="{9D6EB81B-4EF7-434F-80D8-612C4529AC64}" srcOrd="2" destOrd="0" parTransId="{E608C7AD-5CBE-4AF0-82D6-DF8EBF982778}" sibTransId="{54B9884A-6EAD-4B35-ACD5-A1332EDFD09F}"/>
    <dgm:cxn modelId="{82F59956-DDEA-46AE-ACFC-433AFB34B5B4}" type="presOf" srcId="{CBF78ECE-1810-4A4F-A355-31E948AA8C3D}" destId="{51CC9992-0D7C-47FD-BAA2-9EEA6DB2599B}" srcOrd="0" destOrd="0" presId="urn:microsoft.com/office/officeart/2005/8/layout/orgChart1"/>
    <dgm:cxn modelId="{4653E859-22AB-4D22-B14E-297C4FAEF4DF}" type="presOf" srcId="{A8D24181-C2B2-4FD2-AE3E-DFC7E0D79466}" destId="{6CA68086-47B6-42C6-8D3F-90EA3800E9EC}" srcOrd="1" destOrd="0" presId="urn:microsoft.com/office/officeart/2005/8/layout/orgChart1"/>
    <dgm:cxn modelId="{749B467E-E281-4E79-91B7-1BD5259ADE9E}" type="presOf" srcId="{96B3B8DC-8B4F-4B18-B9D2-020141FA5528}" destId="{A3BBE4CC-70C4-4F94-909A-C9AB9A518905}" srcOrd="0" destOrd="0" presId="urn:microsoft.com/office/officeart/2005/8/layout/orgChart1"/>
    <dgm:cxn modelId="{4A380689-2AEE-43BB-9242-49DB565A7071}" type="presOf" srcId="{0809F476-B66C-46A8-8B7E-86343F442390}" destId="{595D1397-D79F-4493-9EDC-9674BE3EE586}" srcOrd="0" destOrd="0" presId="urn:microsoft.com/office/officeart/2005/8/layout/orgChart1"/>
    <dgm:cxn modelId="{08E40E9D-5BDE-4AEF-BF58-C2A1C4D94EB2}" type="presOf" srcId="{A8D24181-C2B2-4FD2-AE3E-DFC7E0D79466}" destId="{8164E71B-17BA-4D67-A7CE-A7A1CC314651}" srcOrd="0" destOrd="0" presId="urn:microsoft.com/office/officeart/2005/8/layout/orgChart1"/>
    <dgm:cxn modelId="{2F411A9F-C08F-4C92-99EF-9F9E6FE59EE9}" type="presOf" srcId="{E608C7AD-5CBE-4AF0-82D6-DF8EBF982778}" destId="{C10F92A8-03F2-4E91-B3A4-3B6D7DE5BCC2}" srcOrd="0" destOrd="0" presId="urn:microsoft.com/office/officeart/2005/8/layout/orgChart1"/>
    <dgm:cxn modelId="{FA190AAC-CD0F-43C8-B9A6-9D041F48D4F3}" type="presOf" srcId="{8F8419A0-7802-4CFA-8DB2-4AFC9C89C7F7}" destId="{F6723F6F-C72E-411D-BE48-439B0521F77D}" srcOrd="0" destOrd="0" presId="urn:microsoft.com/office/officeart/2005/8/layout/orgChart1"/>
    <dgm:cxn modelId="{299C19AE-E857-4BA2-84D7-C23BF2A0E2EA}" type="presOf" srcId="{93AE894F-EB4F-4E7E-B928-0E9EB0282305}" destId="{72A5F56E-99F0-4599-BA56-C10FC4A370F7}" srcOrd="1" destOrd="0" presId="urn:microsoft.com/office/officeart/2005/8/layout/orgChart1"/>
    <dgm:cxn modelId="{FC3168B4-D8C8-4DB8-8347-9B817AB25278}" type="presOf" srcId="{9D6EB81B-4EF7-434F-80D8-612C4529AC64}" destId="{D38E3E18-4B4B-4A7F-A18A-8F5684669EE3}" srcOrd="1" destOrd="0" presId="urn:microsoft.com/office/officeart/2005/8/layout/orgChart1"/>
    <dgm:cxn modelId="{F2C72EDA-0B1C-4A22-BFF6-20784AB7D9FE}" type="presOf" srcId="{0809F476-B66C-46A8-8B7E-86343F442390}" destId="{1A4603B2-84BF-4B57-8E99-7E02E1C6AA90}" srcOrd="1" destOrd="0" presId="urn:microsoft.com/office/officeart/2005/8/layout/orgChart1"/>
    <dgm:cxn modelId="{559D5FE8-FDB7-490B-B8CF-C06F7B36195A}" srcId="{3D45FC2A-770F-4F09-970A-BAE85B919066}" destId="{93AE894F-EB4F-4E7E-B928-0E9EB0282305}" srcOrd="0" destOrd="0" parTransId="{8F8419A0-7802-4CFA-8DB2-4AFC9C89C7F7}" sibTransId="{84410107-6E94-496B-A658-4243C2521430}"/>
    <dgm:cxn modelId="{09D2B6EF-B46F-4EAE-A8A4-4F9E5BFF8293}" type="presOf" srcId="{C132C32F-1CC1-49F5-A271-49876AE735AC}" destId="{01A2FCB8-C8F2-459C-B933-0848809AB8C3}" srcOrd="0" destOrd="0" presId="urn:microsoft.com/office/officeart/2005/8/layout/orgChart1"/>
    <dgm:cxn modelId="{2CF5CAF1-3228-4ED5-93EC-4C6421B343C6}" type="presOf" srcId="{3D45FC2A-770F-4F09-970A-BAE85B919066}" destId="{821CF199-26DD-4223-B442-CED2180E662B}" srcOrd="1" destOrd="0" presId="urn:microsoft.com/office/officeart/2005/8/layout/orgChart1"/>
    <dgm:cxn modelId="{F09D0BF9-864D-4EF4-BFD9-3E132F95452C}" srcId="{CBF78ECE-1810-4A4F-A355-31E948AA8C3D}" destId="{3D45FC2A-770F-4F09-970A-BAE85B919066}" srcOrd="0" destOrd="0" parTransId="{7303CC77-C044-497A-952A-4ADFFBC012F8}" sibTransId="{032AC25F-39CF-4A69-A446-CECD170E4C12}"/>
    <dgm:cxn modelId="{A6FB2B11-F3C9-49B6-87D8-2DE9AFDD6681}" type="presParOf" srcId="{51CC9992-0D7C-47FD-BAA2-9EEA6DB2599B}" destId="{A9B2C915-E065-4251-8175-489034BBF835}" srcOrd="0" destOrd="0" presId="urn:microsoft.com/office/officeart/2005/8/layout/orgChart1"/>
    <dgm:cxn modelId="{4BBFE3EB-CDAA-4647-A820-2403D2F6CDCC}" type="presParOf" srcId="{A9B2C915-E065-4251-8175-489034BBF835}" destId="{D43BB810-563D-48C6-A383-708B2E5AA30F}" srcOrd="0" destOrd="0" presId="urn:microsoft.com/office/officeart/2005/8/layout/orgChart1"/>
    <dgm:cxn modelId="{AF230022-A158-4E11-9CF2-AE9FCAF1930B}" type="presParOf" srcId="{D43BB810-563D-48C6-A383-708B2E5AA30F}" destId="{2DD80ABA-BBED-413F-BC45-498BB3DE59A3}" srcOrd="0" destOrd="0" presId="urn:microsoft.com/office/officeart/2005/8/layout/orgChart1"/>
    <dgm:cxn modelId="{8215DD2D-7616-458D-A535-3E0C9CE5E487}" type="presParOf" srcId="{D43BB810-563D-48C6-A383-708B2E5AA30F}" destId="{821CF199-26DD-4223-B442-CED2180E662B}" srcOrd="1" destOrd="0" presId="urn:microsoft.com/office/officeart/2005/8/layout/orgChart1"/>
    <dgm:cxn modelId="{01B377CD-D76A-4DD8-B3EA-A302F7B410A7}" type="presParOf" srcId="{A9B2C915-E065-4251-8175-489034BBF835}" destId="{6283A609-D871-48C6-9BE1-AC41246D8527}" srcOrd="1" destOrd="0" presId="urn:microsoft.com/office/officeart/2005/8/layout/orgChart1"/>
    <dgm:cxn modelId="{6F7C9396-8ADC-4146-8855-068D9FB7E042}" type="presParOf" srcId="{6283A609-D871-48C6-9BE1-AC41246D8527}" destId="{F6723F6F-C72E-411D-BE48-439B0521F77D}" srcOrd="0" destOrd="0" presId="urn:microsoft.com/office/officeart/2005/8/layout/orgChart1"/>
    <dgm:cxn modelId="{99B510FE-3808-4253-A3A9-8CCBE245BCD0}" type="presParOf" srcId="{6283A609-D871-48C6-9BE1-AC41246D8527}" destId="{6A0EDA6E-283B-4821-8993-152EA6691AA5}" srcOrd="1" destOrd="0" presId="urn:microsoft.com/office/officeart/2005/8/layout/orgChart1"/>
    <dgm:cxn modelId="{3917FAB7-CC22-47E8-A8C6-AAE2E82534DD}" type="presParOf" srcId="{6A0EDA6E-283B-4821-8993-152EA6691AA5}" destId="{2D393BD3-30D3-4FC0-AB45-E56148C12FBF}" srcOrd="0" destOrd="0" presId="urn:microsoft.com/office/officeart/2005/8/layout/orgChart1"/>
    <dgm:cxn modelId="{2CB5F72C-9726-4397-A6CF-39E6441AA0CD}" type="presParOf" srcId="{2D393BD3-30D3-4FC0-AB45-E56148C12FBF}" destId="{D4814DA2-7EF4-4DB1-854C-81DDAE4A7C7A}" srcOrd="0" destOrd="0" presId="urn:microsoft.com/office/officeart/2005/8/layout/orgChart1"/>
    <dgm:cxn modelId="{3D40A38C-BF9B-4FE7-BC09-ACC5191E40BB}" type="presParOf" srcId="{2D393BD3-30D3-4FC0-AB45-E56148C12FBF}" destId="{72A5F56E-99F0-4599-BA56-C10FC4A370F7}" srcOrd="1" destOrd="0" presId="urn:microsoft.com/office/officeart/2005/8/layout/orgChart1"/>
    <dgm:cxn modelId="{1BF5DE17-824A-456F-B9E5-6F4A098B2198}" type="presParOf" srcId="{6A0EDA6E-283B-4821-8993-152EA6691AA5}" destId="{101EB53B-0299-416E-AF99-0C4F432DBD85}" srcOrd="1" destOrd="0" presId="urn:microsoft.com/office/officeart/2005/8/layout/orgChart1"/>
    <dgm:cxn modelId="{4882D34C-57E6-44E6-B5AF-15663CCEA756}" type="presParOf" srcId="{101EB53B-0299-416E-AF99-0C4F432DBD85}" destId="{4FF34614-CD5D-4F18-ACA6-CD193EFC6033}" srcOrd="0" destOrd="0" presId="urn:microsoft.com/office/officeart/2005/8/layout/orgChart1"/>
    <dgm:cxn modelId="{A2528FBE-19DD-4521-8351-294ECE6D7E84}" type="presParOf" srcId="{101EB53B-0299-416E-AF99-0C4F432DBD85}" destId="{E270E255-50BC-4993-8005-6C0FB47909A6}" srcOrd="1" destOrd="0" presId="urn:microsoft.com/office/officeart/2005/8/layout/orgChart1"/>
    <dgm:cxn modelId="{F6420224-6B5D-419C-A549-E82D88AD2A7E}" type="presParOf" srcId="{E270E255-50BC-4993-8005-6C0FB47909A6}" destId="{89D9616A-A06F-4D7E-B87E-5AB8218D6BED}" srcOrd="0" destOrd="0" presId="urn:microsoft.com/office/officeart/2005/8/layout/orgChart1"/>
    <dgm:cxn modelId="{8CD97BCC-9102-4AE3-8E5B-9D592ECB3C29}" type="presParOf" srcId="{89D9616A-A06F-4D7E-B87E-5AB8218D6BED}" destId="{ED78A095-3FD2-4C01-B546-F5359984E7CF}" srcOrd="0" destOrd="0" presId="urn:microsoft.com/office/officeart/2005/8/layout/orgChart1"/>
    <dgm:cxn modelId="{D3D0F672-FB62-4C96-A378-B0601DB50153}" type="presParOf" srcId="{89D9616A-A06F-4D7E-B87E-5AB8218D6BED}" destId="{07910F8A-9666-4C14-B5D1-19E56BA9696C}" srcOrd="1" destOrd="0" presId="urn:microsoft.com/office/officeart/2005/8/layout/orgChart1"/>
    <dgm:cxn modelId="{CC7466F6-A04E-413A-AC90-949A7062C3BA}" type="presParOf" srcId="{E270E255-50BC-4993-8005-6C0FB47909A6}" destId="{83B5A87B-651F-43EC-976B-780A463C7BB2}" srcOrd="1" destOrd="0" presId="urn:microsoft.com/office/officeart/2005/8/layout/orgChart1"/>
    <dgm:cxn modelId="{72D223DE-BE82-4A4C-9A2E-5B2E7FB0326C}" type="presParOf" srcId="{E270E255-50BC-4993-8005-6C0FB47909A6}" destId="{91FFD3DD-7680-41F8-8F23-55EEEE650467}" srcOrd="2" destOrd="0" presId="urn:microsoft.com/office/officeart/2005/8/layout/orgChart1"/>
    <dgm:cxn modelId="{4ED0631F-53BB-4560-A212-371471A3A903}" type="presParOf" srcId="{6A0EDA6E-283B-4821-8993-152EA6691AA5}" destId="{ADCB3414-2096-47CC-9930-A0FE6C81AC97}" srcOrd="2" destOrd="0" presId="urn:microsoft.com/office/officeart/2005/8/layout/orgChart1"/>
    <dgm:cxn modelId="{6F863E77-C8B2-4E6A-9D6D-22D190909CEA}" type="presParOf" srcId="{6283A609-D871-48C6-9BE1-AC41246D8527}" destId="{6590C219-316C-4FA5-B3BD-91152C6E668B}" srcOrd="2" destOrd="0" presId="urn:microsoft.com/office/officeart/2005/8/layout/orgChart1"/>
    <dgm:cxn modelId="{DD93BA44-BB86-4807-AF2E-E22B73457053}" type="presParOf" srcId="{6283A609-D871-48C6-9BE1-AC41246D8527}" destId="{3F43CF3F-CD8E-405C-8559-8A40DCB46026}" srcOrd="3" destOrd="0" presId="urn:microsoft.com/office/officeart/2005/8/layout/orgChart1"/>
    <dgm:cxn modelId="{32493584-840D-41A6-8E5F-8CF547FCEA6F}" type="presParOf" srcId="{3F43CF3F-CD8E-405C-8559-8A40DCB46026}" destId="{EA4370EA-8649-4027-9162-0BF683FE6F02}" srcOrd="0" destOrd="0" presId="urn:microsoft.com/office/officeart/2005/8/layout/orgChart1"/>
    <dgm:cxn modelId="{68DCC1F9-6027-4BBA-A507-4800491ED145}" type="presParOf" srcId="{EA4370EA-8649-4027-9162-0BF683FE6F02}" destId="{595D1397-D79F-4493-9EDC-9674BE3EE586}" srcOrd="0" destOrd="0" presId="urn:microsoft.com/office/officeart/2005/8/layout/orgChart1"/>
    <dgm:cxn modelId="{9F38C2EE-B9E5-42E0-894D-395F61D6E7B9}" type="presParOf" srcId="{EA4370EA-8649-4027-9162-0BF683FE6F02}" destId="{1A4603B2-84BF-4B57-8E99-7E02E1C6AA90}" srcOrd="1" destOrd="0" presId="urn:microsoft.com/office/officeart/2005/8/layout/orgChart1"/>
    <dgm:cxn modelId="{2E275D14-CBF7-4A52-A061-B1B81CE2ADE2}" type="presParOf" srcId="{3F43CF3F-CD8E-405C-8559-8A40DCB46026}" destId="{EC18A330-1045-42D6-AF93-9384DEC426B3}" srcOrd="1" destOrd="0" presId="urn:microsoft.com/office/officeart/2005/8/layout/orgChart1"/>
    <dgm:cxn modelId="{3AEEA435-8714-42FD-984D-67B267ED23D4}" type="presParOf" srcId="{EC18A330-1045-42D6-AF93-9384DEC426B3}" destId="{A3BBE4CC-70C4-4F94-909A-C9AB9A518905}" srcOrd="0" destOrd="0" presId="urn:microsoft.com/office/officeart/2005/8/layout/orgChart1"/>
    <dgm:cxn modelId="{95B0E439-E4A0-446B-8B8C-C16969C3E454}" type="presParOf" srcId="{EC18A330-1045-42D6-AF93-9384DEC426B3}" destId="{110DFFC2-A194-42AE-A87B-E5A0BDE3E32A}" srcOrd="1" destOrd="0" presId="urn:microsoft.com/office/officeart/2005/8/layout/orgChart1"/>
    <dgm:cxn modelId="{0C9751E9-F35B-4077-B70E-5B67EA2C7BEA}" type="presParOf" srcId="{110DFFC2-A194-42AE-A87B-E5A0BDE3E32A}" destId="{E8C02769-5156-4DF9-8559-130B0CE90E8D}" srcOrd="0" destOrd="0" presId="urn:microsoft.com/office/officeart/2005/8/layout/orgChart1"/>
    <dgm:cxn modelId="{EEAF102D-A64A-45D2-8FFD-4777CA03CAF3}" type="presParOf" srcId="{E8C02769-5156-4DF9-8559-130B0CE90E8D}" destId="{8164E71B-17BA-4D67-A7CE-A7A1CC314651}" srcOrd="0" destOrd="0" presId="urn:microsoft.com/office/officeart/2005/8/layout/orgChart1"/>
    <dgm:cxn modelId="{40927D0F-0F4E-4162-96BE-EB1882916204}" type="presParOf" srcId="{E8C02769-5156-4DF9-8559-130B0CE90E8D}" destId="{6CA68086-47B6-42C6-8D3F-90EA3800E9EC}" srcOrd="1" destOrd="0" presId="urn:microsoft.com/office/officeart/2005/8/layout/orgChart1"/>
    <dgm:cxn modelId="{4C59DBD7-6D8D-49B5-89BD-69ACEC3B0C5D}" type="presParOf" srcId="{110DFFC2-A194-42AE-A87B-E5A0BDE3E32A}" destId="{3F7EF62B-3BE5-4EB2-8C4A-EA00E37C4011}" srcOrd="1" destOrd="0" presId="urn:microsoft.com/office/officeart/2005/8/layout/orgChart1"/>
    <dgm:cxn modelId="{5D96EB1F-02C3-4E42-A6AF-4DA73158B752}" type="presParOf" srcId="{110DFFC2-A194-42AE-A87B-E5A0BDE3E32A}" destId="{86D61726-F35C-4300-890E-06CFCD106B98}" srcOrd="2" destOrd="0" presId="urn:microsoft.com/office/officeart/2005/8/layout/orgChart1"/>
    <dgm:cxn modelId="{CC661C06-BCF1-4DA6-A4C9-820D8B1B4C23}" type="presParOf" srcId="{3F43CF3F-CD8E-405C-8559-8A40DCB46026}" destId="{276FFC7D-6143-493D-944A-B789C770B625}" srcOrd="2" destOrd="0" presId="urn:microsoft.com/office/officeart/2005/8/layout/orgChart1"/>
    <dgm:cxn modelId="{7F9DDF13-31E3-4474-A4B1-1C48F5DDE3DA}" type="presParOf" srcId="{6283A609-D871-48C6-9BE1-AC41246D8527}" destId="{C10F92A8-03F2-4E91-B3A4-3B6D7DE5BCC2}" srcOrd="4" destOrd="0" presId="urn:microsoft.com/office/officeart/2005/8/layout/orgChart1"/>
    <dgm:cxn modelId="{A74D8A81-E3FF-40F0-9A18-3CA44EB502C8}" type="presParOf" srcId="{6283A609-D871-48C6-9BE1-AC41246D8527}" destId="{252DDF66-B273-4C53-893E-6F82834816B1}" srcOrd="5" destOrd="0" presId="urn:microsoft.com/office/officeart/2005/8/layout/orgChart1"/>
    <dgm:cxn modelId="{A56E043A-6952-4F01-BB02-D562B7E43113}" type="presParOf" srcId="{252DDF66-B273-4C53-893E-6F82834816B1}" destId="{AB7ADF4C-C57E-4D55-A511-2B539E6FA032}" srcOrd="0" destOrd="0" presId="urn:microsoft.com/office/officeart/2005/8/layout/orgChart1"/>
    <dgm:cxn modelId="{AC6647B5-84B8-4D9E-9B8B-DFCA021E1950}" type="presParOf" srcId="{AB7ADF4C-C57E-4D55-A511-2B539E6FA032}" destId="{0E99F48A-D5A8-4A3D-9E9D-B648EE24D46F}" srcOrd="0" destOrd="0" presId="urn:microsoft.com/office/officeart/2005/8/layout/orgChart1"/>
    <dgm:cxn modelId="{62E1B974-4EF3-4FC5-9491-D06144822675}" type="presParOf" srcId="{AB7ADF4C-C57E-4D55-A511-2B539E6FA032}" destId="{D38E3E18-4B4B-4A7F-A18A-8F5684669EE3}" srcOrd="1" destOrd="0" presId="urn:microsoft.com/office/officeart/2005/8/layout/orgChart1"/>
    <dgm:cxn modelId="{6CB6B197-1E75-4D32-942E-68C0F3A162E8}" type="presParOf" srcId="{252DDF66-B273-4C53-893E-6F82834816B1}" destId="{20371ABC-4961-4799-9A06-921A47E6BB0B}" srcOrd="1" destOrd="0" presId="urn:microsoft.com/office/officeart/2005/8/layout/orgChart1"/>
    <dgm:cxn modelId="{9A95F616-C819-4886-ACB9-869084C4418A}" type="presParOf" srcId="{20371ABC-4961-4799-9A06-921A47E6BB0B}" destId="{E0F3558D-D06C-4062-9914-0E3E459649AF}" srcOrd="0" destOrd="0" presId="urn:microsoft.com/office/officeart/2005/8/layout/orgChart1"/>
    <dgm:cxn modelId="{2ECAB3D0-D810-4AC4-9547-90A623350746}" type="presParOf" srcId="{20371ABC-4961-4799-9A06-921A47E6BB0B}" destId="{AB414563-3FE0-499E-A6D3-48C889564314}" srcOrd="1" destOrd="0" presId="urn:microsoft.com/office/officeart/2005/8/layout/orgChart1"/>
    <dgm:cxn modelId="{BE99421D-3BB5-47BF-AFBC-28D1F2BA29DD}" type="presParOf" srcId="{AB414563-3FE0-499E-A6D3-48C889564314}" destId="{58ED7B36-1DAE-486F-B219-C8AAA15275D2}" srcOrd="0" destOrd="0" presId="urn:microsoft.com/office/officeart/2005/8/layout/orgChart1"/>
    <dgm:cxn modelId="{A6BB6582-7147-452D-B02A-957DE4F07B1C}" type="presParOf" srcId="{58ED7B36-1DAE-486F-B219-C8AAA15275D2}" destId="{01A2FCB8-C8F2-459C-B933-0848809AB8C3}" srcOrd="0" destOrd="0" presId="urn:microsoft.com/office/officeart/2005/8/layout/orgChart1"/>
    <dgm:cxn modelId="{88E09B03-A7E4-4BAF-8CAD-68AB7F6B8429}" type="presParOf" srcId="{58ED7B36-1DAE-486F-B219-C8AAA15275D2}" destId="{96E45F15-198F-426C-9202-790287030869}" srcOrd="1" destOrd="0" presId="urn:microsoft.com/office/officeart/2005/8/layout/orgChart1"/>
    <dgm:cxn modelId="{CDD73A9D-0B4F-48A2-9F9B-3C9B2390FE14}" type="presParOf" srcId="{AB414563-3FE0-499E-A6D3-48C889564314}" destId="{63755090-23AC-418E-9669-96ADF448ABB1}" srcOrd="1" destOrd="0" presId="urn:microsoft.com/office/officeart/2005/8/layout/orgChart1"/>
    <dgm:cxn modelId="{B156B83E-0EF5-4AAD-8581-228AEB2EA21B}" type="presParOf" srcId="{AB414563-3FE0-499E-A6D3-48C889564314}" destId="{826906D9-1215-4410-885A-5F0C7B975DFD}" srcOrd="2" destOrd="0" presId="urn:microsoft.com/office/officeart/2005/8/layout/orgChart1"/>
    <dgm:cxn modelId="{F54DC660-CEB1-403D-8969-48D4836B852E}" type="presParOf" srcId="{252DDF66-B273-4C53-893E-6F82834816B1}" destId="{263A1F6A-BA99-4A84-8A59-15EF797D3D7E}" srcOrd="2" destOrd="0" presId="urn:microsoft.com/office/officeart/2005/8/layout/orgChart1"/>
    <dgm:cxn modelId="{01DD2184-7D24-4F37-8E88-1CA083DD4B84}" type="presParOf" srcId="{A9B2C915-E065-4251-8175-489034BBF835}" destId="{FC313852-0BB3-41EC-98A7-681B3C0E2AF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F78ECE-1810-4A4F-A355-31E948AA8C3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3D45FC2A-770F-4F09-970A-BAE85B919066}">
      <dgm:prSet phldrT="[Text]" custT="1"/>
      <dgm:spPr/>
      <dgm:t>
        <a:bodyPr/>
        <a:lstStyle/>
        <a:p>
          <a:r>
            <a:rPr lang="en-US" sz="2800" dirty="0"/>
            <a:t>Skills and learning objectives</a:t>
          </a:r>
        </a:p>
      </dgm:t>
    </dgm:pt>
    <dgm:pt modelId="{7303CC77-C044-497A-952A-4ADFFBC012F8}" type="parTrans" cxnId="{F09D0BF9-864D-4EF4-BFD9-3E132F95452C}">
      <dgm:prSet/>
      <dgm:spPr/>
      <dgm:t>
        <a:bodyPr/>
        <a:lstStyle/>
        <a:p>
          <a:endParaRPr lang="en-US"/>
        </a:p>
      </dgm:t>
    </dgm:pt>
    <dgm:pt modelId="{032AC25F-39CF-4A69-A446-CECD170E4C12}" type="sibTrans" cxnId="{F09D0BF9-864D-4EF4-BFD9-3E132F95452C}">
      <dgm:prSet/>
      <dgm:spPr/>
      <dgm:t>
        <a:bodyPr/>
        <a:lstStyle/>
        <a:p>
          <a:endParaRPr lang="en-US"/>
        </a:p>
      </dgm:t>
    </dgm:pt>
    <dgm:pt modelId="{9D6EB81B-4EF7-434F-80D8-612C4529AC64}">
      <dgm:prSet phldrT="[Text]"/>
      <dgm:spPr/>
      <dgm:t>
        <a:bodyPr/>
        <a:lstStyle/>
        <a:p>
          <a:pPr algn="l"/>
          <a:r>
            <a:rPr lang="en-US" dirty="0"/>
            <a:t>6.E Use a variety of literary </a:t>
          </a:r>
          <a:r>
            <a:rPr lang="es-419" dirty="0"/>
            <a:t>and </a:t>
          </a:r>
          <a:r>
            <a:rPr lang="es-419" dirty="0" err="1"/>
            <a:t>critical</a:t>
          </a:r>
          <a:r>
            <a:rPr lang="es-419" dirty="0"/>
            <a:t> </a:t>
          </a:r>
          <a:r>
            <a:rPr lang="es-419" dirty="0" err="1"/>
            <a:t>terminology</a:t>
          </a:r>
          <a:r>
            <a:rPr lang="es-419" dirty="0"/>
            <a:t> in oral and </a:t>
          </a:r>
          <a:r>
            <a:rPr lang="es-419" dirty="0" err="1"/>
            <a:t>written</a:t>
          </a:r>
          <a:r>
            <a:rPr lang="es-419" dirty="0"/>
            <a:t> </a:t>
          </a:r>
          <a:r>
            <a:rPr lang="en-US" dirty="0"/>
            <a:t>discussions of texts in the</a:t>
          </a:r>
          <a:r>
            <a:rPr lang="es-419" dirty="0"/>
            <a:t>target </a:t>
          </a:r>
          <a:r>
            <a:rPr lang="es-419" dirty="0" err="1"/>
            <a:t>language</a:t>
          </a:r>
          <a:r>
            <a:rPr lang="es-419" dirty="0"/>
            <a:t>.</a:t>
          </a:r>
          <a:endParaRPr lang="en-US" dirty="0"/>
        </a:p>
      </dgm:t>
    </dgm:pt>
    <dgm:pt modelId="{E608C7AD-5CBE-4AF0-82D6-DF8EBF982778}" type="parTrans" cxnId="{508CCD54-7FC4-4BFE-9F95-C84EE176571C}">
      <dgm:prSet/>
      <dgm:spPr/>
      <dgm:t>
        <a:bodyPr/>
        <a:lstStyle/>
        <a:p>
          <a:endParaRPr lang="en-US"/>
        </a:p>
      </dgm:t>
    </dgm:pt>
    <dgm:pt modelId="{54B9884A-6EAD-4B35-ACD5-A1332EDFD09F}" type="sibTrans" cxnId="{508CCD54-7FC4-4BFE-9F95-C84EE176571C}">
      <dgm:prSet/>
      <dgm:spPr/>
      <dgm:t>
        <a:bodyPr/>
        <a:lstStyle/>
        <a:p>
          <a:endParaRPr lang="en-US"/>
        </a:p>
      </dgm:t>
    </dgm:pt>
    <dgm:pt modelId="{51CC9992-0D7C-47FD-BAA2-9EEA6DB2599B}" type="pres">
      <dgm:prSet presAssocID="{CBF78ECE-1810-4A4F-A355-31E948AA8C3D}" presName="hierChild1" presStyleCnt="0">
        <dgm:presLayoutVars>
          <dgm:orgChart val="1"/>
          <dgm:chPref val="1"/>
          <dgm:dir/>
          <dgm:animOne val="branch"/>
          <dgm:animLvl val="lvl"/>
          <dgm:resizeHandles/>
        </dgm:presLayoutVars>
      </dgm:prSet>
      <dgm:spPr/>
    </dgm:pt>
    <dgm:pt modelId="{A9B2C915-E065-4251-8175-489034BBF835}" type="pres">
      <dgm:prSet presAssocID="{3D45FC2A-770F-4F09-970A-BAE85B919066}" presName="hierRoot1" presStyleCnt="0">
        <dgm:presLayoutVars>
          <dgm:hierBranch val="init"/>
        </dgm:presLayoutVars>
      </dgm:prSet>
      <dgm:spPr/>
    </dgm:pt>
    <dgm:pt modelId="{D43BB810-563D-48C6-A383-708B2E5AA30F}" type="pres">
      <dgm:prSet presAssocID="{3D45FC2A-770F-4F09-970A-BAE85B919066}" presName="rootComposite1" presStyleCnt="0"/>
      <dgm:spPr/>
    </dgm:pt>
    <dgm:pt modelId="{2DD80ABA-BBED-413F-BC45-498BB3DE59A3}" type="pres">
      <dgm:prSet presAssocID="{3D45FC2A-770F-4F09-970A-BAE85B919066}" presName="rootText1" presStyleLbl="node0" presStyleIdx="0" presStyleCnt="1">
        <dgm:presLayoutVars>
          <dgm:chPref val="3"/>
        </dgm:presLayoutVars>
      </dgm:prSet>
      <dgm:spPr/>
    </dgm:pt>
    <dgm:pt modelId="{821CF199-26DD-4223-B442-CED2180E662B}" type="pres">
      <dgm:prSet presAssocID="{3D45FC2A-770F-4F09-970A-BAE85B919066}" presName="rootConnector1" presStyleLbl="node1" presStyleIdx="0" presStyleCnt="0"/>
      <dgm:spPr/>
    </dgm:pt>
    <dgm:pt modelId="{6283A609-D871-48C6-9BE1-AC41246D8527}" type="pres">
      <dgm:prSet presAssocID="{3D45FC2A-770F-4F09-970A-BAE85B919066}" presName="hierChild2" presStyleCnt="0"/>
      <dgm:spPr/>
    </dgm:pt>
    <dgm:pt modelId="{C10F92A8-03F2-4E91-B3A4-3B6D7DE5BCC2}" type="pres">
      <dgm:prSet presAssocID="{E608C7AD-5CBE-4AF0-82D6-DF8EBF982778}" presName="Name37" presStyleLbl="parChTrans1D2" presStyleIdx="0" presStyleCnt="1"/>
      <dgm:spPr/>
    </dgm:pt>
    <dgm:pt modelId="{252DDF66-B273-4C53-893E-6F82834816B1}" type="pres">
      <dgm:prSet presAssocID="{9D6EB81B-4EF7-434F-80D8-612C4529AC64}" presName="hierRoot2" presStyleCnt="0">
        <dgm:presLayoutVars>
          <dgm:hierBranch val="init"/>
        </dgm:presLayoutVars>
      </dgm:prSet>
      <dgm:spPr/>
    </dgm:pt>
    <dgm:pt modelId="{AB7ADF4C-C57E-4D55-A511-2B539E6FA032}" type="pres">
      <dgm:prSet presAssocID="{9D6EB81B-4EF7-434F-80D8-612C4529AC64}" presName="rootComposite" presStyleCnt="0"/>
      <dgm:spPr/>
    </dgm:pt>
    <dgm:pt modelId="{0E99F48A-D5A8-4A3D-9E9D-B648EE24D46F}" type="pres">
      <dgm:prSet presAssocID="{9D6EB81B-4EF7-434F-80D8-612C4529AC64}" presName="rootText" presStyleLbl="node2" presStyleIdx="0" presStyleCnt="1">
        <dgm:presLayoutVars>
          <dgm:chPref val="3"/>
        </dgm:presLayoutVars>
      </dgm:prSet>
      <dgm:spPr/>
    </dgm:pt>
    <dgm:pt modelId="{D38E3E18-4B4B-4A7F-A18A-8F5684669EE3}" type="pres">
      <dgm:prSet presAssocID="{9D6EB81B-4EF7-434F-80D8-612C4529AC64}" presName="rootConnector" presStyleLbl="node2" presStyleIdx="0" presStyleCnt="1"/>
      <dgm:spPr/>
    </dgm:pt>
    <dgm:pt modelId="{20371ABC-4961-4799-9A06-921A47E6BB0B}" type="pres">
      <dgm:prSet presAssocID="{9D6EB81B-4EF7-434F-80D8-612C4529AC64}" presName="hierChild4" presStyleCnt="0"/>
      <dgm:spPr/>
    </dgm:pt>
    <dgm:pt modelId="{263A1F6A-BA99-4A84-8A59-15EF797D3D7E}" type="pres">
      <dgm:prSet presAssocID="{9D6EB81B-4EF7-434F-80D8-612C4529AC64}" presName="hierChild5" presStyleCnt="0"/>
      <dgm:spPr/>
    </dgm:pt>
    <dgm:pt modelId="{FC313852-0BB3-41EC-98A7-681B3C0E2AF9}" type="pres">
      <dgm:prSet presAssocID="{3D45FC2A-770F-4F09-970A-BAE85B919066}" presName="hierChild3" presStyleCnt="0"/>
      <dgm:spPr/>
    </dgm:pt>
  </dgm:ptLst>
  <dgm:cxnLst>
    <dgm:cxn modelId="{FDD43939-F2AC-4295-8702-65C3D30B713E}" type="presOf" srcId="{3D45FC2A-770F-4F09-970A-BAE85B919066}" destId="{2DD80ABA-BBED-413F-BC45-498BB3DE59A3}" srcOrd="0" destOrd="0" presId="urn:microsoft.com/office/officeart/2005/8/layout/orgChart1"/>
    <dgm:cxn modelId="{B1B2F653-7DC5-4C17-A352-4CC2B97B7C7B}" type="presOf" srcId="{9D6EB81B-4EF7-434F-80D8-612C4529AC64}" destId="{0E99F48A-D5A8-4A3D-9E9D-B648EE24D46F}" srcOrd="0" destOrd="0" presId="urn:microsoft.com/office/officeart/2005/8/layout/orgChart1"/>
    <dgm:cxn modelId="{508CCD54-7FC4-4BFE-9F95-C84EE176571C}" srcId="{3D45FC2A-770F-4F09-970A-BAE85B919066}" destId="{9D6EB81B-4EF7-434F-80D8-612C4529AC64}" srcOrd="0" destOrd="0" parTransId="{E608C7AD-5CBE-4AF0-82D6-DF8EBF982778}" sibTransId="{54B9884A-6EAD-4B35-ACD5-A1332EDFD09F}"/>
    <dgm:cxn modelId="{82F59956-DDEA-46AE-ACFC-433AFB34B5B4}" type="presOf" srcId="{CBF78ECE-1810-4A4F-A355-31E948AA8C3D}" destId="{51CC9992-0D7C-47FD-BAA2-9EEA6DB2599B}" srcOrd="0" destOrd="0" presId="urn:microsoft.com/office/officeart/2005/8/layout/orgChart1"/>
    <dgm:cxn modelId="{2F411A9F-C08F-4C92-99EF-9F9E6FE59EE9}" type="presOf" srcId="{E608C7AD-5CBE-4AF0-82D6-DF8EBF982778}" destId="{C10F92A8-03F2-4E91-B3A4-3B6D7DE5BCC2}" srcOrd="0" destOrd="0" presId="urn:microsoft.com/office/officeart/2005/8/layout/orgChart1"/>
    <dgm:cxn modelId="{FC3168B4-D8C8-4DB8-8347-9B817AB25278}" type="presOf" srcId="{9D6EB81B-4EF7-434F-80D8-612C4529AC64}" destId="{D38E3E18-4B4B-4A7F-A18A-8F5684669EE3}" srcOrd="1" destOrd="0" presId="urn:microsoft.com/office/officeart/2005/8/layout/orgChart1"/>
    <dgm:cxn modelId="{2CF5CAF1-3228-4ED5-93EC-4C6421B343C6}" type="presOf" srcId="{3D45FC2A-770F-4F09-970A-BAE85B919066}" destId="{821CF199-26DD-4223-B442-CED2180E662B}" srcOrd="1" destOrd="0" presId="urn:microsoft.com/office/officeart/2005/8/layout/orgChart1"/>
    <dgm:cxn modelId="{F09D0BF9-864D-4EF4-BFD9-3E132F95452C}" srcId="{CBF78ECE-1810-4A4F-A355-31E948AA8C3D}" destId="{3D45FC2A-770F-4F09-970A-BAE85B919066}" srcOrd="0" destOrd="0" parTransId="{7303CC77-C044-497A-952A-4ADFFBC012F8}" sibTransId="{032AC25F-39CF-4A69-A446-CECD170E4C12}"/>
    <dgm:cxn modelId="{A6FB2B11-F3C9-49B6-87D8-2DE9AFDD6681}" type="presParOf" srcId="{51CC9992-0D7C-47FD-BAA2-9EEA6DB2599B}" destId="{A9B2C915-E065-4251-8175-489034BBF835}" srcOrd="0" destOrd="0" presId="urn:microsoft.com/office/officeart/2005/8/layout/orgChart1"/>
    <dgm:cxn modelId="{4BBFE3EB-CDAA-4647-A820-2403D2F6CDCC}" type="presParOf" srcId="{A9B2C915-E065-4251-8175-489034BBF835}" destId="{D43BB810-563D-48C6-A383-708B2E5AA30F}" srcOrd="0" destOrd="0" presId="urn:microsoft.com/office/officeart/2005/8/layout/orgChart1"/>
    <dgm:cxn modelId="{AF230022-A158-4E11-9CF2-AE9FCAF1930B}" type="presParOf" srcId="{D43BB810-563D-48C6-A383-708B2E5AA30F}" destId="{2DD80ABA-BBED-413F-BC45-498BB3DE59A3}" srcOrd="0" destOrd="0" presId="urn:microsoft.com/office/officeart/2005/8/layout/orgChart1"/>
    <dgm:cxn modelId="{8215DD2D-7616-458D-A535-3E0C9CE5E487}" type="presParOf" srcId="{D43BB810-563D-48C6-A383-708B2E5AA30F}" destId="{821CF199-26DD-4223-B442-CED2180E662B}" srcOrd="1" destOrd="0" presId="urn:microsoft.com/office/officeart/2005/8/layout/orgChart1"/>
    <dgm:cxn modelId="{01B377CD-D76A-4DD8-B3EA-A302F7B410A7}" type="presParOf" srcId="{A9B2C915-E065-4251-8175-489034BBF835}" destId="{6283A609-D871-48C6-9BE1-AC41246D8527}" srcOrd="1" destOrd="0" presId="urn:microsoft.com/office/officeart/2005/8/layout/orgChart1"/>
    <dgm:cxn modelId="{7F9DDF13-31E3-4474-A4B1-1C48F5DDE3DA}" type="presParOf" srcId="{6283A609-D871-48C6-9BE1-AC41246D8527}" destId="{C10F92A8-03F2-4E91-B3A4-3B6D7DE5BCC2}" srcOrd="0" destOrd="0" presId="urn:microsoft.com/office/officeart/2005/8/layout/orgChart1"/>
    <dgm:cxn modelId="{A74D8A81-E3FF-40F0-9A18-3CA44EB502C8}" type="presParOf" srcId="{6283A609-D871-48C6-9BE1-AC41246D8527}" destId="{252DDF66-B273-4C53-893E-6F82834816B1}" srcOrd="1" destOrd="0" presId="urn:microsoft.com/office/officeart/2005/8/layout/orgChart1"/>
    <dgm:cxn modelId="{A56E043A-6952-4F01-BB02-D562B7E43113}" type="presParOf" srcId="{252DDF66-B273-4C53-893E-6F82834816B1}" destId="{AB7ADF4C-C57E-4D55-A511-2B539E6FA032}" srcOrd="0" destOrd="0" presId="urn:microsoft.com/office/officeart/2005/8/layout/orgChart1"/>
    <dgm:cxn modelId="{AC6647B5-84B8-4D9E-9B8B-DFCA021E1950}" type="presParOf" srcId="{AB7ADF4C-C57E-4D55-A511-2B539E6FA032}" destId="{0E99F48A-D5A8-4A3D-9E9D-B648EE24D46F}" srcOrd="0" destOrd="0" presId="urn:microsoft.com/office/officeart/2005/8/layout/orgChart1"/>
    <dgm:cxn modelId="{62E1B974-4EF3-4FC5-9491-D06144822675}" type="presParOf" srcId="{AB7ADF4C-C57E-4D55-A511-2B539E6FA032}" destId="{D38E3E18-4B4B-4A7F-A18A-8F5684669EE3}" srcOrd="1" destOrd="0" presId="urn:microsoft.com/office/officeart/2005/8/layout/orgChart1"/>
    <dgm:cxn modelId="{6CB6B197-1E75-4D32-942E-68C0F3A162E8}" type="presParOf" srcId="{252DDF66-B273-4C53-893E-6F82834816B1}" destId="{20371ABC-4961-4799-9A06-921A47E6BB0B}" srcOrd="1" destOrd="0" presId="urn:microsoft.com/office/officeart/2005/8/layout/orgChart1"/>
    <dgm:cxn modelId="{F54DC660-CEB1-403D-8969-48D4836B852E}" type="presParOf" srcId="{252DDF66-B273-4C53-893E-6F82834816B1}" destId="{263A1F6A-BA99-4A84-8A59-15EF797D3D7E}" srcOrd="2" destOrd="0" presId="urn:microsoft.com/office/officeart/2005/8/layout/orgChart1"/>
    <dgm:cxn modelId="{01DD2184-7D24-4F37-8E88-1CA083DD4B84}" type="presParOf" srcId="{A9B2C915-E065-4251-8175-489034BBF835}" destId="{FC313852-0BB3-41EC-98A7-681B3C0E2AF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07F35-CA8A-44E3-8CB3-19E3901AAE9E}">
      <dsp:nvSpPr>
        <dsp:cNvPr id="0" name=""/>
        <dsp:cNvSpPr/>
      </dsp:nvSpPr>
      <dsp:spPr>
        <a:xfrm>
          <a:off x="54736" y="5077402"/>
          <a:ext cx="12192000" cy="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A202E5A-3F4C-4A85-A751-46A476A1B2E7}">
      <dsp:nvSpPr>
        <dsp:cNvPr id="0" name=""/>
        <dsp:cNvSpPr/>
      </dsp:nvSpPr>
      <dsp:spPr>
        <a:xfrm>
          <a:off x="0" y="3539712"/>
          <a:ext cx="12192000" cy="4572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EB5D3D5-D263-41DA-AE50-E0446F6E0464}">
      <dsp:nvSpPr>
        <dsp:cNvPr id="0" name=""/>
        <dsp:cNvSpPr/>
      </dsp:nvSpPr>
      <dsp:spPr>
        <a:xfrm>
          <a:off x="0" y="1981573"/>
          <a:ext cx="12192000" cy="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AAB42DD-ED12-45FE-AAB8-55B01987ADEE}">
      <dsp:nvSpPr>
        <dsp:cNvPr id="0" name=""/>
        <dsp:cNvSpPr/>
      </dsp:nvSpPr>
      <dsp:spPr>
        <a:xfrm>
          <a:off x="0" y="489855"/>
          <a:ext cx="12192000" cy="0"/>
        </a:xfrm>
        <a:prstGeom prst="line">
          <a:avLst/>
        </a:prstGeom>
        <a:noFill/>
        <a:ln w="15875"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E180FE-DB03-4BA7-8E62-AD408CDE9397}">
      <dsp:nvSpPr>
        <dsp:cNvPr id="0" name=""/>
        <dsp:cNvSpPr/>
      </dsp:nvSpPr>
      <dsp:spPr>
        <a:xfrm>
          <a:off x="3169919" y="63891"/>
          <a:ext cx="9022080" cy="489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marL="0" lvl="0" indent="0" algn="l" defTabSz="889000">
            <a:lnSpc>
              <a:spcPct val="90000"/>
            </a:lnSpc>
            <a:spcBef>
              <a:spcPct val="0"/>
            </a:spcBef>
            <a:spcAft>
              <a:spcPct val="35000"/>
            </a:spcAft>
            <a:buNone/>
          </a:pPr>
          <a:r>
            <a:rPr lang="en-US" sz="2000" kern="1200" dirty="0">
              <a:latin typeface="+mj-lt"/>
            </a:rPr>
            <a:t>“La siesta del martes” de Gabriel García Márquez</a:t>
          </a:r>
        </a:p>
      </dsp:txBody>
      <dsp:txXfrm>
        <a:off x="3169919" y="63891"/>
        <a:ext cx="9022080" cy="489039"/>
      </dsp:txXfrm>
    </dsp:sp>
    <dsp:sp modelId="{1150A5F4-EE77-4CDA-94D6-F85236EEFC42}">
      <dsp:nvSpPr>
        <dsp:cNvPr id="0" name=""/>
        <dsp:cNvSpPr/>
      </dsp:nvSpPr>
      <dsp:spPr>
        <a:xfrm>
          <a:off x="0" y="815"/>
          <a:ext cx="3169920" cy="489039"/>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Obra</a:t>
          </a:r>
          <a:r>
            <a:rPr lang="en-US" sz="4400" kern="1200" dirty="0"/>
            <a:t>:</a:t>
          </a:r>
        </a:p>
      </dsp:txBody>
      <dsp:txXfrm>
        <a:off x="23877" y="24692"/>
        <a:ext cx="3122166" cy="465162"/>
      </dsp:txXfrm>
    </dsp:sp>
    <dsp:sp modelId="{641B860B-2F19-49DD-BA04-9E9E80F1759A}">
      <dsp:nvSpPr>
        <dsp:cNvPr id="0" name=""/>
        <dsp:cNvSpPr/>
      </dsp:nvSpPr>
      <dsp:spPr>
        <a:xfrm>
          <a:off x="0" y="489855"/>
          <a:ext cx="12192000" cy="978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dsp:txBody>
      <dsp:txXfrm>
        <a:off x="0" y="489855"/>
        <a:ext cx="12192000" cy="978226"/>
      </dsp:txXfrm>
    </dsp:sp>
    <dsp:sp modelId="{5CBE4250-DDFF-44D4-A0B9-4AB8931DAAE8}">
      <dsp:nvSpPr>
        <dsp:cNvPr id="0" name=""/>
        <dsp:cNvSpPr/>
      </dsp:nvSpPr>
      <dsp:spPr>
        <a:xfrm>
          <a:off x="3169919" y="1609673"/>
          <a:ext cx="9022080" cy="489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1778000">
            <a:lnSpc>
              <a:spcPct val="90000"/>
            </a:lnSpc>
            <a:spcBef>
              <a:spcPct val="0"/>
            </a:spcBef>
            <a:spcAft>
              <a:spcPct val="35000"/>
            </a:spcAft>
            <a:buFont typeface="Arial" panose="020B0604020202020204" pitchFamily="34" charset="0"/>
            <a:buNone/>
          </a:pPr>
          <a:endParaRPr lang="es-419" sz="4000" kern="1200" dirty="0">
            <a:effectLst/>
            <a:latin typeface="Times New Roman" panose="02020603050405020304" pitchFamily="18" charset="0"/>
            <a:cs typeface="Times New Roman" panose="02020603050405020304" pitchFamily="18" charset="0"/>
          </a:endParaRPr>
        </a:p>
        <a:p>
          <a:pPr marL="0" lvl="0" indent="0" algn="l" defTabSz="1778000">
            <a:lnSpc>
              <a:spcPct val="90000"/>
            </a:lnSpc>
            <a:spcBef>
              <a:spcPct val="0"/>
            </a:spcBef>
            <a:spcAft>
              <a:spcPct val="35000"/>
            </a:spcAft>
            <a:buFont typeface="Arial" panose="020B0604020202020204" pitchFamily="34" charset="0"/>
            <a:buNone/>
          </a:pPr>
          <a:endParaRPr lang="es-419" sz="4000" kern="1200" dirty="0">
            <a:effectLst/>
            <a:latin typeface="Times New Roman" panose="02020603050405020304" pitchFamily="18" charset="0"/>
            <a:cs typeface="Times New Roman" panose="02020603050405020304" pitchFamily="18" charset="0"/>
          </a:endParaRPr>
        </a:p>
        <a:p>
          <a:pPr marL="0" lvl="0" indent="0" algn="l" defTabSz="1778000">
            <a:lnSpc>
              <a:spcPct val="90000"/>
            </a:lnSpc>
            <a:spcBef>
              <a:spcPct val="0"/>
            </a:spcBef>
            <a:spcAft>
              <a:spcPct val="35000"/>
            </a:spcAft>
            <a:buFont typeface="Arial" panose="020B0604020202020204" pitchFamily="34" charset="0"/>
            <a:buNone/>
          </a:pPr>
          <a:r>
            <a:rPr lang="en-US" sz="3000" kern="1200" dirty="0"/>
            <a:t>Las </a:t>
          </a:r>
          <a:r>
            <a:rPr lang="en-US" sz="3000" kern="1200" dirty="0" err="1"/>
            <a:t>relaciones</a:t>
          </a:r>
          <a:r>
            <a:rPr lang="en-US" sz="3000" kern="1200" dirty="0"/>
            <a:t> </a:t>
          </a:r>
          <a:r>
            <a:rPr lang="en-US" sz="3000" kern="1200" dirty="0" err="1"/>
            <a:t>interpersonales</a:t>
          </a:r>
          <a:r>
            <a:rPr lang="en-US" sz="3000" kern="1200" dirty="0"/>
            <a:t> y </a:t>
          </a:r>
          <a:r>
            <a:rPr lang="en-US" sz="3000" kern="1200" dirty="0" err="1"/>
            <a:t>sociales</a:t>
          </a:r>
          <a:endParaRPr lang="en-US" sz="3000" kern="1200" dirty="0"/>
        </a:p>
      </dsp:txBody>
      <dsp:txXfrm>
        <a:off x="3169919" y="1609673"/>
        <a:ext cx="9022080" cy="489039"/>
      </dsp:txXfrm>
    </dsp:sp>
    <dsp:sp modelId="{E44E6DDC-FD25-4A7A-9133-257D802A4F28}">
      <dsp:nvSpPr>
        <dsp:cNvPr id="0" name=""/>
        <dsp:cNvSpPr/>
      </dsp:nvSpPr>
      <dsp:spPr>
        <a:xfrm>
          <a:off x="0" y="1492533"/>
          <a:ext cx="3169920" cy="489039"/>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Tema</a:t>
          </a:r>
          <a:r>
            <a:rPr lang="en-US" sz="4400" kern="1200" dirty="0"/>
            <a:t>:</a:t>
          </a:r>
        </a:p>
      </dsp:txBody>
      <dsp:txXfrm>
        <a:off x="23877" y="1516410"/>
        <a:ext cx="3122166" cy="465162"/>
      </dsp:txXfrm>
    </dsp:sp>
    <dsp:sp modelId="{C995FD61-0CE5-4DA4-BBD0-5902EF36B083}">
      <dsp:nvSpPr>
        <dsp:cNvPr id="0" name=""/>
        <dsp:cNvSpPr/>
      </dsp:nvSpPr>
      <dsp:spPr>
        <a:xfrm>
          <a:off x="0" y="1981573"/>
          <a:ext cx="12192000" cy="978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dsp:txBody>
      <dsp:txXfrm>
        <a:off x="0" y="1981573"/>
        <a:ext cx="12192000" cy="978226"/>
      </dsp:txXfrm>
    </dsp:sp>
    <dsp:sp modelId="{B568BA0E-0716-4780-A270-AC7C60E064F2}">
      <dsp:nvSpPr>
        <dsp:cNvPr id="0" name=""/>
        <dsp:cNvSpPr/>
      </dsp:nvSpPr>
      <dsp:spPr>
        <a:xfrm>
          <a:off x="3403925" y="2993265"/>
          <a:ext cx="8716953" cy="56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Las </a:t>
          </a:r>
          <a:r>
            <a:rPr lang="en-US" sz="1800" kern="1200" dirty="0" err="1"/>
            <a:t>relaciones</a:t>
          </a:r>
          <a:r>
            <a:rPr lang="en-US" sz="1800" kern="1200" dirty="0"/>
            <a:t> </a:t>
          </a:r>
          <a:r>
            <a:rPr lang="en-US" sz="1800" kern="1200" dirty="0" err="1"/>
            <a:t>familiares</a:t>
          </a:r>
          <a:r>
            <a:rPr lang="en-US" sz="1800" kern="1200" dirty="0"/>
            <a:t>, El amor y </a:t>
          </a:r>
          <a:r>
            <a:rPr lang="en-US" sz="1800" kern="1200" dirty="0" err="1"/>
            <a:t>el</a:t>
          </a:r>
          <a:r>
            <a:rPr lang="en-US" sz="1800" kern="1200" dirty="0"/>
            <a:t> </a:t>
          </a:r>
          <a:r>
            <a:rPr lang="en-US" sz="1800" kern="1200" dirty="0" err="1"/>
            <a:t>desprecio</a:t>
          </a:r>
          <a:r>
            <a:rPr lang="en-US" sz="1800" kern="1200" dirty="0"/>
            <a:t>, La </a:t>
          </a:r>
          <a:r>
            <a:rPr lang="en-US" sz="1800" kern="1200" dirty="0" err="1"/>
            <a:t>comunicación</a:t>
          </a:r>
          <a:r>
            <a:rPr lang="en-US" sz="1800" kern="1200" dirty="0"/>
            <a:t> o </a:t>
          </a:r>
          <a:r>
            <a:rPr lang="en-US" sz="1800" kern="1200" dirty="0" err="1"/>
            <a:t>falta</a:t>
          </a:r>
          <a:r>
            <a:rPr lang="en-US" sz="1800" kern="1200" dirty="0"/>
            <a:t> de </a:t>
          </a:r>
          <a:r>
            <a:rPr lang="en-US" sz="1800" kern="1200" dirty="0" err="1"/>
            <a:t>comunicación</a:t>
          </a:r>
          <a:r>
            <a:rPr lang="en-US" sz="1800" kern="1200" dirty="0"/>
            <a:t> </a:t>
          </a:r>
        </a:p>
      </dsp:txBody>
      <dsp:txXfrm>
        <a:off x="3403925" y="2993265"/>
        <a:ext cx="8716953" cy="566000"/>
      </dsp:txXfrm>
    </dsp:sp>
    <dsp:sp modelId="{D382A6FD-64F4-4DA1-9048-6024F65AEE00}">
      <dsp:nvSpPr>
        <dsp:cNvPr id="0" name=""/>
        <dsp:cNvSpPr/>
      </dsp:nvSpPr>
      <dsp:spPr>
        <a:xfrm>
          <a:off x="8122" y="2980997"/>
          <a:ext cx="3388866" cy="553563"/>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Conceptos</a:t>
          </a:r>
          <a:r>
            <a:rPr lang="en-US" sz="3600" kern="1200" dirty="0"/>
            <a:t>:</a:t>
          </a:r>
        </a:p>
      </dsp:txBody>
      <dsp:txXfrm>
        <a:off x="35150" y="3008025"/>
        <a:ext cx="3334810" cy="526535"/>
      </dsp:txXfrm>
    </dsp:sp>
    <dsp:sp modelId="{189D0994-E954-4098-9E32-22E9F3EEB122}">
      <dsp:nvSpPr>
        <dsp:cNvPr id="0" name=""/>
        <dsp:cNvSpPr/>
      </dsp:nvSpPr>
      <dsp:spPr>
        <a:xfrm>
          <a:off x="0" y="3550252"/>
          <a:ext cx="12192000" cy="981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dsp:txBody>
      <dsp:txXfrm>
        <a:off x="0" y="3550252"/>
        <a:ext cx="12192000" cy="981396"/>
      </dsp:txXfrm>
    </dsp:sp>
    <dsp:sp modelId="{FDBAA7CC-601D-4B31-98A0-4AB1204967CB}">
      <dsp:nvSpPr>
        <dsp:cNvPr id="0" name=""/>
        <dsp:cNvSpPr/>
      </dsp:nvSpPr>
      <dsp:spPr>
        <a:xfrm>
          <a:off x="3224656" y="4588362"/>
          <a:ext cx="9022080" cy="489039"/>
        </a:xfrm>
        <a:prstGeom prst="rect">
          <a:avLst/>
        </a:prstGeom>
        <a:noFill/>
        <a:ln>
          <a:noFill/>
        </a:ln>
        <a:effectLst/>
      </dsp:spPr>
      <dsp:style>
        <a:lnRef idx="0">
          <a:scrgbClr r="0" g="0" b="0"/>
        </a:lnRef>
        <a:fillRef idx="0">
          <a:scrgbClr r="0" g="0" b="0"/>
        </a:fillRef>
        <a:effectRef idx="0">
          <a:scrgbClr r="0" g="0" b="0"/>
        </a:effectRef>
        <a:fontRef idx="minor"/>
      </dsp:style>
    </dsp:sp>
    <dsp:sp modelId="{BEB9629A-BC81-42D9-AD7A-82A73B46C28D}">
      <dsp:nvSpPr>
        <dsp:cNvPr id="0" name=""/>
        <dsp:cNvSpPr/>
      </dsp:nvSpPr>
      <dsp:spPr>
        <a:xfrm>
          <a:off x="8122" y="4546628"/>
          <a:ext cx="3388866" cy="553563"/>
        </a:xfrm>
        <a:prstGeom prst="round2SameRect">
          <a:avLst>
            <a:gd name="adj1" fmla="val 16670"/>
            <a:gd name="adj2" fmla="val 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0000"/>
                <a:lumMod val="90000"/>
              </a:schemeClr>
            </a:gs>
          </a:gsLst>
          <a:lin ang="5400000" scaled="0"/>
        </a:gradFill>
        <a:ln>
          <a:noFill/>
        </a:ln>
        <a:effectLst>
          <a:outerShdw blurRad="63500" dist="25400" dir="5400000"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sz="3600" kern="1200" dirty="0" err="1"/>
            <a:t>Contextos</a:t>
          </a:r>
          <a:r>
            <a:rPr lang="en-US" sz="3600" kern="1200" dirty="0"/>
            <a:t>:</a:t>
          </a:r>
        </a:p>
      </dsp:txBody>
      <dsp:txXfrm>
        <a:off x="35150" y="4573656"/>
        <a:ext cx="3334810" cy="5265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3558D-D06C-4062-9914-0E3E459649AF}">
      <dsp:nvSpPr>
        <dsp:cNvPr id="0" name=""/>
        <dsp:cNvSpPr/>
      </dsp:nvSpPr>
      <dsp:spPr>
        <a:xfrm>
          <a:off x="8277671" y="3854390"/>
          <a:ext cx="477738" cy="1465064"/>
        </a:xfrm>
        <a:custGeom>
          <a:avLst/>
          <a:gdLst/>
          <a:ahLst/>
          <a:cxnLst/>
          <a:rect l="0" t="0" r="0" b="0"/>
          <a:pathLst>
            <a:path>
              <a:moveTo>
                <a:pt x="0" y="0"/>
              </a:moveTo>
              <a:lnTo>
                <a:pt x="0" y="1465064"/>
              </a:lnTo>
              <a:lnTo>
                <a:pt x="477738" y="146506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0F92A8-03F2-4E91-B3A4-3B6D7DE5BCC2}">
      <dsp:nvSpPr>
        <dsp:cNvPr id="0" name=""/>
        <dsp:cNvSpPr/>
      </dsp:nvSpPr>
      <dsp:spPr>
        <a:xfrm>
          <a:off x="5697884" y="1593096"/>
          <a:ext cx="3853755" cy="668833"/>
        </a:xfrm>
        <a:custGeom>
          <a:avLst/>
          <a:gdLst/>
          <a:ahLst/>
          <a:cxnLst/>
          <a:rect l="0" t="0" r="0" b="0"/>
          <a:pathLst>
            <a:path>
              <a:moveTo>
                <a:pt x="0" y="0"/>
              </a:moveTo>
              <a:lnTo>
                <a:pt x="0" y="334416"/>
              </a:lnTo>
              <a:lnTo>
                <a:pt x="3853755" y="334416"/>
              </a:lnTo>
              <a:lnTo>
                <a:pt x="3853755" y="6688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BBE4CC-70C4-4F94-909A-C9AB9A518905}">
      <dsp:nvSpPr>
        <dsp:cNvPr id="0" name=""/>
        <dsp:cNvSpPr/>
      </dsp:nvSpPr>
      <dsp:spPr>
        <a:xfrm>
          <a:off x="4423916" y="3854390"/>
          <a:ext cx="477738" cy="1465064"/>
        </a:xfrm>
        <a:custGeom>
          <a:avLst/>
          <a:gdLst/>
          <a:ahLst/>
          <a:cxnLst/>
          <a:rect l="0" t="0" r="0" b="0"/>
          <a:pathLst>
            <a:path>
              <a:moveTo>
                <a:pt x="0" y="0"/>
              </a:moveTo>
              <a:lnTo>
                <a:pt x="0" y="1465064"/>
              </a:lnTo>
              <a:lnTo>
                <a:pt x="477738" y="1465064"/>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90C219-316C-4FA5-B3BD-91152C6E668B}">
      <dsp:nvSpPr>
        <dsp:cNvPr id="0" name=""/>
        <dsp:cNvSpPr/>
      </dsp:nvSpPr>
      <dsp:spPr>
        <a:xfrm>
          <a:off x="5652164" y="1593096"/>
          <a:ext cx="91440" cy="668833"/>
        </a:xfrm>
        <a:custGeom>
          <a:avLst/>
          <a:gdLst/>
          <a:ahLst/>
          <a:cxnLst/>
          <a:rect l="0" t="0" r="0" b="0"/>
          <a:pathLst>
            <a:path>
              <a:moveTo>
                <a:pt x="45720" y="0"/>
              </a:moveTo>
              <a:lnTo>
                <a:pt x="45720" y="6688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F34614-CD5D-4F18-ACA6-CD193EFC6033}">
      <dsp:nvSpPr>
        <dsp:cNvPr id="0" name=""/>
        <dsp:cNvSpPr/>
      </dsp:nvSpPr>
      <dsp:spPr>
        <a:xfrm>
          <a:off x="570160" y="3854390"/>
          <a:ext cx="477738" cy="1465699"/>
        </a:xfrm>
        <a:custGeom>
          <a:avLst/>
          <a:gdLst/>
          <a:ahLst/>
          <a:cxnLst/>
          <a:rect l="0" t="0" r="0" b="0"/>
          <a:pathLst>
            <a:path>
              <a:moveTo>
                <a:pt x="0" y="0"/>
              </a:moveTo>
              <a:lnTo>
                <a:pt x="0" y="1465699"/>
              </a:lnTo>
              <a:lnTo>
                <a:pt x="477738" y="146569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723F6F-C72E-411D-BE48-439B0521F77D}">
      <dsp:nvSpPr>
        <dsp:cNvPr id="0" name=""/>
        <dsp:cNvSpPr/>
      </dsp:nvSpPr>
      <dsp:spPr>
        <a:xfrm>
          <a:off x="1844129" y="1593096"/>
          <a:ext cx="3853755" cy="668833"/>
        </a:xfrm>
        <a:custGeom>
          <a:avLst/>
          <a:gdLst/>
          <a:ahLst/>
          <a:cxnLst/>
          <a:rect l="0" t="0" r="0" b="0"/>
          <a:pathLst>
            <a:path>
              <a:moveTo>
                <a:pt x="3853755" y="0"/>
              </a:moveTo>
              <a:lnTo>
                <a:pt x="3853755" y="334416"/>
              </a:lnTo>
              <a:lnTo>
                <a:pt x="0" y="334416"/>
              </a:lnTo>
              <a:lnTo>
                <a:pt x="0" y="6688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80ABA-BBED-413F-BC45-498BB3DE59A3}">
      <dsp:nvSpPr>
        <dsp:cNvPr id="0" name=""/>
        <dsp:cNvSpPr/>
      </dsp:nvSpPr>
      <dsp:spPr>
        <a:xfrm>
          <a:off x="4105423" y="635"/>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Skills and learning objectives</a:t>
          </a:r>
        </a:p>
      </dsp:txBody>
      <dsp:txXfrm>
        <a:off x="4105423" y="635"/>
        <a:ext cx="3184921" cy="1592460"/>
      </dsp:txXfrm>
    </dsp:sp>
    <dsp:sp modelId="{D4814DA2-7EF4-4DB1-854C-81DDAE4A7C7A}">
      <dsp:nvSpPr>
        <dsp:cNvPr id="0" name=""/>
        <dsp:cNvSpPr/>
      </dsp:nvSpPr>
      <dsp:spPr>
        <a:xfrm>
          <a:off x="251668" y="226193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l" defTabSz="755650">
            <a:lnSpc>
              <a:spcPct val="90000"/>
            </a:lnSpc>
            <a:spcBef>
              <a:spcPct val="0"/>
            </a:spcBef>
            <a:spcAft>
              <a:spcPct val="35000"/>
            </a:spcAft>
            <a:buNone/>
          </a:pPr>
          <a:r>
            <a:rPr lang="es-419" sz="1700" kern="1200" dirty="0"/>
            <a:t>3.A Describe </a:t>
          </a:r>
          <a:r>
            <a:rPr lang="es-419" sz="1700" kern="1200" dirty="0" err="1"/>
            <a:t>structural</a:t>
          </a:r>
          <a:r>
            <a:rPr lang="es-419" sz="1700" kern="1200" dirty="0"/>
            <a:t> </a:t>
          </a:r>
          <a:r>
            <a:rPr lang="es-419" sz="1700" kern="1200" dirty="0" err="1"/>
            <a:t>or</a:t>
          </a:r>
          <a:r>
            <a:rPr lang="es-419" sz="1700" kern="1200" dirty="0"/>
            <a:t> </a:t>
          </a:r>
          <a:r>
            <a:rPr lang="es-419" sz="1700" kern="1200" dirty="0" err="1"/>
            <a:t>stylistic</a:t>
          </a:r>
          <a:r>
            <a:rPr lang="es-419" sz="1700" kern="1200" dirty="0"/>
            <a:t> </a:t>
          </a:r>
          <a:r>
            <a:rPr lang="es-419" sz="1700" kern="1200" dirty="0" err="1"/>
            <a:t>similarities</a:t>
          </a:r>
          <a:r>
            <a:rPr lang="es-419" sz="1700" kern="1200" dirty="0"/>
            <a:t> and </a:t>
          </a:r>
          <a:r>
            <a:rPr lang="es-419" sz="1700" kern="1200" dirty="0" err="1"/>
            <a:t>differences</a:t>
          </a:r>
          <a:r>
            <a:rPr lang="es-419" sz="1700" kern="1200" dirty="0"/>
            <a:t> in </a:t>
          </a:r>
          <a:r>
            <a:rPr lang="es-419" sz="1700" kern="1200" dirty="0" err="1"/>
            <a:t>two</a:t>
          </a:r>
          <a:r>
            <a:rPr lang="es-419" sz="1700" kern="1200" dirty="0"/>
            <a:t> </a:t>
          </a:r>
          <a:r>
            <a:rPr lang="es-419" sz="1700" kern="1200" dirty="0" err="1"/>
            <a:t>texts</a:t>
          </a:r>
          <a:r>
            <a:rPr lang="es-419" sz="1700" kern="1200" dirty="0"/>
            <a:t>.</a:t>
          </a:r>
          <a:endParaRPr lang="en-US" sz="1700" kern="1200" dirty="0"/>
        </a:p>
      </dsp:txBody>
      <dsp:txXfrm>
        <a:off x="251668" y="2261930"/>
        <a:ext cx="3184921" cy="1592460"/>
      </dsp:txXfrm>
    </dsp:sp>
    <dsp:sp modelId="{ED78A095-3FD2-4C01-B546-F5359984E7CF}">
      <dsp:nvSpPr>
        <dsp:cNvPr id="0" name=""/>
        <dsp:cNvSpPr/>
      </dsp:nvSpPr>
      <dsp:spPr>
        <a:xfrm>
          <a:off x="1047898" y="452386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l" defTabSz="755650">
            <a:lnSpc>
              <a:spcPct val="90000"/>
            </a:lnSpc>
            <a:spcBef>
              <a:spcPct val="0"/>
            </a:spcBef>
            <a:spcAft>
              <a:spcPct val="35000"/>
            </a:spcAft>
            <a:buNone/>
          </a:pPr>
          <a:r>
            <a:rPr lang="en-US" sz="1700" kern="1200" dirty="0"/>
            <a:t>3.A.i Explain similarities and differences </a:t>
          </a:r>
          <a:r>
            <a:rPr lang="es-419" sz="1700" kern="1200" dirty="0"/>
            <a:t>in </a:t>
          </a:r>
          <a:r>
            <a:rPr lang="es-419" sz="1700" kern="1200" dirty="0" err="1"/>
            <a:t>rhetorical</a:t>
          </a:r>
          <a:r>
            <a:rPr lang="es-419" sz="1700" kern="1200" dirty="0"/>
            <a:t> figures.</a:t>
          </a:r>
        </a:p>
        <a:p>
          <a:pPr marL="0" lvl="0" indent="0" algn="l" defTabSz="755650">
            <a:lnSpc>
              <a:spcPct val="90000"/>
            </a:lnSpc>
            <a:spcBef>
              <a:spcPct val="0"/>
            </a:spcBef>
            <a:spcAft>
              <a:spcPct val="35000"/>
            </a:spcAft>
            <a:buNone/>
          </a:pPr>
          <a:r>
            <a:rPr lang="en-US" sz="1700" kern="1200" dirty="0"/>
            <a:t>3.A.ii Explain similarities and differences </a:t>
          </a:r>
          <a:r>
            <a:rPr lang="es-419" sz="1700" kern="1200" dirty="0"/>
            <a:t>in </a:t>
          </a:r>
          <a:r>
            <a:rPr lang="es-419" sz="1700" kern="1200" dirty="0" err="1"/>
            <a:t>points</a:t>
          </a:r>
          <a:r>
            <a:rPr lang="es-419" sz="1700" kern="1200" dirty="0"/>
            <a:t> </a:t>
          </a:r>
          <a:r>
            <a:rPr lang="es-419" sz="1700" kern="1200" dirty="0" err="1"/>
            <a:t>of</a:t>
          </a:r>
          <a:r>
            <a:rPr lang="es-419" sz="1700" kern="1200" dirty="0"/>
            <a:t> </a:t>
          </a:r>
          <a:r>
            <a:rPr lang="es-419" sz="1700" kern="1200" dirty="0" err="1"/>
            <a:t>view</a:t>
          </a:r>
          <a:r>
            <a:rPr lang="es-419" sz="1700" kern="1200" dirty="0"/>
            <a:t>.</a:t>
          </a:r>
        </a:p>
        <a:p>
          <a:pPr marL="0" lvl="0" indent="0" algn="l" defTabSz="755650">
            <a:lnSpc>
              <a:spcPct val="90000"/>
            </a:lnSpc>
            <a:spcBef>
              <a:spcPct val="0"/>
            </a:spcBef>
            <a:spcAft>
              <a:spcPct val="35000"/>
            </a:spcAft>
            <a:buNone/>
          </a:pPr>
          <a:r>
            <a:rPr lang="en-US" sz="1700" kern="1200" dirty="0"/>
            <a:t>3.A.iii Explain similarities and differences </a:t>
          </a:r>
          <a:r>
            <a:rPr lang="es-419" sz="1700" kern="1200" dirty="0"/>
            <a:t>in </a:t>
          </a:r>
          <a:r>
            <a:rPr lang="es-419" sz="1700" kern="1200" dirty="0" err="1"/>
            <a:t>stylistic</a:t>
          </a:r>
          <a:r>
            <a:rPr lang="es-419" sz="1700" kern="1200" dirty="0"/>
            <a:t> </a:t>
          </a:r>
          <a:r>
            <a:rPr lang="es-419" sz="1700" kern="1200" dirty="0" err="1"/>
            <a:t>features</a:t>
          </a:r>
          <a:r>
            <a:rPr lang="es-419" sz="1700" kern="1200" dirty="0"/>
            <a:t>.</a:t>
          </a:r>
        </a:p>
      </dsp:txBody>
      <dsp:txXfrm>
        <a:off x="1047898" y="4523860"/>
        <a:ext cx="3184921" cy="1592460"/>
      </dsp:txXfrm>
    </dsp:sp>
    <dsp:sp modelId="{595D1397-D79F-4493-9EDC-9674BE3EE586}">
      <dsp:nvSpPr>
        <dsp:cNvPr id="0" name=""/>
        <dsp:cNvSpPr/>
      </dsp:nvSpPr>
      <dsp:spPr>
        <a:xfrm>
          <a:off x="4105423" y="226193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l" defTabSz="755650">
            <a:lnSpc>
              <a:spcPct val="90000"/>
            </a:lnSpc>
            <a:spcBef>
              <a:spcPct val="0"/>
            </a:spcBef>
            <a:spcAft>
              <a:spcPct val="35000"/>
            </a:spcAft>
            <a:buNone/>
          </a:pPr>
          <a:r>
            <a:rPr lang="en-US" sz="1700" kern="1200" dirty="0"/>
            <a:t>5.B Create a thesis that </a:t>
          </a:r>
          <a:r>
            <a:rPr lang="es-419" sz="1700" kern="1200" dirty="0" err="1"/>
            <a:t>states</a:t>
          </a:r>
          <a:r>
            <a:rPr lang="es-419" sz="1700" kern="1200" dirty="0"/>
            <a:t> </a:t>
          </a:r>
          <a:r>
            <a:rPr lang="es-419" sz="1700" kern="1200" dirty="0" err="1"/>
            <a:t>the</a:t>
          </a:r>
          <a:r>
            <a:rPr lang="es-419" sz="1700" kern="1200" dirty="0"/>
            <a:t> </a:t>
          </a:r>
          <a:r>
            <a:rPr lang="es-419" sz="1700" kern="1200" dirty="0" err="1"/>
            <a:t>purpose</a:t>
          </a:r>
          <a:r>
            <a:rPr lang="es-419" sz="1700" kern="1200" dirty="0"/>
            <a:t>.</a:t>
          </a:r>
          <a:endParaRPr lang="en-US" sz="1700" kern="1200" dirty="0"/>
        </a:p>
      </dsp:txBody>
      <dsp:txXfrm>
        <a:off x="4105423" y="2261930"/>
        <a:ext cx="3184921" cy="1592460"/>
      </dsp:txXfrm>
    </dsp:sp>
    <dsp:sp modelId="{8164E71B-17BA-4D67-A7CE-A7A1CC314651}">
      <dsp:nvSpPr>
        <dsp:cNvPr id="0" name=""/>
        <dsp:cNvSpPr/>
      </dsp:nvSpPr>
      <dsp:spPr>
        <a:xfrm>
          <a:off x="4901654" y="4523224"/>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l" defTabSz="755650">
            <a:lnSpc>
              <a:spcPct val="90000"/>
            </a:lnSpc>
            <a:spcBef>
              <a:spcPct val="0"/>
            </a:spcBef>
            <a:spcAft>
              <a:spcPct val="35000"/>
            </a:spcAft>
            <a:buNone/>
          </a:pPr>
          <a:r>
            <a:rPr lang="en-US" sz="1700" kern="1200" dirty="0"/>
            <a:t>	</a:t>
          </a:r>
          <a:r>
            <a:rPr lang="en-US" sz="1700" kern="1200" dirty="0" err="1"/>
            <a:t>na</a:t>
          </a:r>
          <a:endParaRPr lang="en-US" sz="1700" kern="1200" dirty="0"/>
        </a:p>
      </dsp:txBody>
      <dsp:txXfrm>
        <a:off x="4901654" y="4523224"/>
        <a:ext cx="3184921" cy="1592460"/>
      </dsp:txXfrm>
    </dsp:sp>
    <dsp:sp modelId="{0E99F48A-D5A8-4A3D-9E9D-B648EE24D46F}">
      <dsp:nvSpPr>
        <dsp:cNvPr id="0" name=""/>
        <dsp:cNvSpPr/>
      </dsp:nvSpPr>
      <dsp:spPr>
        <a:xfrm>
          <a:off x="7959179" y="2261930"/>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l" defTabSz="755650">
            <a:lnSpc>
              <a:spcPct val="90000"/>
            </a:lnSpc>
            <a:spcBef>
              <a:spcPct val="0"/>
            </a:spcBef>
            <a:spcAft>
              <a:spcPct val="35000"/>
            </a:spcAft>
            <a:buNone/>
          </a:pPr>
          <a:r>
            <a:rPr lang="en-US" sz="1700" kern="1200" dirty="0"/>
            <a:t>6.E Use a variety of literary </a:t>
          </a:r>
          <a:r>
            <a:rPr lang="es-419" sz="1700" kern="1200" dirty="0"/>
            <a:t>and </a:t>
          </a:r>
          <a:r>
            <a:rPr lang="es-419" sz="1700" kern="1200" dirty="0" err="1"/>
            <a:t>critical</a:t>
          </a:r>
          <a:r>
            <a:rPr lang="es-419" sz="1700" kern="1200" dirty="0"/>
            <a:t> </a:t>
          </a:r>
          <a:r>
            <a:rPr lang="es-419" sz="1700" kern="1200" dirty="0" err="1"/>
            <a:t>terminology</a:t>
          </a:r>
          <a:r>
            <a:rPr lang="es-419" sz="1700" kern="1200" dirty="0"/>
            <a:t> in oral and </a:t>
          </a:r>
          <a:r>
            <a:rPr lang="es-419" sz="1700" kern="1200" dirty="0" err="1"/>
            <a:t>written</a:t>
          </a:r>
          <a:r>
            <a:rPr lang="es-419" sz="1700" kern="1200" dirty="0"/>
            <a:t> </a:t>
          </a:r>
          <a:r>
            <a:rPr lang="en-US" sz="1700" kern="1200" dirty="0"/>
            <a:t>discussions of texts in the</a:t>
          </a:r>
          <a:r>
            <a:rPr lang="es-419" sz="1700" kern="1200" dirty="0"/>
            <a:t>target </a:t>
          </a:r>
          <a:r>
            <a:rPr lang="es-419" sz="1700" kern="1200" dirty="0" err="1"/>
            <a:t>language</a:t>
          </a:r>
          <a:r>
            <a:rPr lang="es-419" sz="1700" kern="1200" dirty="0"/>
            <a:t>.</a:t>
          </a:r>
          <a:endParaRPr lang="en-US" sz="1700" kern="1200" dirty="0"/>
        </a:p>
      </dsp:txBody>
      <dsp:txXfrm>
        <a:off x="7959179" y="2261930"/>
        <a:ext cx="3184921" cy="1592460"/>
      </dsp:txXfrm>
    </dsp:sp>
    <dsp:sp modelId="{01A2FCB8-C8F2-459C-B933-0848809AB8C3}">
      <dsp:nvSpPr>
        <dsp:cNvPr id="0" name=""/>
        <dsp:cNvSpPr/>
      </dsp:nvSpPr>
      <dsp:spPr>
        <a:xfrm>
          <a:off x="8755409" y="4523224"/>
          <a:ext cx="3184921" cy="1592460"/>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s-419" sz="1700" kern="1200" dirty="0" err="1"/>
            <a:t>na</a:t>
          </a:r>
          <a:endParaRPr lang="es-419" sz="1700" kern="1200" dirty="0"/>
        </a:p>
      </dsp:txBody>
      <dsp:txXfrm>
        <a:off x="8755409" y="4523224"/>
        <a:ext cx="3184921" cy="15924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F92A8-03F2-4E91-B3A4-3B6D7DE5BCC2}">
      <dsp:nvSpPr>
        <dsp:cNvPr id="0" name=""/>
        <dsp:cNvSpPr/>
      </dsp:nvSpPr>
      <dsp:spPr>
        <a:xfrm>
          <a:off x="6050280" y="2527625"/>
          <a:ext cx="91440" cy="1061070"/>
        </a:xfrm>
        <a:custGeom>
          <a:avLst/>
          <a:gdLst/>
          <a:ahLst/>
          <a:cxnLst/>
          <a:rect l="0" t="0" r="0" b="0"/>
          <a:pathLst>
            <a:path>
              <a:moveTo>
                <a:pt x="45720" y="0"/>
              </a:moveTo>
              <a:lnTo>
                <a:pt x="45720" y="106107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80ABA-BBED-413F-BC45-498BB3DE59A3}">
      <dsp:nvSpPr>
        <dsp:cNvPr id="0" name=""/>
        <dsp:cNvSpPr/>
      </dsp:nvSpPr>
      <dsp:spPr>
        <a:xfrm>
          <a:off x="3569642" y="1268"/>
          <a:ext cx="5052714" cy="2526357"/>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Skills and learning objectives</a:t>
          </a:r>
        </a:p>
      </dsp:txBody>
      <dsp:txXfrm>
        <a:off x="3569642" y="1268"/>
        <a:ext cx="5052714" cy="2526357"/>
      </dsp:txXfrm>
    </dsp:sp>
    <dsp:sp modelId="{0E99F48A-D5A8-4A3D-9E9D-B648EE24D46F}">
      <dsp:nvSpPr>
        <dsp:cNvPr id="0" name=""/>
        <dsp:cNvSpPr/>
      </dsp:nvSpPr>
      <dsp:spPr>
        <a:xfrm>
          <a:off x="3569642" y="3588695"/>
          <a:ext cx="5052714" cy="2526357"/>
        </a:xfrm>
        <a:prstGeom prst="rect">
          <a:avLst/>
        </a:prstGeom>
        <a:gradFill rotWithShape="0">
          <a:gsLst>
            <a:gs pos="0">
              <a:schemeClr val="accent1">
                <a:hueOff val="0"/>
                <a:satOff val="0"/>
                <a:lumOff val="0"/>
                <a:alphaOff val="0"/>
                <a:tint val="60000"/>
                <a:lumMod val="110000"/>
              </a:schemeClr>
            </a:gs>
            <a:gs pos="100000">
              <a:schemeClr val="accent1">
                <a:hueOff val="0"/>
                <a:satOff val="0"/>
                <a:lumOff val="0"/>
                <a:alphaOff val="0"/>
                <a:tint val="88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225" tIns="22225" rIns="22225" bIns="22225" numCol="1" spcCol="1270" anchor="ctr" anchorCtr="0">
          <a:noAutofit/>
        </a:bodyPr>
        <a:lstStyle/>
        <a:p>
          <a:pPr marL="0" lvl="0" indent="0" algn="l" defTabSz="1555750">
            <a:lnSpc>
              <a:spcPct val="90000"/>
            </a:lnSpc>
            <a:spcBef>
              <a:spcPct val="0"/>
            </a:spcBef>
            <a:spcAft>
              <a:spcPct val="35000"/>
            </a:spcAft>
            <a:buNone/>
          </a:pPr>
          <a:r>
            <a:rPr lang="en-US" sz="3500" kern="1200" dirty="0"/>
            <a:t>6.E Use a variety of literary </a:t>
          </a:r>
          <a:r>
            <a:rPr lang="es-419" sz="3500" kern="1200" dirty="0"/>
            <a:t>and </a:t>
          </a:r>
          <a:r>
            <a:rPr lang="es-419" sz="3500" kern="1200" dirty="0" err="1"/>
            <a:t>critical</a:t>
          </a:r>
          <a:r>
            <a:rPr lang="es-419" sz="3500" kern="1200" dirty="0"/>
            <a:t> </a:t>
          </a:r>
          <a:r>
            <a:rPr lang="es-419" sz="3500" kern="1200" dirty="0" err="1"/>
            <a:t>terminology</a:t>
          </a:r>
          <a:r>
            <a:rPr lang="es-419" sz="3500" kern="1200" dirty="0"/>
            <a:t> in oral and </a:t>
          </a:r>
          <a:r>
            <a:rPr lang="es-419" sz="3500" kern="1200" dirty="0" err="1"/>
            <a:t>written</a:t>
          </a:r>
          <a:r>
            <a:rPr lang="es-419" sz="3500" kern="1200" dirty="0"/>
            <a:t> </a:t>
          </a:r>
          <a:r>
            <a:rPr lang="en-US" sz="3500" kern="1200" dirty="0"/>
            <a:t>discussions of texts in the</a:t>
          </a:r>
          <a:r>
            <a:rPr lang="es-419" sz="3500" kern="1200" dirty="0"/>
            <a:t>target </a:t>
          </a:r>
          <a:r>
            <a:rPr lang="es-419" sz="3500" kern="1200" dirty="0" err="1"/>
            <a:t>language</a:t>
          </a:r>
          <a:r>
            <a:rPr lang="es-419" sz="3500" kern="1200" dirty="0"/>
            <a:t>.</a:t>
          </a:r>
          <a:endParaRPr lang="en-US" sz="3500" kern="1200" dirty="0"/>
        </a:p>
      </dsp:txBody>
      <dsp:txXfrm>
        <a:off x="3569642" y="3588695"/>
        <a:ext cx="5052714" cy="2526357"/>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419"/>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13CC1-42C2-4FDF-98F4-1F63D5175850}" type="datetimeFigureOut">
              <a:rPr lang="es-419" smtClean="0"/>
              <a:t>1/6/2022</a:t>
            </a:fld>
            <a:endParaRPr lang="es-419"/>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419"/>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419"/>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D7DE9E-D936-4741-A45F-884AD83CDFFA}" type="slidenum">
              <a:rPr lang="es-419" smtClean="0"/>
              <a:t>‹#›</a:t>
            </a:fld>
            <a:endParaRPr lang="es-419"/>
          </a:p>
        </p:txBody>
      </p:sp>
    </p:spTree>
    <p:extLst>
      <p:ext uri="{BB962C8B-B14F-4D97-AF65-F5344CB8AC3E}">
        <p14:creationId xmlns:p14="http://schemas.microsoft.com/office/powerpoint/2010/main" val="3056305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419" dirty="0"/>
          </a:p>
        </p:txBody>
      </p:sp>
      <p:sp>
        <p:nvSpPr>
          <p:cNvPr id="4" name="Slide Number Placeholder 3"/>
          <p:cNvSpPr>
            <a:spLocks noGrp="1"/>
          </p:cNvSpPr>
          <p:nvPr>
            <p:ph type="sldNum" sz="quarter" idx="10"/>
          </p:nvPr>
        </p:nvSpPr>
        <p:spPr/>
        <p:txBody>
          <a:bodyPr/>
          <a:lstStyle/>
          <a:p>
            <a:fld id="{EAD7DE9E-D936-4741-A45F-884AD83CDFFA}" type="slidenum">
              <a:rPr lang="es-419" smtClean="0"/>
              <a:t>1</a:t>
            </a:fld>
            <a:endParaRPr lang="es-419"/>
          </a:p>
        </p:txBody>
      </p:sp>
    </p:spTree>
    <p:extLst>
      <p:ext uri="{BB962C8B-B14F-4D97-AF65-F5344CB8AC3E}">
        <p14:creationId xmlns:p14="http://schemas.microsoft.com/office/powerpoint/2010/main" val="3990646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s-419" dirty="0"/>
          </a:p>
        </p:txBody>
      </p:sp>
      <p:sp>
        <p:nvSpPr>
          <p:cNvPr id="4" name="Slide Number Placeholder 3"/>
          <p:cNvSpPr>
            <a:spLocks noGrp="1"/>
          </p:cNvSpPr>
          <p:nvPr>
            <p:ph type="sldNum" sz="quarter" idx="10"/>
          </p:nvPr>
        </p:nvSpPr>
        <p:spPr/>
        <p:txBody>
          <a:bodyPr/>
          <a:lstStyle/>
          <a:p>
            <a:fld id="{381F2A9E-B534-4D3A-8B9D-4A7178ABA299}" type="slidenum">
              <a:rPr lang="es-419" smtClean="0"/>
              <a:t>2</a:t>
            </a:fld>
            <a:endParaRPr lang="es-419"/>
          </a:p>
        </p:txBody>
      </p:sp>
    </p:spTree>
    <p:extLst>
      <p:ext uri="{BB962C8B-B14F-4D97-AF65-F5344CB8AC3E}">
        <p14:creationId xmlns:p14="http://schemas.microsoft.com/office/powerpoint/2010/main" val="1202191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s-419" dirty="0"/>
          </a:p>
        </p:txBody>
      </p:sp>
      <p:sp>
        <p:nvSpPr>
          <p:cNvPr id="4" name="Slide Number Placeholder 3"/>
          <p:cNvSpPr>
            <a:spLocks noGrp="1"/>
          </p:cNvSpPr>
          <p:nvPr>
            <p:ph type="sldNum" sz="quarter" idx="10"/>
          </p:nvPr>
        </p:nvSpPr>
        <p:spPr/>
        <p:txBody>
          <a:bodyPr/>
          <a:lstStyle/>
          <a:p>
            <a:fld id="{381F2A9E-B534-4D3A-8B9D-4A7178ABA299}" type="slidenum">
              <a:rPr lang="es-419" smtClean="0"/>
              <a:t>3</a:t>
            </a:fld>
            <a:endParaRPr lang="es-419"/>
          </a:p>
        </p:txBody>
      </p:sp>
    </p:spTree>
    <p:extLst>
      <p:ext uri="{BB962C8B-B14F-4D97-AF65-F5344CB8AC3E}">
        <p14:creationId xmlns:p14="http://schemas.microsoft.com/office/powerpoint/2010/main" val="2944674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4</a:t>
            </a:fld>
            <a:endParaRPr lang="es-419"/>
          </a:p>
        </p:txBody>
      </p:sp>
    </p:spTree>
    <p:extLst>
      <p:ext uri="{BB962C8B-B14F-4D97-AF65-F5344CB8AC3E}">
        <p14:creationId xmlns:p14="http://schemas.microsoft.com/office/powerpoint/2010/main" val="3523710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419" dirty="0"/>
          </a:p>
        </p:txBody>
      </p:sp>
      <p:sp>
        <p:nvSpPr>
          <p:cNvPr id="4" name="Slide Number Placeholder 3"/>
          <p:cNvSpPr>
            <a:spLocks noGrp="1"/>
          </p:cNvSpPr>
          <p:nvPr>
            <p:ph type="sldNum" sz="quarter" idx="10"/>
          </p:nvPr>
        </p:nvSpPr>
        <p:spPr/>
        <p:txBody>
          <a:bodyPr/>
          <a:lstStyle/>
          <a:p>
            <a:fld id="{EAD7DE9E-D936-4741-A45F-884AD83CDFFA}" type="slidenum">
              <a:rPr lang="es-419" smtClean="0"/>
              <a:t>5</a:t>
            </a:fld>
            <a:endParaRPr lang="es-419"/>
          </a:p>
        </p:txBody>
      </p:sp>
    </p:spTree>
    <p:extLst>
      <p:ext uri="{BB962C8B-B14F-4D97-AF65-F5344CB8AC3E}">
        <p14:creationId xmlns:p14="http://schemas.microsoft.com/office/powerpoint/2010/main" val="1620871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419" dirty="0"/>
          </a:p>
        </p:txBody>
      </p:sp>
      <p:sp>
        <p:nvSpPr>
          <p:cNvPr id="4" name="Slide Number Placeholder 3"/>
          <p:cNvSpPr>
            <a:spLocks noGrp="1"/>
          </p:cNvSpPr>
          <p:nvPr>
            <p:ph type="sldNum" sz="quarter" idx="10"/>
          </p:nvPr>
        </p:nvSpPr>
        <p:spPr/>
        <p:txBody>
          <a:bodyPr/>
          <a:lstStyle/>
          <a:p>
            <a:fld id="{EAD7DE9E-D936-4741-A45F-884AD83CDFFA}" type="slidenum">
              <a:rPr lang="es-419" smtClean="0"/>
              <a:t>6</a:t>
            </a:fld>
            <a:endParaRPr lang="es-419"/>
          </a:p>
        </p:txBody>
      </p:sp>
    </p:spTree>
    <p:extLst>
      <p:ext uri="{BB962C8B-B14F-4D97-AF65-F5344CB8AC3E}">
        <p14:creationId xmlns:p14="http://schemas.microsoft.com/office/powerpoint/2010/main" val="653079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Racial profiling</a:t>
            </a:r>
            <a:endParaRPr lang="es-419"/>
          </a:p>
        </p:txBody>
      </p:sp>
      <p:sp>
        <p:nvSpPr>
          <p:cNvPr id="4" name="Slide Number Placeholder 3"/>
          <p:cNvSpPr>
            <a:spLocks noGrp="1"/>
          </p:cNvSpPr>
          <p:nvPr>
            <p:ph type="sldNum" sz="quarter" idx="10"/>
          </p:nvPr>
        </p:nvSpPr>
        <p:spPr/>
        <p:txBody>
          <a:bodyPr/>
          <a:lstStyle/>
          <a:p>
            <a:fld id="{EAD7DE9E-D936-4741-A45F-884AD83CDFFA}" type="slidenum">
              <a:rPr lang="es-419" smtClean="0"/>
              <a:t>7</a:t>
            </a:fld>
            <a:endParaRPr lang="es-419"/>
          </a:p>
        </p:txBody>
      </p:sp>
    </p:spTree>
    <p:extLst>
      <p:ext uri="{BB962C8B-B14F-4D97-AF65-F5344CB8AC3E}">
        <p14:creationId xmlns:p14="http://schemas.microsoft.com/office/powerpoint/2010/main" val="788620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561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96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60469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6407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9414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6/1/2022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03030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6/1/2022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1191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6529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431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5381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015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255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575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927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632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5555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919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48A87A34-81AB-432B-8DAE-1953F412C126}" type="datetimeFigureOut">
              <a:rPr lang="en-US" smtClean="0"/>
              <a:pPr/>
              <a:t>6/1/2022</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17194708"/>
      </p:ext>
    </p:extLst>
  </p:cSld>
  <p:clrMap bg1="dk1" tx1="lt1" bg2="dk2" tx2="lt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 id="214748381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1AA6DA70-A990-4772-9028-BBC2523A8F9E}"/>
              </a:ext>
            </a:extLst>
          </p:cNvPr>
          <p:cNvGraphicFramePr/>
          <p:nvPr>
            <p:extLst>
              <p:ext uri="{D42A27DB-BD31-4B8C-83A1-F6EECF244321}">
                <p14:modId xmlns:p14="http://schemas.microsoft.com/office/powerpoint/2010/main" val="3787541451"/>
              </p:ext>
            </p:extLst>
          </p:nvPr>
        </p:nvGraphicFramePr>
        <p:xfrm>
          <a:off x="0" y="1020416"/>
          <a:ext cx="12192000" cy="511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6EC9FDC7-B672-455E-BAD1-20D4204C6E22}"/>
              </a:ext>
            </a:extLst>
          </p:cNvPr>
          <p:cNvSpPr txBox="1"/>
          <p:nvPr/>
        </p:nvSpPr>
        <p:spPr>
          <a:xfrm>
            <a:off x="3326830" y="5622140"/>
            <a:ext cx="1247457" cy="430887"/>
          </a:xfrm>
          <a:prstGeom prst="rect">
            <a:avLst/>
          </a:prstGeom>
          <a:noFill/>
        </p:spPr>
        <p:txBody>
          <a:bodyPr wrap="none" rtlCol="0">
            <a:spAutoFit/>
          </a:bodyPr>
          <a:lstStyle/>
          <a:p>
            <a:r>
              <a:rPr lang="es-419" sz="2200" dirty="0"/>
              <a:t>El Boom</a:t>
            </a:r>
          </a:p>
        </p:txBody>
      </p:sp>
      <p:sp>
        <p:nvSpPr>
          <p:cNvPr id="9" name="Subtitle 2">
            <a:extLst>
              <a:ext uri="{FF2B5EF4-FFF2-40B4-BE49-F238E27FC236}">
                <a16:creationId xmlns:a16="http://schemas.microsoft.com/office/drawing/2014/main" id="{EE34A9B0-3E4A-4E36-9E98-3406C08BE149}"/>
              </a:ext>
            </a:extLst>
          </p:cNvPr>
          <p:cNvSpPr txBox="1">
            <a:spLocks/>
          </p:cNvSpPr>
          <p:nvPr/>
        </p:nvSpPr>
        <p:spPr>
          <a:xfrm>
            <a:off x="3252824" y="117742"/>
            <a:ext cx="5686352" cy="60936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2800" cap="none" dirty="0">
                <a:solidFill>
                  <a:srgbClr val="00B0F0"/>
                </a:solidFill>
                <a:latin typeface="Arial" panose="020B0604020202020204" pitchFamily="34" charset="0"/>
                <a:cs typeface="Arial" panose="020B0604020202020204" pitchFamily="34" charset="0"/>
              </a:rPr>
              <a:t>AP Spanish Literature and Culture</a:t>
            </a:r>
          </a:p>
        </p:txBody>
      </p:sp>
    </p:spTree>
    <p:extLst>
      <p:ext uri="{BB962C8B-B14F-4D97-AF65-F5344CB8AC3E}">
        <p14:creationId xmlns:p14="http://schemas.microsoft.com/office/powerpoint/2010/main" val="3293421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E3350CA-4A14-4DA5-8D6B-E08346B79A00}"/>
              </a:ext>
            </a:extLst>
          </p:cNvPr>
          <p:cNvSpPr/>
          <p:nvPr/>
        </p:nvSpPr>
        <p:spPr>
          <a:xfrm>
            <a:off x="0" y="1600307"/>
            <a:ext cx="12192000" cy="5257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b="0" i="0" dirty="0">
                <a:solidFill>
                  <a:schemeClr val="tx1"/>
                </a:solidFill>
                <a:effectLst/>
                <a:latin typeface="PT Serif"/>
              </a:rPr>
              <a:t>A las doce había empezado el calor. El tren se detuvo diez minutos en una estación sin pueblo para abastecerse de agua. Afuera, en el misterioso silencio de las plantaciones, la sombra tenía un aspecto limpio. Pero el aire estancado dentro del vagón olía a cuero sin curtir. El tren no volvió a acelerar. Se detuvo en dos pueblos iguales, con casas de madera pintadas de colores vivos. La mujer inclinó la cabeza y se hundió en el sopor. La niña se quitó los zapatos. Después fue a los servicios sanitarios a poner en agua el ramo de flores muertas.</a:t>
            </a:r>
          </a:p>
          <a:p>
            <a:pPr algn="just"/>
            <a:endParaRPr lang="es-ES" sz="2000" b="0" i="0" dirty="0">
              <a:solidFill>
                <a:schemeClr val="tx1"/>
              </a:solidFill>
              <a:effectLst/>
              <a:latin typeface="PT Serif"/>
            </a:endParaRPr>
          </a:p>
          <a:p>
            <a:pPr algn="just"/>
            <a:r>
              <a:rPr lang="es-ES" sz="2000" b="0" i="0" dirty="0">
                <a:solidFill>
                  <a:schemeClr val="tx1"/>
                </a:solidFill>
                <a:effectLst/>
                <a:latin typeface="PT Serif"/>
              </a:rPr>
              <a:t>Cuando volvió al asiento la madre la esperaba para comer. Le dio un pedazo de queso, medio bollo de maíz y una galleta dulce, y sacó para ella de la bolsa de material plástico una ración igual. Mientras comían, el tren atravesó muy despacio un puente de hierro y pasó de largo por un pueblo igual a los anteriores, solo que en este había una multitud en la plaza. Una banda de músicos tocaba una pieza alegre bajo el sol aplastante. Al otro lado del pueblo, en una llanura cuarteada por la aridez, terminaban las plantaciones.</a:t>
            </a:r>
          </a:p>
          <a:p>
            <a:pPr algn="just"/>
            <a:endParaRPr lang="es-ES" sz="2000" dirty="0">
              <a:solidFill>
                <a:schemeClr val="tx1"/>
              </a:solidFill>
              <a:latin typeface="PT Serif"/>
            </a:endParaRPr>
          </a:p>
          <a:p>
            <a:pPr algn="just"/>
            <a:r>
              <a:rPr lang="es-ES" sz="1400" b="0" i="0" dirty="0">
                <a:solidFill>
                  <a:schemeClr val="tx1"/>
                </a:solidFill>
                <a:effectLst/>
                <a:latin typeface="PT Serif"/>
              </a:rPr>
              <a:t>“La siesta del martes”</a:t>
            </a:r>
          </a:p>
          <a:p>
            <a:pPr algn="just"/>
            <a:r>
              <a:rPr lang="es-ES" sz="1400" dirty="0">
                <a:solidFill>
                  <a:schemeClr val="tx1"/>
                </a:solidFill>
                <a:latin typeface="PT Serif"/>
              </a:rPr>
              <a:t>Gabriel Garc</a:t>
            </a:r>
            <a:r>
              <a:rPr lang="es-ES" sz="1400" dirty="0">
                <a:solidFill>
                  <a:schemeClr val="tx1"/>
                </a:solidFill>
                <a:latin typeface="Corbel" panose="020B0503020204020204" pitchFamily="34" charset="0"/>
              </a:rPr>
              <a:t>ía Márquez</a:t>
            </a:r>
          </a:p>
          <a:p>
            <a:pPr algn="just"/>
            <a:r>
              <a:rPr lang="es-ES" sz="1400" b="0" i="0" dirty="0">
                <a:solidFill>
                  <a:schemeClr val="tx1"/>
                </a:solidFill>
                <a:effectLst/>
                <a:latin typeface="Corbel" panose="020B0503020204020204" pitchFamily="34" charset="0"/>
              </a:rPr>
              <a:t>(</a:t>
            </a:r>
            <a:r>
              <a:rPr lang="es-ES" sz="1400" dirty="0">
                <a:solidFill>
                  <a:schemeClr val="tx1"/>
                </a:solidFill>
                <a:latin typeface="Corbel" panose="020B0503020204020204" pitchFamily="34" charset="0"/>
              </a:rPr>
              <a:t>Fragmento)</a:t>
            </a:r>
            <a:endParaRPr lang="es-ES" sz="1400" b="0" i="0" dirty="0">
              <a:solidFill>
                <a:schemeClr val="tx1"/>
              </a:solidFill>
              <a:effectLst/>
              <a:latin typeface="PT Serif"/>
            </a:endParaRPr>
          </a:p>
        </p:txBody>
      </p:sp>
      <p:sp>
        <p:nvSpPr>
          <p:cNvPr id="11" name="Title 1">
            <a:extLst>
              <a:ext uri="{FF2B5EF4-FFF2-40B4-BE49-F238E27FC236}">
                <a16:creationId xmlns:a16="http://schemas.microsoft.com/office/drawing/2014/main" id="{1488D595-259E-4C31-A64E-E83F6D890925}"/>
              </a:ext>
            </a:extLst>
          </p:cNvPr>
          <p:cNvSpPr txBox="1">
            <a:spLocks/>
          </p:cNvSpPr>
          <p:nvPr/>
        </p:nvSpPr>
        <p:spPr>
          <a:xfrm>
            <a:off x="8554061" y="0"/>
            <a:ext cx="3566819" cy="122936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b="1" u="sng" dirty="0">
                <a:solidFill>
                  <a:srgbClr val="00B0F0"/>
                </a:solidFill>
              </a:rPr>
              <a:t>Las </a:t>
            </a:r>
            <a:r>
              <a:rPr lang="en-US" sz="1400" b="1" u="sng" dirty="0" err="1">
                <a:solidFill>
                  <a:srgbClr val="00B0F0"/>
                </a:solidFill>
              </a:rPr>
              <a:t>relaciones</a:t>
            </a:r>
            <a:r>
              <a:rPr lang="en-US" sz="1400" b="1" u="sng" dirty="0">
                <a:solidFill>
                  <a:srgbClr val="00B0F0"/>
                </a:solidFill>
              </a:rPr>
              <a:t> </a:t>
            </a:r>
            <a:r>
              <a:rPr lang="en-US" sz="1400" b="1" u="sng" dirty="0" err="1">
                <a:solidFill>
                  <a:srgbClr val="00B0F0"/>
                </a:solidFill>
              </a:rPr>
              <a:t>interpersonales</a:t>
            </a:r>
            <a:r>
              <a:rPr lang="en-US" sz="1400" b="1" u="sng" dirty="0">
                <a:solidFill>
                  <a:srgbClr val="00B0F0"/>
                </a:solidFill>
              </a:rPr>
              <a:t> y </a:t>
            </a:r>
            <a:r>
              <a:rPr lang="en-US" sz="1400" b="1" u="sng" dirty="0" err="1">
                <a:solidFill>
                  <a:srgbClr val="00B0F0"/>
                </a:solidFill>
              </a:rPr>
              <a:t>sociales</a:t>
            </a:r>
            <a:br>
              <a:rPr lang="en-US" sz="1400" b="1" u="sng" dirty="0">
                <a:solidFill>
                  <a:srgbClr val="00B0F0"/>
                </a:solidFill>
              </a:rPr>
            </a:br>
            <a:r>
              <a:rPr lang="en-US" sz="1400" b="1" dirty="0">
                <a:solidFill>
                  <a:srgbClr val="00B0F0"/>
                </a:solidFill>
              </a:rPr>
              <a:t>- El </a:t>
            </a:r>
            <a:r>
              <a:rPr lang="en-US" sz="1400" b="1" dirty="0" err="1">
                <a:solidFill>
                  <a:srgbClr val="00B0F0"/>
                </a:solidFill>
              </a:rPr>
              <a:t>amor</a:t>
            </a:r>
            <a:r>
              <a:rPr lang="en-US" sz="1400" b="1" dirty="0">
                <a:solidFill>
                  <a:srgbClr val="00B0F0"/>
                </a:solidFill>
              </a:rPr>
              <a:t> y el </a:t>
            </a:r>
            <a:r>
              <a:rPr lang="en-US" sz="1400" b="1" dirty="0" err="1">
                <a:solidFill>
                  <a:srgbClr val="00B0F0"/>
                </a:solidFill>
              </a:rPr>
              <a:t>desprecio</a:t>
            </a:r>
            <a:endParaRPr lang="en-US" sz="1400" b="1" dirty="0">
              <a:solidFill>
                <a:srgbClr val="00B0F0"/>
              </a:solidFill>
            </a:endParaRPr>
          </a:p>
          <a:p>
            <a:r>
              <a:rPr lang="en-US" sz="1400" b="1" dirty="0">
                <a:solidFill>
                  <a:srgbClr val="00B0F0"/>
                </a:solidFill>
              </a:rPr>
              <a:t>- La </a:t>
            </a:r>
            <a:r>
              <a:rPr lang="en-US" sz="1400" b="1" dirty="0" err="1">
                <a:solidFill>
                  <a:srgbClr val="00B0F0"/>
                </a:solidFill>
              </a:rPr>
              <a:t>comunicación</a:t>
            </a:r>
            <a:r>
              <a:rPr lang="en-US" sz="1400" b="1" dirty="0">
                <a:solidFill>
                  <a:srgbClr val="00B0F0"/>
                </a:solidFill>
              </a:rPr>
              <a:t> o </a:t>
            </a:r>
            <a:r>
              <a:rPr lang="en-US" sz="1400" b="1" dirty="0" err="1">
                <a:solidFill>
                  <a:srgbClr val="00B0F0"/>
                </a:solidFill>
              </a:rPr>
              <a:t>falta</a:t>
            </a:r>
            <a:r>
              <a:rPr lang="en-US" sz="1400" b="1" dirty="0">
                <a:solidFill>
                  <a:srgbClr val="00B0F0"/>
                </a:solidFill>
              </a:rPr>
              <a:t> de </a:t>
            </a:r>
            <a:r>
              <a:rPr lang="en-US" sz="1400" b="1" dirty="0" err="1">
                <a:solidFill>
                  <a:srgbClr val="00B0F0"/>
                </a:solidFill>
              </a:rPr>
              <a:t>comunicación</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a:t>
            </a:r>
            <a:r>
              <a:rPr lang="en-US" sz="1400" b="1" dirty="0" err="1">
                <a:solidFill>
                  <a:srgbClr val="00B0F0"/>
                </a:solidFill>
              </a:rPr>
              <a:t>familiares</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del </a:t>
            </a:r>
            <a:r>
              <a:rPr lang="en-US" sz="1400" b="1" dirty="0" err="1">
                <a:solidFill>
                  <a:srgbClr val="00B0F0"/>
                </a:solidFill>
              </a:rPr>
              <a:t>poder</a:t>
            </a:r>
            <a:endParaRPr lang="en-US" sz="1400" dirty="0">
              <a:solidFill>
                <a:srgbClr val="00B0F0"/>
              </a:solidFill>
            </a:endParaRPr>
          </a:p>
        </p:txBody>
      </p:sp>
      <p:sp>
        <p:nvSpPr>
          <p:cNvPr id="12" name="TextBox 11">
            <a:extLst>
              <a:ext uri="{FF2B5EF4-FFF2-40B4-BE49-F238E27FC236}">
                <a16:creationId xmlns:a16="http://schemas.microsoft.com/office/drawing/2014/main" id="{2756BAA8-B920-4F41-B47E-A5660120735D}"/>
              </a:ext>
            </a:extLst>
          </p:cNvPr>
          <p:cNvSpPr txBox="1"/>
          <p:nvPr/>
        </p:nvSpPr>
        <p:spPr>
          <a:xfrm>
            <a:off x="9871232" y="6135469"/>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
        <p:nvSpPr>
          <p:cNvPr id="7" name="Subtitle 2">
            <a:extLst>
              <a:ext uri="{FF2B5EF4-FFF2-40B4-BE49-F238E27FC236}">
                <a16:creationId xmlns:a16="http://schemas.microsoft.com/office/drawing/2014/main" id="{6A1F4968-7060-4203-B94C-451AA60A9D8D}"/>
              </a:ext>
            </a:extLst>
          </p:cNvPr>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Tree>
    <p:extLst>
      <p:ext uri="{BB962C8B-B14F-4D97-AF65-F5344CB8AC3E}">
        <p14:creationId xmlns:p14="http://schemas.microsoft.com/office/powerpoint/2010/main" val="2051101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E3350CA-4A14-4DA5-8D6B-E08346B79A00}"/>
              </a:ext>
            </a:extLst>
          </p:cNvPr>
          <p:cNvSpPr/>
          <p:nvPr/>
        </p:nvSpPr>
        <p:spPr>
          <a:xfrm>
            <a:off x="0" y="1600307"/>
            <a:ext cx="12192000" cy="5257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b="0" i="0" dirty="0">
                <a:solidFill>
                  <a:schemeClr val="tx1"/>
                </a:solidFill>
                <a:effectLst/>
                <a:latin typeface="PT Serif"/>
              </a:rPr>
              <a:t>Don Lupe Terreros, el dueño de la Puerta de Piedra, por más señas su compadre. Al que él, Juvencio Nava, tuvo que matar por eso; por ser el dueño de la Puerta de Piedra y que, siendo también su compadre, le negó el pasto para sus animales.</a:t>
            </a:r>
          </a:p>
          <a:p>
            <a:pPr algn="just"/>
            <a:endParaRPr lang="es-ES" sz="2000" b="0" i="0" dirty="0">
              <a:solidFill>
                <a:schemeClr val="tx1"/>
              </a:solidFill>
              <a:effectLst/>
              <a:latin typeface="PT Serif"/>
            </a:endParaRPr>
          </a:p>
          <a:p>
            <a:pPr algn="just"/>
            <a:r>
              <a:rPr lang="es-ES" sz="2000" b="0" i="0" dirty="0">
                <a:solidFill>
                  <a:schemeClr val="tx1"/>
                </a:solidFill>
                <a:effectLst/>
                <a:latin typeface="PT Serif"/>
              </a:rPr>
              <a:t>Primero se aguantó por puro compromiso. Pero después, cuando la sequía, en que vio cómo se le morían uno tras otro sus animales hostigados por el hambre y que su compadre don Lupe seguía negándole la yerba de sus potreros, entonces fue cuando se puso a romper la cerca y a arrear la bola de animales flacos hasta las </a:t>
            </a:r>
            <a:r>
              <a:rPr lang="es-ES" sz="2000" b="0" i="0" dirty="0" err="1">
                <a:solidFill>
                  <a:schemeClr val="tx1"/>
                </a:solidFill>
                <a:effectLst/>
                <a:latin typeface="PT Serif"/>
              </a:rPr>
              <a:t>paraneras</a:t>
            </a:r>
            <a:r>
              <a:rPr lang="es-ES" sz="2000" b="0" i="0" dirty="0">
                <a:solidFill>
                  <a:schemeClr val="tx1"/>
                </a:solidFill>
                <a:effectLst/>
                <a:latin typeface="PT Serif"/>
              </a:rPr>
              <a:t> para que se hartaran de comer. Y eso no le había gustado a don Lupe, que mandó tapar otra vez la cerca para que él, Juvencio Nava, le volviera a abrir otra vez el agujero. Así, de día se tapaba el agujero y de noche se volvía a abrir, mientras el ganado estaba allí, siempre pegado a la cerca, siempre esperando; aquel ganado suyo que antes nomás se vivía oliendo el pasto sin poder probarlo.</a:t>
            </a:r>
          </a:p>
          <a:p>
            <a:pPr algn="just"/>
            <a:endParaRPr lang="es-ES" sz="2000" dirty="0">
              <a:solidFill>
                <a:schemeClr val="tx1"/>
              </a:solidFill>
              <a:latin typeface="PT Serif"/>
            </a:endParaRPr>
          </a:p>
          <a:p>
            <a:pPr algn="just"/>
            <a:r>
              <a:rPr lang="es-ES" sz="1400" b="0" i="0" dirty="0">
                <a:solidFill>
                  <a:schemeClr val="tx1"/>
                </a:solidFill>
                <a:effectLst/>
                <a:latin typeface="PT Serif"/>
              </a:rPr>
              <a:t>“</a:t>
            </a:r>
            <a:r>
              <a:rPr lang="es-ES" sz="1400" dirty="0">
                <a:solidFill>
                  <a:schemeClr val="tx1"/>
                </a:solidFill>
                <a:latin typeface="PT Serif"/>
              </a:rPr>
              <a:t>¡Diles que no me maten!</a:t>
            </a:r>
            <a:r>
              <a:rPr lang="es-ES" sz="1400" b="0" i="0" dirty="0">
                <a:solidFill>
                  <a:schemeClr val="tx1"/>
                </a:solidFill>
                <a:effectLst/>
                <a:latin typeface="PT Serif"/>
              </a:rPr>
              <a:t>”</a:t>
            </a:r>
          </a:p>
          <a:p>
            <a:pPr algn="just"/>
            <a:r>
              <a:rPr lang="es-ES" sz="1400" dirty="0">
                <a:solidFill>
                  <a:schemeClr val="tx1"/>
                </a:solidFill>
                <a:latin typeface="PT Serif"/>
              </a:rPr>
              <a:t>Juan Rulfo</a:t>
            </a:r>
            <a:endParaRPr lang="es-ES" sz="1400" dirty="0">
              <a:solidFill>
                <a:schemeClr val="tx1"/>
              </a:solidFill>
              <a:latin typeface="Corbel" panose="020B0503020204020204" pitchFamily="34" charset="0"/>
            </a:endParaRPr>
          </a:p>
          <a:p>
            <a:pPr algn="just"/>
            <a:r>
              <a:rPr lang="es-ES" sz="1400" b="0" i="0" dirty="0">
                <a:solidFill>
                  <a:schemeClr val="tx1"/>
                </a:solidFill>
                <a:effectLst/>
                <a:latin typeface="Corbel" panose="020B0503020204020204" pitchFamily="34" charset="0"/>
              </a:rPr>
              <a:t>(</a:t>
            </a:r>
            <a:r>
              <a:rPr lang="es-ES" sz="1400" dirty="0">
                <a:solidFill>
                  <a:schemeClr val="tx1"/>
                </a:solidFill>
                <a:latin typeface="Corbel" panose="020B0503020204020204" pitchFamily="34" charset="0"/>
              </a:rPr>
              <a:t>Fragmento)</a:t>
            </a:r>
            <a:endParaRPr lang="es-ES" sz="1400" b="0" i="0" dirty="0">
              <a:solidFill>
                <a:schemeClr val="tx1"/>
              </a:solidFill>
              <a:effectLst/>
              <a:latin typeface="PT Serif"/>
            </a:endParaRPr>
          </a:p>
        </p:txBody>
      </p:sp>
      <p:sp>
        <p:nvSpPr>
          <p:cNvPr id="11" name="Title 1">
            <a:extLst>
              <a:ext uri="{FF2B5EF4-FFF2-40B4-BE49-F238E27FC236}">
                <a16:creationId xmlns:a16="http://schemas.microsoft.com/office/drawing/2014/main" id="{1488D595-259E-4C31-A64E-E83F6D890925}"/>
              </a:ext>
            </a:extLst>
          </p:cNvPr>
          <p:cNvSpPr txBox="1">
            <a:spLocks/>
          </p:cNvSpPr>
          <p:nvPr/>
        </p:nvSpPr>
        <p:spPr>
          <a:xfrm>
            <a:off x="8554061" y="0"/>
            <a:ext cx="3566819" cy="122936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b="1" u="sng" dirty="0">
                <a:solidFill>
                  <a:srgbClr val="00B0F0"/>
                </a:solidFill>
              </a:rPr>
              <a:t>Las </a:t>
            </a:r>
            <a:r>
              <a:rPr lang="en-US" sz="1400" b="1" u="sng" dirty="0" err="1">
                <a:solidFill>
                  <a:srgbClr val="00B0F0"/>
                </a:solidFill>
              </a:rPr>
              <a:t>relaciones</a:t>
            </a:r>
            <a:r>
              <a:rPr lang="en-US" sz="1400" b="1" u="sng" dirty="0">
                <a:solidFill>
                  <a:srgbClr val="00B0F0"/>
                </a:solidFill>
              </a:rPr>
              <a:t> </a:t>
            </a:r>
            <a:r>
              <a:rPr lang="en-US" sz="1400" b="1" u="sng" dirty="0" err="1">
                <a:solidFill>
                  <a:srgbClr val="00B0F0"/>
                </a:solidFill>
              </a:rPr>
              <a:t>interpersonales</a:t>
            </a:r>
            <a:r>
              <a:rPr lang="en-US" sz="1400" b="1" u="sng" dirty="0">
                <a:solidFill>
                  <a:srgbClr val="00B0F0"/>
                </a:solidFill>
              </a:rPr>
              <a:t> y </a:t>
            </a:r>
            <a:r>
              <a:rPr lang="en-US" sz="1400" b="1" u="sng" dirty="0" err="1">
                <a:solidFill>
                  <a:srgbClr val="00B0F0"/>
                </a:solidFill>
              </a:rPr>
              <a:t>sociales</a:t>
            </a:r>
            <a:br>
              <a:rPr lang="en-US" sz="1400" b="1" u="sng" dirty="0">
                <a:solidFill>
                  <a:srgbClr val="00B0F0"/>
                </a:solidFill>
              </a:rPr>
            </a:br>
            <a:r>
              <a:rPr lang="en-US" sz="1400" b="1" dirty="0">
                <a:solidFill>
                  <a:srgbClr val="00B0F0"/>
                </a:solidFill>
              </a:rPr>
              <a:t>- El </a:t>
            </a:r>
            <a:r>
              <a:rPr lang="en-US" sz="1400" b="1" dirty="0" err="1">
                <a:solidFill>
                  <a:srgbClr val="00B0F0"/>
                </a:solidFill>
              </a:rPr>
              <a:t>amor</a:t>
            </a:r>
            <a:r>
              <a:rPr lang="en-US" sz="1400" b="1" dirty="0">
                <a:solidFill>
                  <a:srgbClr val="00B0F0"/>
                </a:solidFill>
              </a:rPr>
              <a:t> y el </a:t>
            </a:r>
            <a:r>
              <a:rPr lang="en-US" sz="1400" b="1" dirty="0" err="1">
                <a:solidFill>
                  <a:srgbClr val="00B0F0"/>
                </a:solidFill>
              </a:rPr>
              <a:t>desprecio</a:t>
            </a:r>
            <a:endParaRPr lang="en-US" sz="1400" b="1" dirty="0">
              <a:solidFill>
                <a:srgbClr val="00B0F0"/>
              </a:solidFill>
            </a:endParaRPr>
          </a:p>
          <a:p>
            <a:r>
              <a:rPr lang="en-US" sz="1400" b="1" dirty="0">
                <a:solidFill>
                  <a:srgbClr val="00B0F0"/>
                </a:solidFill>
              </a:rPr>
              <a:t>- La </a:t>
            </a:r>
            <a:r>
              <a:rPr lang="en-US" sz="1400" b="1" dirty="0" err="1">
                <a:solidFill>
                  <a:srgbClr val="00B0F0"/>
                </a:solidFill>
              </a:rPr>
              <a:t>comunicación</a:t>
            </a:r>
            <a:r>
              <a:rPr lang="en-US" sz="1400" b="1" dirty="0">
                <a:solidFill>
                  <a:srgbClr val="00B0F0"/>
                </a:solidFill>
              </a:rPr>
              <a:t> o </a:t>
            </a:r>
            <a:r>
              <a:rPr lang="en-US" sz="1400" b="1" dirty="0" err="1">
                <a:solidFill>
                  <a:srgbClr val="00B0F0"/>
                </a:solidFill>
              </a:rPr>
              <a:t>falta</a:t>
            </a:r>
            <a:r>
              <a:rPr lang="en-US" sz="1400" b="1" dirty="0">
                <a:solidFill>
                  <a:srgbClr val="00B0F0"/>
                </a:solidFill>
              </a:rPr>
              <a:t> de </a:t>
            </a:r>
            <a:r>
              <a:rPr lang="en-US" sz="1400" b="1" dirty="0" err="1">
                <a:solidFill>
                  <a:srgbClr val="00B0F0"/>
                </a:solidFill>
              </a:rPr>
              <a:t>comunicación</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a:t>
            </a:r>
            <a:r>
              <a:rPr lang="en-US" sz="1400" b="1" dirty="0" err="1">
                <a:solidFill>
                  <a:srgbClr val="00B0F0"/>
                </a:solidFill>
              </a:rPr>
              <a:t>familiares</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del </a:t>
            </a:r>
            <a:r>
              <a:rPr lang="en-US" sz="1400" b="1" dirty="0" err="1">
                <a:solidFill>
                  <a:srgbClr val="00B0F0"/>
                </a:solidFill>
              </a:rPr>
              <a:t>poder</a:t>
            </a:r>
            <a:endParaRPr lang="en-US" sz="1400" dirty="0">
              <a:solidFill>
                <a:srgbClr val="00B0F0"/>
              </a:solidFill>
            </a:endParaRPr>
          </a:p>
        </p:txBody>
      </p:sp>
      <p:sp>
        <p:nvSpPr>
          <p:cNvPr id="12" name="TextBox 11">
            <a:extLst>
              <a:ext uri="{FF2B5EF4-FFF2-40B4-BE49-F238E27FC236}">
                <a16:creationId xmlns:a16="http://schemas.microsoft.com/office/drawing/2014/main" id="{2756BAA8-B920-4F41-B47E-A5660120735D}"/>
              </a:ext>
            </a:extLst>
          </p:cNvPr>
          <p:cNvSpPr txBox="1"/>
          <p:nvPr/>
        </p:nvSpPr>
        <p:spPr>
          <a:xfrm>
            <a:off x="9871232" y="6135469"/>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
        <p:nvSpPr>
          <p:cNvPr id="7" name="Subtitle 2">
            <a:extLst>
              <a:ext uri="{FF2B5EF4-FFF2-40B4-BE49-F238E27FC236}">
                <a16:creationId xmlns:a16="http://schemas.microsoft.com/office/drawing/2014/main" id="{6A1F4968-7060-4203-B94C-451AA60A9D8D}"/>
              </a:ext>
            </a:extLst>
          </p:cNvPr>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Tree>
    <p:extLst>
      <p:ext uri="{BB962C8B-B14F-4D97-AF65-F5344CB8AC3E}">
        <p14:creationId xmlns:p14="http://schemas.microsoft.com/office/powerpoint/2010/main" val="2061330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A6B9E70F-B211-4E4A-A783-482C96757957}"/>
              </a:ext>
            </a:extLst>
          </p:cNvPr>
          <p:cNvGraphicFramePr/>
          <p:nvPr>
            <p:extLst>
              <p:ext uri="{D42A27DB-BD31-4B8C-83A1-F6EECF244321}">
                <p14:modId xmlns:p14="http://schemas.microsoft.com/office/powerpoint/2010/main" val="651657255"/>
              </p:ext>
            </p:extLst>
          </p:nvPr>
        </p:nvGraphicFramePr>
        <p:xfrm>
          <a:off x="71120" y="400110"/>
          <a:ext cx="12192000" cy="6116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ubtitle 2">
            <a:extLst>
              <a:ext uri="{FF2B5EF4-FFF2-40B4-BE49-F238E27FC236}">
                <a16:creationId xmlns:a16="http://schemas.microsoft.com/office/drawing/2014/main" id="{DB1D836F-9711-4A68-B4D4-11149299314A}"/>
              </a:ext>
            </a:extLst>
          </p:cNvPr>
          <p:cNvSpPr txBox="1">
            <a:spLocks/>
          </p:cNvSpPr>
          <p:nvPr/>
        </p:nvSpPr>
        <p:spPr>
          <a:xfrm>
            <a:off x="99030" y="117504"/>
            <a:ext cx="2562890" cy="800619"/>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cap="none" dirty="0">
                <a:solidFill>
                  <a:srgbClr val="00B0F0"/>
                </a:solidFill>
              </a:rPr>
              <a:t>“La siesta del martes”</a:t>
            </a:r>
          </a:p>
          <a:p>
            <a:r>
              <a:rPr lang="en-US" sz="1400" cap="none" dirty="0">
                <a:solidFill>
                  <a:srgbClr val="00B0F0"/>
                </a:solidFill>
              </a:rPr>
              <a:t>Gabriel Garc</a:t>
            </a:r>
            <a:r>
              <a:rPr lang="en-US" sz="1400" cap="none" dirty="0">
                <a:solidFill>
                  <a:srgbClr val="00B0F0"/>
                </a:solidFill>
                <a:latin typeface="Corbel" panose="020B0503020204020204" pitchFamily="34" charset="0"/>
              </a:rPr>
              <a:t>ía Márquez</a:t>
            </a:r>
            <a:endParaRPr lang="en-US" sz="1400" cap="none" dirty="0">
              <a:solidFill>
                <a:srgbClr val="00B0F0"/>
              </a:solidFill>
            </a:endParaRPr>
          </a:p>
        </p:txBody>
      </p:sp>
      <p:sp>
        <p:nvSpPr>
          <p:cNvPr id="10" name="TextBox 9">
            <a:extLst>
              <a:ext uri="{FF2B5EF4-FFF2-40B4-BE49-F238E27FC236}">
                <a16:creationId xmlns:a16="http://schemas.microsoft.com/office/drawing/2014/main" id="{FF7D87E4-D974-4BF1-AFB4-663E37221669}"/>
              </a:ext>
            </a:extLst>
          </p:cNvPr>
          <p:cNvSpPr txBox="1"/>
          <p:nvPr/>
        </p:nvSpPr>
        <p:spPr>
          <a:xfrm>
            <a:off x="99030" y="6457890"/>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
        <p:nvSpPr>
          <p:cNvPr id="6" name="Title 1">
            <a:extLst>
              <a:ext uri="{FF2B5EF4-FFF2-40B4-BE49-F238E27FC236}">
                <a16:creationId xmlns:a16="http://schemas.microsoft.com/office/drawing/2014/main" id="{BE8C59F7-3EEB-4875-A178-EB9E9BD1D5AF}"/>
              </a:ext>
            </a:extLst>
          </p:cNvPr>
          <p:cNvSpPr txBox="1">
            <a:spLocks/>
          </p:cNvSpPr>
          <p:nvPr/>
        </p:nvSpPr>
        <p:spPr>
          <a:xfrm>
            <a:off x="8554061" y="0"/>
            <a:ext cx="3566819" cy="122936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b="1" u="sng" dirty="0">
                <a:solidFill>
                  <a:srgbClr val="00B0F0"/>
                </a:solidFill>
              </a:rPr>
              <a:t>Las </a:t>
            </a:r>
            <a:r>
              <a:rPr lang="en-US" sz="1400" b="1" u="sng" dirty="0" err="1">
                <a:solidFill>
                  <a:srgbClr val="00B0F0"/>
                </a:solidFill>
              </a:rPr>
              <a:t>relaciones</a:t>
            </a:r>
            <a:r>
              <a:rPr lang="en-US" sz="1400" b="1" u="sng" dirty="0">
                <a:solidFill>
                  <a:srgbClr val="00B0F0"/>
                </a:solidFill>
              </a:rPr>
              <a:t> </a:t>
            </a:r>
            <a:r>
              <a:rPr lang="en-US" sz="1400" b="1" u="sng" dirty="0" err="1">
                <a:solidFill>
                  <a:srgbClr val="00B0F0"/>
                </a:solidFill>
              </a:rPr>
              <a:t>interpersonales</a:t>
            </a:r>
            <a:r>
              <a:rPr lang="en-US" sz="1400" b="1" u="sng" dirty="0">
                <a:solidFill>
                  <a:srgbClr val="00B0F0"/>
                </a:solidFill>
              </a:rPr>
              <a:t> y </a:t>
            </a:r>
            <a:r>
              <a:rPr lang="en-US" sz="1400" b="1" u="sng" dirty="0" err="1">
                <a:solidFill>
                  <a:srgbClr val="00B0F0"/>
                </a:solidFill>
              </a:rPr>
              <a:t>sociales</a:t>
            </a:r>
            <a:br>
              <a:rPr lang="en-US" sz="1400" b="1" u="sng" dirty="0">
                <a:solidFill>
                  <a:srgbClr val="00B0F0"/>
                </a:solidFill>
              </a:rPr>
            </a:br>
            <a:r>
              <a:rPr lang="en-US" sz="1400" b="1" dirty="0">
                <a:solidFill>
                  <a:srgbClr val="00B0F0"/>
                </a:solidFill>
              </a:rPr>
              <a:t>- El </a:t>
            </a:r>
            <a:r>
              <a:rPr lang="en-US" sz="1400" b="1" dirty="0" err="1">
                <a:solidFill>
                  <a:srgbClr val="00B0F0"/>
                </a:solidFill>
              </a:rPr>
              <a:t>amor</a:t>
            </a:r>
            <a:r>
              <a:rPr lang="en-US" sz="1400" b="1" dirty="0">
                <a:solidFill>
                  <a:srgbClr val="00B0F0"/>
                </a:solidFill>
              </a:rPr>
              <a:t> y el </a:t>
            </a:r>
            <a:r>
              <a:rPr lang="en-US" sz="1400" b="1" dirty="0" err="1">
                <a:solidFill>
                  <a:srgbClr val="00B0F0"/>
                </a:solidFill>
              </a:rPr>
              <a:t>desprecio</a:t>
            </a:r>
            <a:endParaRPr lang="en-US" sz="1400" b="1" dirty="0">
              <a:solidFill>
                <a:srgbClr val="00B0F0"/>
              </a:solidFill>
            </a:endParaRPr>
          </a:p>
          <a:p>
            <a:r>
              <a:rPr lang="en-US" sz="1400" b="1" dirty="0">
                <a:solidFill>
                  <a:srgbClr val="00B0F0"/>
                </a:solidFill>
              </a:rPr>
              <a:t>- La </a:t>
            </a:r>
            <a:r>
              <a:rPr lang="en-US" sz="1400" b="1" dirty="0" err="1">
                <a:solidFill>
                  <a:srgbClr val="00B0F0"/>
                </a:solidFill>
              </a:rPr>
              <a:t>comunicación</a:t>
            </a:r>
            <a:r>
              <a:rPr lang="en-US" sz="1400" b="1" dirty="0">
                <a:solidFill>
                  <a:srgbClr val="00B0F0"/>
                </a:solidFill>
              </a:rPr>
              <a:t> o </a:t>
            </a:r>
            <a:r>
              <a:rPr lang="en-US" sz="1400" b="1" dirty="0" err="1">
                <a:solidFill>
                  <a:srgbClr val="00B0F0"/>
                </a:solidFill>
              </a:rPr>
              <a:t>falta</a:t>
            </a:r>
            <a:r>
              <a:rPr lang="en-US" sz="1400" b="1" dirty="0">
                <a:solidFill>
                  <a:srgbClr val="00B0F0"/>
                </a:solidFill>
              </a:rPr>
              <a:t> de </a:t>
            </a:r>
            <a:r>
              <a:rPr lang="en-US" sz="1400" b="1" dirty="0" err="1">
                <a:solidFill>
                  <a:srgbClr val="00B0F0"/>
                </a:solidFill>
              </a:rPr>
              <a:t>comunicación</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a:t>
            </a:r>
            <a:r>
              <a:rPr lang="en-US" sz="1400" b="1" dirty="0" err="1">
                <a:solidFill>
                  <a:srgbClr val="00B0F0"/>
                </a:solidFill>
              </a:rPr>
              <a:t>familiares</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del </a:t>
            </a:r>
            <a:r>
              <a:rPr lang="en-US" sz="1400" b="1" dirty="0" err="1">
                <a:solidFill>
                  <a:srgbClr val="00B0F0"/>
                </a:solidFill>
              </a:rPr>
              <a:t>poder</a:t>
            </a:r>
            <a:endParaRPr lang="en-US" sz="1400" dirty="0">
              <a:solidFill>
                <a:srgbClr val="00B0F0"/>
              </a:solidFill>
            </a:endParaRPr>
          </a:p>
        </p:txBody>
      </p:sp>
    </p:spTree>
    <p:extLst>
      <p:ext uri="{BB962C8B-B14F-4D97-AF65-F5344CB8AC3E}">
        <p14:creationId xmlns:p14="http://schemas.microsoft.com/office/powerpoint/2010/main" val="1057871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A6B9E70F-B211-4E4A-A783-482C96757957}"/>
              </a:ext>
            </a:extLst>
          </p:cNvPr>
          <p:cNvGraphicFramePr/>
          <p:nvPr>
            <p:extLst>
              <p:ext uri="{D42A27DB-BD31-4B8C-83A1-F6EECF244321}">
                <p14:modId xmlns:p14="http://schemas.microsoft.com/office/powerpoint/2010/main" val="2629092308"/>
              </p:ext>
            </p:extLst>
          </p:nvPr>
        </p:nvGraphicFramePr>
        <p:xfrm>
          <a:off x="71120" y="400110"/>
          <a:ext cx="12192000" cy="6116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ubtitle 2">
            <a:extLst>
              <a:ext uri="{FF2B5EF4-FFF2-40B4-BE49-F238E27FC236}">
                <a16:creationId xmlns:a16="http://schemas.microsoft.com/office/drawing/2014/main" id="{DB1D836F-9711-4A68-B4D4-11149299314A}"/>
              </a:ext>
            </a:extLst>
          </p:cNvPr>
          <p:cNvSpPr txBox="1">
            <a:spLocks/>
          </p:cNvSpPr>
          <p:nvPr/>
        </p:nvSpPr>
        <p:spPr>
          <a:xfrm>
            <a:off x="99030" y="117504"/>
            <a:ext cx="2562890" cy="800619"/>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cap="none" dirty="0">
                <a:solidFill>
                  <a:srgbClr val="00B0F0"/>
                </a:solidFill>
              </a:rPr>
              <a:t>“La siesta del martes”</a:t>
            </a:r>
          </a:p>
          <a:p>
            <a:r>
              <a:rPr lang="en-US" sz="1400" cap="none" dirty="0">
                <a:solidFill>
                  <a:srgbClr val="00B0F0"/>
                </a:solidFill>
              </a:rPr>
              <a:t>Gabriel Garc</a:t>
            </a:r>
            <a:r>
              <a:rPr lang="en-US" sz="1400" cap="none" dirty="0">
                <a:solidFill>
                  <a:srgbClr val="00B0F0"/>
                </a:solidFill>
                <a:latin typeface="Corbel" panose="020B0503020204020204" pitchFamily="34" charset="0"/>
              </a:rPr>
              <a:t>ía Márquez</a:t>
            </a:r>
            <a:endParaRPr lang="en-US" sz="1400" cap="none" dirty="0">
              <a:solidFill>
                <a:srgbClr val="00B0F0"/>
              </a:solidFill>
            </a:endParaRPr>
          </a:p>
        </p:txBody>
      </p:sp>
      <p:sp>
        <p:nvSpPr>
          <p:cNvPr id="10" name="TextBox 9">
            <a:extLst>
              <a:ext uri="{FF2B5EF4-FFF2-40B4-BE49-F238E27FC236}">
                <a16:creationId xmlns:a16="http://schemas.microsoft.com/office/drawing/2014/main" id="{FF7D87E4-D974-4BF1-AFB4-663E37221669}"/>
              </a:ext>
            </a:extLst>
          </p:cNvPr>
          <p:cNvSpPr txBox="1"/>
          <p:nvPr/>
        </p:nvSpPr>
        <p:spPr>
          <a:xfrm>
            <a:off x="99030" y="6457890"/>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
        <p:nvSpPr>
          <p:cNvPr id="6" name="Title 1">
            <a:extLst>
              <a:ext uri="{FF2B5EF4-FFF2-40B4-BE49-F238E27FC236}">
                <a16:creationId xmlns:a16="http://schemas.microsoft.com/office/drawing/2014/main" id="{BE8C59F7-3EEB-4875-A178-EB9E9BD1D5AF}"/>
              </a:ext>
            </a:extLst>
          </p:cNvPr>
          <p:cNvSpPr txBox="1">
            <a:spLocks/>
          </p:cNvSpPr>
          <p:nvPr/>
        </p:nvSpPr>
        <p:spPr>
          <a:xfrm>
            <a:off x="8554061" y="0"/>
            <a:ext cx="3566819" cy="122936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b="1" u="sng" dirty="0">
                <a:solidFill>
                  <a:srgbClr val="00B0F0"/>
                </a:solidFill>
              </a:rPr>
              <a:t>Las </a:t>
            </a:r>
            <a:r>
              <a:rPr lang="en-US" sz="1400" b="1" u="sng" dirty="0" err="1">
                <a:solidFill>
                  <a:srgbClr val="00B0F0"/>
                </a:solidFill>
              </a:rPr>
              <a:t>relaciones</a:t>
            </a:r>
            <a:r>
              <a:rPr lang="en-US" sz="1400" b="1" u="sng" dirty="0">
                <a:solidFill>
                  <a:srgbClr val="00B0F0"/>
                </a:solidFill>
              </a:rPr>
              <a:t> </a:t>
            </a:r>
            <a:r>
              <a:rPr lang="en-US" sz="1400" b="1" u="sng" dirty="0" err="1">
                <a:solidFill>
                  <a:srgbClr val="00B0F0"/>
                </a:solidFill>
              </a:rPr>
              <a:t>interpersonales</a:t>
            </a:r>
            <a:r>
              <a:rPr lang="en-US" sz="1400" b="1" u="sng" dirty="0">
                <a:solidFill>
                  <a:srgbClr val="00B0F0"/>
                </a:solidFill>
              </a:rPr>
              <a:t> y </a:t>
            </a:r>
            <a:r>
              <a:rPr lang="en-US" sz="1400" b="1" u="sng" dirty="0" err="1">
                <a:solidFill>
                  <a:srgbClr val="00B0F0"/>
                </a:solidFill>
              </a:rPr>
              <a:t>sociales</a:t>
            </a:r>
            <a:br>
              <a:rPr lang="en-US" sz="1400" b="1" u="sng" dirty="0">
                <a:solidFill>
                  <a:srgbClr val="00B0F0"/>
                </a:solidFill>
              </a:rPr>
            </a:br>
            <a:r>
              <a:rPr lang="en-US" sz="1400" b="1" dirty="0">
                <a:solidFill>
                  <a:srgbClr val="00B0F0"/>
                </a:solidFill>
              </a:rPr>
              <a:t>- El </a:t>
            </a:r>
            <a:r>
              <a:rPr lang="en-US" sz="1400" b="1" dirty="0" err="1">
                <a:solidFill>
                  <a:srgbClr val="00B0F0"/>
                </a:solidFill>
              </a:rPr>
              <a:t>amor</a:t>
            </a:r>
            <a:r>
              <a:rPr lang="en-US" sz="1400" b="1" dirty="0">
                <a:solidFill>
                  <a:srgbClr val="00B0F0"/>
                </a:solidFill>
              </a:rPr>
              <a:t> y el </a:t>
            </a:r>
            <a:r>
              <a:rPr lang="en-US" sz="1400" b="1" dirty="0" err="1">
                <a:solidFill>
                  <a:srgbClr val="00B0F0"/>
                </a:solidFill>
              </a:rPr>
              <a:t>desprecio</a:t>
            </a:r>
            <a:endParaRPr lang="en-US" sz="1400" b="1" dirty="0">
              <a:solidFill>
                <a:srgbClr val="00B0F0"/>
              </a:solidFill>
            </a:endParaRPr>
          </a:p>
          <a:p>
            <a:r>
              <a:rPr lang="en-US" sz="1400" b="1" dirty="0">
                <a:solidFill>
                  <a:srgbClr val="00B0F0"/>
                </a:solidFill>
              </a:rPr>
              <a:t>- La </a:t>
            </a:r>
            <a:r>
              <a:rPr lang="en-US" sz="1400" b="1" dirty="0" err="1">
                <a:solidFill>
                  <a:srgbClr val="00B0F0"/>
                </a:solidFill>
              </a:rPr>
              <a:t>comunicación</a:t>
            </a:r>
            <a:r>
              <a:rPr lang="en-US" sz="1400" b="1" dirty="0">
                <a:solidFill>
                  <a:srgbClr val="00B0F0"/>
                </a:solidFill>
              </a:rPr>
              <a:t> o </a:t>
            </a:r>
            <a:r>
              <a:rPr lang="en-US" sz="1400" b="1" dirty="0" err="1">
                <a:solidFill>
                  <a:srgbClr val="00B0F0"/>
                </a:solidFill>
              </a:rPr>
              <a:t>falta</a:t>
            </a:r>
            <a:r>
              <a:rPr lang="en-US" sz="1400" b="1" dirty="0">
                <a:solidFill>
                  <a:srgbClr val="00B0F0"/>
                </a:solidFill>
              </a:rPr>
              <a:t> de </a:t>
            </a:r>
            <a:r>
              <a:rPr lang="en-US" sz="1400" b="1" dirty="0" err="1">
                <a:solidFill>
                  <a:srgbClr val="00B0F0"/>
                </a:solidFill>
              </a:rPr>
              <a:t>comunicación</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a:t>
            </a:r>
            <a:r>
              <a:rPr lang="en-US" sz="1400" b="1" dirty="0" err="1">
                <a:solidFill>
                  <a:srgbClr val="00B0F0"/>
                </a:solidFill>
              </a:rPr>
              <a:t>familiares</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del </a:t>
            </a:r>
            <a:r>
              <a:rPr lang="en-US" sz="1400" b="1" dirty="0" err="1">
                <a:solidFill>
                  <a:srgbClr val="00B0F0"/>
                </a:solidFill>
              </a:rPr>
              <a:t>poder</a:t>
            </a:r>
            <a:endParaRPr lang="en-US" sz="1400" dirty="0">
              <a:solidFill>
                <a:srgbClr val="00B0F0"/>
              </a:solidFill>
            </a:endParaRPr>
          </a:p>
        </p:txBody>
      </p:sp>
    </p:spTree>
    <p:extLst>
      <p:ext uri="{BB962C8B-B14F-4D97-AF65-F5344CB8AC3E}">
        <p14:creationId xmlns:p14="http://schemas.microsoft.com/office/powerpoint/2010/main" val="402970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
        <p:nvSpPr>
          <p:cNvPr id="6" name="Title 1"/>
          <p:cNvSpPr txBox="1">
            <a:spLocks/>
          </p:cNvSpPr>
          <p:nvPr/>
        </p:nvSpPr>
        <p:spPr>
          <a:xfrm>
            <a:off x="7544485" y="-199305"/>
            <a:ext cx="4771267" cy="1696943"/>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amor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dirty="0">
              <a:solidFill>
                <a:srgbClr val="00B0F0"/>
              </a:solidFill>
            </a:endParaRPr>
          </a:p>
        </p:txBody>
      </p:sp>
      <p:sp>
        <p:nvSpPr>
          <p:cNvPr id="2" name="TextBox 1"/>
          <p:cNvSpPr txBox="1"/>
          <p:nvPr/>
        </p:nvSpPr>
        <p:spPr>
          <a:xfrm>
            <a:off x="101410" y="3429000"/>
            <a:ext cx="11989180" cy="2062103"/>
          </a:xfrm>
          <a:prstGeom prst="rect">
            <a:avLst/>
          </a:prstGeom>
          <a:noFill/>
        </p:spPr>
        <p:txBody>
          <a:bodyPr wrap="square" rtlCol="0">
            <a:spAutoFit/>
          </a:bodyPr>
          <a:lstStyle/>
          <a:p>
            <a:pPr marL="342900" indent="-342900">
              <a:buAutoNum type="arabicPeriod"/>
            </a:pPr>
            <a:r>
              <a:rPr lang="en-US" sz="3200" dirty="0"/>
              <a:t>¿Son la </a:t>
            </a:r>
            <a:r>
              <a:rPr lang="en-US" sz="3200" dirty="0" err="1"/>
              <a:t>pobreza</a:t>
            </a:r>
            <a:r>
              <a:rPr lang="en-US" sz="3200" dirty="0"/>
              <a:t> y la </a:t>
            </a:r>
            <a:r>
              <a:rPr lang="en-US" sz="3200" dirty="0" err="1"/>
              <a:t>dignidad</a:t>
            </a:r>
            <a:r>
              <a:rPr lang="en-US" sz="3200" dirty="0"/>
              <a:t> incompatible? </a:t>
            </a:r>
            <a:r>
              <a:rPr lang="en-US" sz="3200" dirty="0" err="1"/>
              <a:t>Explica</a:t>
            </a:r>
            <a:r>
              <a:rPr lang="en-US" sz="3200" dirty="0"/>
              <a:t>.</a:t>
            </a:r>
          </a:p>
          <a:p>
            <a:pPr marL="342900" indent="-342900">
              <a:buAutoNum type="arabicPeriod"/>
            </a:pPr>
            <a:endParaRPr lang="en-US" sz="3200" dirty="0"/>
          </a:p>
          <a:p>
            <a:pPr marL="342900" indent="-342900">
              <a:buAutoNum type="arabicPeriod"/>
            </a:pPr>
            <a:r>
              <a:rPr lang="en-US" sz="3200" dirty="0"/>
              <a:t>¿Hay </a:t>
            </a:r>
            <a:r>
              <a:rPr lang="en-US" sz="3200" dirty="0" err="1"/>
              <a:t>situaciones</a:t>
            </a:r>
            <a:r>
              <a:rPr lang="en-US" sz="3200" dirty="0"/>
              <a:t> </a:t>
            </a:r>
            <a:r>
              <a:rPr lang="en-US" sz="3200" dirty="0" err="1"/>
              <a:t>en</a:t>
            </a:r>
            <a:r>
              <a:rPr lang="en-US" sz="3200" dirty="0"/>
              <a:t> que el </a:t>
            </a:r>
            <a:r>
              <a:rPr lang="en-US" sz="3200" dirty="0" err="1"/>
              <a:t>robo</a:t>
            </a:r>
            <a:r>
              <a:rPr lang="en-US" sz="3200" dirty="0"/>
              <a:t> </a:t>
            </a:r>
            <a:r>
              <a:rPr lang="en-US" sz="3200" dirty="0" err="1"/>
              <a:t>puede</a:t>
            </a:r>
            <a:r>
              <a:rPr lang="en-US" sz="3200" dirty="0"/>
              <a:t> </a:t>
            </a:r>
            <a:r>
              <a:rPr lang="en-US" sz="3200" dirty="0" err="1"/>
              <a:t>ser</a:t>
            </a:r>
            <a:r>
              <a:rPr lang="en-US" sz="3200" dirty="0"/>
              <a:t> </a:t>
            </a:r>
            <a:r>
              <a:rPr lang="en-US" sz="3200" dirty="0" err="1"/>
              <a:t>justificado</a:t>
            </a:r>
            <a:r>
              <a:rPr lang="en-US" sz="3200" dirty="0"/>
              <a:t> y </a:t>
            </a:r>
            <a:r>
              <a:rPr lang="en-US" sz="3200" dirty="0" err="1"/>
              <a:t>perdonado</a:t>
            </a:r>
            <a:r>
              <a:rPr lang="en-US" sz="3200" dirty="0"/>
              <a:t>? </a:t>
            </a:r>
            <a:r>
              <a:rPr lang="en-US" sz="3200" dirty="0" err="1"/>
              <a:t>Explica</a:t>
            </a:r>
            <a:r>
              <a:rPr lang="en-US" sz="3200" dirty="0"/>
              <a:t>.</a:t>
            </a:r>
            <a:endParaRPr lang="es-419" sz="3200" dirty="0"/>
          </a:p>
        </p:txBody>
      </p:sp>
      <p:sp>
        <p:nvSpPr>
          <p:cNvPr id="7" name="TextBox 6">
            <a:extLst>
              <a:ext uri="{FF2B5EF4-FFF2-40B4-BE49-F238E27FC236}">
                <a16:creationId xmlns:a16="http://schemas.microsoft.com/office/drawing/2014/main" id="{059E49C0-E2A7-4303-95C9-73A6C75F0A6D}"/>
              </a:ext>
            </a:extLst>
          </p:cNvPr>
          <p:cNvSpPr txBox="1"/>
          <p:nvPr/>
        </p:nvSpPr>
        <p:spPr>
          <a:xfrm>
            <a:off x="99030" y="6457890"/>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Tree>
    <p:extLst>
      <p:ext uri="{BB962C8B-B14F-4D97-AF65-F5344CB8AC3E}">
        <p14:creationId xmlns:p14="http://schemas.microsoft.com/office/powerpoint/2010/main" val="218789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26138"/>
            <a:ext cx="12192000" cy="4524315"/>
          </a:xfrm>
          <a:prstGeom prst="rect">
            <a:avLst/>
          </a:prstGeom>
          <a:noFill/>
        </p:spPr>
        <p:txBody>
          <a:bodyPr wrap="square" rtlCol="0">
            <a:spAutoFit/>
          </a:bodyPr>
          <a:lstStyle/>
          <a:p>
            <a:pPr marL="342900" indent="-342900">
              <a:buAutoNum type="arabicPeriod"/>
            </a:pPr>
            <a:r>
              <a:rPr lang="en-US" sz="2400" dirty="0"/>
              <a:t>Describe </a:t>
            </a:r>
            <a:r>
              <a:rPr lang="en-US" sz="2400" dirty="0" err="1"/>
              <a:t>cómo</a:t>
            </a:r>
            <a:r>
              <a:rPr lang="en-US" sz="2400" dirty="0"/>
              <a:t> </a:t>
            </a:r>
            <a:r>
              <a:rPr lang="en-US" sz="2400" dirty="0" err="1"/>
              <a:t>funciona</a:t>
            </a:r>
            <a:r>
              <a:rPr lang="en-US" sz="2400" dirty="0"/>
              <a:t> la </a:t>
            </a:r>
            <a:r>
              <a:rPr lang="en-US" sz="2400" dirty="0" err="1"/>
              <a:t>voz</a:t>
            </a:r>
            <a:r>
              <a:rPr lang="en-US" sz="2400" dirty="0"/>
              <a:t> </a:t>
            </a:r>
            <a:r>
              <a:rPr lang="en-US" sz="2400" dirty="0" err="1"/>
              <a:t>narrativa</a:t>
            </a:r>
            <a:r>
              <a:rPr lang="en-US" sz="2400" dirty="0"/>
              <a:t> </a:t>
            </a:r>
            <a:r>
              <a:rPr lang="en-US" sz="2400" dirty="0" err="1"/>
              <a:t>en</a:t>
            </a:r>
            <a:r>
              <a:rPr lang="en-US" sz="2400" dirty="0"/>
              <a:t> </a:t>
            </a:r>
            <a:r>
              <a:rPr lang="en-US" sz="2400" dirty="0" err="1"/>
              <a:t>este</a:t>
            </a:r>
            <a:r>
              <a:rPr lang="en-US" sz="2400" dirty="0"/>
              <a:t> </a:t>
            </a:r>
            <a:r>
              <a:rPr lang="en-US" sz="2400" dirty="0" err="1"/>
              <a:t>relato</a:t>
            </a:r>
            <a:r>
              <a:rPr lang="en-US" sz="2400" dirty="0"/>
              <a:t>.</a:t>
            </a:r>
          </a:p>
          <a:p>
            <a:pPr marL="342900" indent="-342900">
              <a:buAutoNum type="arabicPeriod"/>
            </a:pPr>
            <a:endParaRPr lang="en-US" sz="2400" dirty="0"/>
          </a:p>
          <a:p>
            <a:pPr marL="342900" indent="-342900">
              <a:buAutoNum type="arabicPeriod"/>
            </a:pPr>
            <a:r>
              <a:rPr lang="en-US" sz="2400" dirty="0" err="1"/>
              <a:t>En</a:t>
            </a:r>
            <a:r>
              <a:rPr lang="en-US" sz="2400" dirty="0"/>
              <a:t> </a:t>
            </a:r>
            <a:r>
              <a:rPr lang="en-US" sz="2400" dirty="0" err="1"/>
              <a:t>una</a:t>
            </a:r>
            <a:r>
              <a:rPr lang="en-US" sz="2400" dirty="0"/>
              <a:t> </a:t>
            </a:r>
            <a:r>
              <a:rPr lang="en-US" sz="2400" dirty="0" err="1"/>
              <a:t>narración</a:t>
            </a:r>
            <a:r>
              <a:rPr lang="en-US" sz="2400" dirty="0"/>
              <a:t> de </a:t>
            </a:r>
            <a:r>
              <a:rPr lang="en-US" sz="2400" dirty="0" err="1"/>
              <a:t>este</a:t>
            </a:r>
            <a:r>
              <a:rPr lang="en-US" sz="2400" dirty="0"/>
              <a:t> </a:t>
            </a:r>
            <a:r>
              <a:rPr lang="en-US" sz="2400" dirty="0" err="1"/>
              <a:t>tipo</a:t>
            </a:r>
            <a:r>
              <a:rPr lang="en-US" sz="2400" dirty="0"/>
              <a:t>, el </a:t>
            </a:r>
            <a:r>
              <a:rPr lang="en-US" sz="2400" dirty="0" err="1"/>
              <a:t>destinatario</a:t>
            </a:r>
            <a:r>
              <a:rPr lang="en-US" sz="2400" dirty="0"/>
              <a:t> </a:t>
            </a:r>
            <a:r>
              <a:rPr lang="en-US" sz="2400" dirty="0" err="1"/>
              <a:t>tiene</a:t>
            </a:r>
            <a:r>
              <a:rPr lang="en-US" sz="2400" dirty="0"/>
              <a:t> que </a:t>
            </a:r>
            <a:r>
              <a:rPr lang="en-US" sz="2400" dirty="0" err="1"/>
              <a:t>interpretar</a:t>
            </a:r>
            <a:r>
              <a:rPr lang="en-US" sz="2400" dirty="0"/>
              <a:t> </a:t>
            </a:r>
            <a:r>
              <a:rPr lang="en-US" sz="2400" dirty="0" err="1"/>
              <a:t>muchos</a:t>
            </a:r>
            <a:r>
              <a:rPr lang="en-US" sz="2400" dirty="0"/>
              <a:t> </a:t>
            </a:r>
            <a:r>
              <a:rPr lang="en-US" sz="2400" dirty="0" err="1"/>
              <a:t>signos</a:t>
            </a:r>
            <a:r>
              <a:rPr lang="en-US" sz="2400" dirty="0"/>
              <a:t> y </a:t>
            </a:r>
            <a:r>
              <a:rPr lang="en-US" sz="2400" dirty="0" err="1"/>
              <a:t>motivaciones</a:t>
            </a:r>
            <a:r>
              <a:rPr lang="en-US" sz="2400" dirty="0"/>
              <a:t> para </a:t>
            </a:r>
            <a:r>
              <a:rPr lang="en-US" sz="2400" dirty="0" err="1"/>
              <a:t>entender</a:t>
            </a:r>
            <a:r>
              <a:rPr lang="en-US" sz="2400" dirty="0"/>
              <a:t> lo que </a:t>
            </a:r>
            <a:r>
              <a:rPr lang="en-US" sz="2400" dirty="0" err="1"/>
              <a:t>pasa</a:t>
            </a:r>
            <a:r>
              <a:rPr lang="en-US" sz="2400" dirty="0"/>
              <a:t>. Por </a:t>
            </a:r>
            <a:r>
              <a:rPr lang="en-US" sz="2400" dirty="0" err="1"/>
              <a:t>ejemplo</a:t>
            </a:r>
            <a:r>
              <a:rPr lang="en-US" sz="2400" dirty="0"/>
              <a:t>, ¿por medio de </a:t>
            </a:r>
            <a:r>
              <a:rPr lang="en-US" sz="2400" dirty="0" err="1"/>
              <a:t>cuáles</a:t>
            </a:r>
            <a:r>
              <a:rPr lang="en-US" sz="2400" dirty="0"/>
              <a:t> </a:t>
            </a:r>
            <a:r>
              <a:rPr lang="en-US" sz="2400" dirty="0" err="1"/>
              <a:t>signos</a:t>
            </a:r>
            <a:r>
              <a:rPr lang="en-US" sz="2400" dirty="0"/>
              <a:t> se da a </a:t>
            </a:r>
            <a:r>
              <a:rPr lang="en-US" sz="2400" dirty="0" err="1"/>
              <a:t>conocer</a:t>
            </a:r>
            <a:r>
              <a:rPr lang="en-US" sz="2400" dirty="0"/>
              <a:t> el </a:t>
            </a:r>
            <a:r>
              <a:rPr lang="en-US" sz="2400" dirty="0" err="1"/>
              <a:t>estado</a:t>
            </a:r>
            <a:r>
              <a:rPr lang="en-US" sz="2400" dirty="0"/>
              <a:t> </a:t>
            </a:r>
            <a:r>
              <a:rPr lang="en-US" sz="2400" dirty="0" err="1"/>
              <a:t>económico</a:t>
            </a:r>
            <a:r>
              <a:rPr lang="en-US" sz="2400" dirty="0"/>
              <a:t> de la </a:t>
            </a:r>
            <a:r>
              <a:rPr lang="en-US" sz="2400" dirty="0" err="1"/>
              <a:t>madre</a:t>
            </a:r>
            <a:r>
              <a:rPr lang="en-US" sz="2400" dirty="0"/>
              <a:t> e </a:t>
            </a:r>
            <a:r>
              <a:rPr lang="en-US" sz="2400" dirty="0" err="1"/>
              <a:t>hija</a:t>
            </a:r>
            <a:r>
              <a:rPr lang="en-US" sz="2400" dirty="0"/>
              <a:t>?</a:t>
            </a:r>
          </a:p>
          <a:p>
            <a:pPr marL="342900" indent="-342900">
              <a:buAutoNum type="arabicPeriod"/>
            </a:pPr>
            <a:endParaRPr lang="en-US" sz="2400" dirty="0"/>
          </a:p>
          <a:p>
            <a:pPr marL="342900" indent="-342900">
              <a:buAutoNum type="arabicPeriod"/>
            </a:pPr>
            <a:r>
              <a:rPr lang="en-US" sz="2400" dirty="0" err="1"/>
              <a:t>Respecto</a:t>
            </a:r>
            <a:r>
              <a:rPr lang="en-US" sz="2400" dirty="0"/>
              <a:t> al </a:t>
            </a:r>
            <a:r>
              <a:rPr lang="en-US" sz="2400" dirty="0" err="1"/>
              <a:t>carácter</a:t>
            </a:r>
            <a:r>
              <a:rPr lang="en-US" sz="2400" dirty="0"/>
              <a:t> del </a:t>
            </a:r>
            <a:r>
              <a:rPr lang="en-US" sz="2400" dirty="0" err="1"/>
              <a:t>cura</a:t>
            </a:r>
            <a:r>
              <a:rPr lang="en-US" sz="2400" dirty="0"/>
              <a:t>, ¿</a:t>
            </a:r>
            <a:r>
              <a:rPr lang="en-US" sz="2400" dirty="0" err="1"/>
              <a:t>crees</a:t>
            </a:r>
            <a:r>
              <a:rPr lang="en-US" sz="2400" dirty="0"/>
              <a:t> que el </a:t>
            </a:r>
            <a:r>
              <a:rPr lang="en-US" sz="2400" dirty="0" err="1"/>
              <a:t>narrador</a:t>
            </a:r>
            <a:r>
              <a:rPr lang="en-US" sz="2400" dirty="0"/>
              <a:t> introduce </a:t>
            </a:r>
            <a:r>
              <a:rPr lang="en-US" sz="2400" dirty="0" err="1"/>
              <a:t>aquí</a:t>
            </a:r>
            <a:r>
              <a:rPr lang="en-US" sz="2400" dirty="0"/>
              <a:t> un </a:t>
            </a:r>
            <a:r>
              <a:rPr lang="en-US" sz="2400" dirty="0" err="1"/>
              <a:t>discurso</a:t>
            </a:r>
            <a:r>
              <a:rPr lang="en-US" sz="2400" dirty="0"/>
              <a:t> anticlerical? </a:t>
            </a:r>
            <a:r>
              <a:rPr lang="en-US" sz="2400" dirty="0" err="1"/>
              <a:t>Explica</a:t>
            </a:r>
            <a:r>
              <a:rPr lang="en-US" sz="2400" dirty="0"/>
              <a:t>.</a:t>
            </a:r>
          </a:p>
          <a:p>
            <a:pPr marL="342900" indent="-342900">
              <a:buAutoNum type="arabicPeriod"/>
            </a:pPr>
            <a:endParaRPr lang="en-US" sz="2400" dirty="0"/>
          </a:p>
          <a:p>
            <a:pPr marL="342900" indent="-342900">
              <a:buAutoNum type="arabicPeriod"/>
            </a:pPr>
            <a:r>
              <a:rPr lang="en-US" sz="2400" dirty="0"/>
              <a:t>El </a:t>
            </a:r>
            <a:r>
              <a:rPr lang="en-US" sz="2400" dirty="0" err="1"/>
              <a:t>autor</a:t>
            </a:r>
            <a:r>
              <a:rPr lang="en-US" sz="2400" dirty="0"/>
              <a:t> </a:t>
            </a:r>
            <a:r>
              <a:rPr lang="en-US" sz="2400" dirty="0" err="1"/>
              <a:t>crea</a:t>
            </a:r>
            <a:r>
              <a:rPr lang="en-US" sz="2400" dirty="0"/>
              <a:t> un </a:t>
            </a:r>
            <a:r>
              <a:rPr lang="en-US" sz="2400" dirty="0" err="1"/>
              <a:t>denso</a:t>
            </a:r>
            <a:r>
              <a:rPr lang="en-US" sz="2400" dirty="0"/>
              <a:t> </a:t>
            </a:r>
            <a:r>
              <a:rPr lang="en-US" sz="2400" dirty="0" err="1"/>
              <a:t>ambiente</a:t>
            </a:r>
            <a:r>
              <a:rPr lang="en-US" sz="2400" dirty="0"/>
              <a:t>. ¿</a:t>
            </a:r>
            <a:r>
              <a:rPr lang="en-US" sz="2400" dirty="0" err="1"/>
              <a:t>Cómo</a:t>
            </a:r>
            <a:r>
              <a:rPr lang="en-US" sz="2400" dirty="0"/>
              <a:t> </a:t>
            </a:r>
            <a:r>
              <a:rPr lang="en-US" sz="2400" dirty="0" err="1"/>
              <a:t>crea</a:t>
            </a:r>
            <a:r>
              <a:rPr lang="en-US" sz="2400" dirty="0"/>
              <a:t> el </a:t>
            </a:r>
            <a:r>
              <a:rPr lang="en-US" sz="2400" dirty="0" err="1"/>
              <a:t>ambiente</a:t>
            </a:r>
            <a:r>
              <a:rPr lang="en-US" sz="2400" dirty="0"/>
              <a:t> </a:t>
            </a:r>
            <a:r>
              <a:rPr lang="en-US" sz="2400" dirty="0" err="1"/>
              <a:t>agobiante</a:t>
            </a:r>
            <a:r>
              <a:rPr lang="en-US" sz="2400" dirty="0"/>
              <a:t> del </a:t>
            </a:r>
            <a:r>
              <a:rPr lang="en-US" sz="2400" dirty="0" err="1"/>
              <a:t>calor</a:t>
            </a:r>
            <a:r>
              <a:rPr lang="en-US" sz="2400" dirty="0"/>
              <a:t>? </a:t>
            </a:r>
          </a:p>
          <a:p>
            <a:pPr marL="342900" indent="-342900">
              <a:buAutoNum type="arabicPeriod"/>
            </a:pPr>
            <a:endParaRPr lang="en-US" sz="2400" dirty="0"/>
          </a:p>
          <a:p>
            <a:pPr marL="342900" indent="-342900">
              <a:buAutoNum type="arabicPeriod"/>
            </a:pPr>
            <a:r>
              <a:rPr lang="en-US" sz="2400" dirty="0"/>
              <a:t>¿Se </a:t>
            </a:r>
            <a:r>
              <a:rPr lang="en-US" sz="2400" dirty="0" err="1"/>
              <a:t>puede</a:t>
            </a:r>
            <a:r>
              <a:rPr lang="en-US" sz="2400" dirty="0"/>
              <a:t> </a:t>
            </a:r>
            <a:r>
              <a:rPr lang="en-US" sz="2400" dirty="0" err="1"/>
              <a:t>estar</a:t>
            </a:r>
            <a:r>
              <a:rPr lang="en-US" sz="2400" dirty="0"/>
              <a:t> </a:t>
            </a:r>
            <a:r>
              <a:rPr lang="en-US" sz="2400" dirty="0" err="1"/>
              <a:t>cien</a:t>
            </a:r>
            <a:r>
              <a:rPr lang="en-US" sz="2400" dirty="0"/>
              <a:t> por </a:t>
            </a:r>
            <a:r>
              <a:rPr lang="en-US" sz="2400" dirty="0" err="1"/>
              <a:t>cien</a:t>
            </a:r>
            <a:r>
              <a:rPr lang="en-US" sz="2400" dirty="0"/>
              <a:t> </a:t>
            </a:r>
            <a:r>
              <a:rPr lang="en-US" sz="2400" dirty="0" err="1"/>
              <a:t>seguro</a:t>
            </a:r>
            <a:r>
              <a:rPr lang="en-US" sz="2400" dirty="0"/>
              <a:t> que Carlos </a:t>
            </a:r>
            <a:r>
              <a:rPr lang="en-US" sz="2400" dirty="0" err="1"/>
              <a:t>había</a:t>
            </a:r>
            <a:r>
              <a:rPr lang="en-US" sz="2400" dirty="0"/>
              <a:t> </a:t>
            </a:r>
            <a:r>
              <a:rPr lang="en-US" sz="2400" dirty="0" err="1"/>
              <a:t>ido</a:t>
            </a:r>
            <a:r>
              <a:rPr lang="en-US" sz="2400" dirty="0"/>
              <a:t> a la casa de Rebeca para </a:t>
            </a:r>
            <a:r>
              <a:rPr lang="en-US" sz="2400" dirty="0" err="1"/>
              <a:t>robar</a:t>
            </a:r>
            <a:r>
              <a:rPr lang="en-US" sz="2400" dirty="0"/>
              <a:t>?</a:t>
            </a:r>
          </a:p>
        </p:txBody>
      </p:sp>
      <p:sp>
        <p:nvSpPr>
          <p:cNvPr id="7" name="Subtitle 2">
            <a:extLst>
              <a:ext uri="{FF2B5EF4-FFF2-40B4-BE49-F238E27FC236}">
                <a16:creationId xmlns:a16="http://schemas.microsoft.com/office/drawing/2014/main" id="{706897E6-14BF-46A9-BD15-9BDA9338CC8C}"/>
              </a:ext>
            </a:extLst>
          </p:cNvPr>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
        <p:nvSpPr>
          <p:cNvPr id="8" name="Title 1">
            <a:extLst>
              <a:ext uri="{FF2B5EF4-FFF2-40B4-BE49-F238E27FC236}">
                <a16:creationId xmlns:a16="http://schemas.microsoft.com/office/drawing/2014/main" id="{4023D404-6D4B-4505-B659-9406C5577CF1}"/>
              </a:ext>
            </a:extLst>
          </p:cNvPr>
          <p:cNvSpPr txBox="1">
            <a:spLocks/>
          </p:cNvSpPr>
          <p:nvPr/>
        </p:nvSpPr>
        <p:spPr>
          <a:xfrm>
            <a:off x="7062930" y="-374001"/>
            <a:ext cx="5311950" cy="238091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dirty="0">
              <a:solidFill>
                <a:srgbClr val="00B0F0"/>
              </a:solidFill>
            </a:endParaRPr>
          </a:p>
          <a:p>
            <a:endParaRPr lang="en-US" sz="3600" dirty="0">
              <a:solidFill>
                <a:srgbClr val="00B0F0"/>
              </a:solidFill>
            </a:endParaRPr>
          </a:p>
        </p:txBody>
      </p:sp>
      <p:sp>
        <p:nvSpPr>
          <p:cNvPr id="5" name="TextBox 4">
            <a:extLst>
              <a:ext uri="{FF2B5EF4-FFF2-40B4-BE49-F238E27FC236}">
                <a16:creationId xmlns:a16="http://schemas.microsoft.com/office/drawing/2014/main" id="{6C9D5C5F-9F20-45A8-B79C-9D5307E43922}"/>
              </a:ext>
            </a:extLst>
          </p:cNvPr>
          <p:cNvSpPr txBox="1"/>
          <p:nvPr/>
        </p:nvSpPr>
        <p:spPr>
          <a:xfrm>
            <a:off x="83078" y="6488668"/>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Tree>
    <p:extLst>
      <p:ext uri="{BB962C8B-B14F-4D97-AF65-F5344CB8AC3E}">
        <p14:creationId xmlns:p14="http://schemas.microsoft.com/office/powerpoint/2010/main" val="3096842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73012481"/>
              </p:ext>
            </p:extLst>
          </p:nvPr>
        </p:nvGraphicFramePr>
        <p:xfrm>
          <a:off x="0" y="2071924"/>
          <a:ext cx="12192000" cy="4786076"/>
        </p:xfrm>
        <a:graphic>
          <a:graphicData uri="http://schemas.openxmlformats.org/drawingml/2006/table">
            <a:tbl>
              <a:tblPr firstRow="1" bandRow="1">
                <a:tableStyleId>{5C22544A-7EE6-4342-B048-85BDC9FD1C3A}</a:tableStyleId>
              </a:tblPr>
              <a:tblGrid>
                <a:gridCol w="3541583">
                  <a:extLst>
                    <a:ext uri="{9D8B030D-6E8A-4147-A177-3AD203B41FA5}">
                      <a16:colId xmlns:a16="http://schemas.microsoft.com/office/drawing/2014/main" val="20000"/>
                    </a:ext>
                  </a:extLst>
                </a:gridCol>
                <a:gridCol w="3032734">
                  <a:extLst>
                    <a:ext uri="{9D8B030D-6E8A-4147-A177-3AD203B41FA5}">
                      <a16:colId xmlns:a16="http://schemas.microsoft.com/office/drawing/2014/main" val="20001"/>
                    </a:ext>
                  </a:extLst>
                </a:gridCol>
                <a:gridCol w="2747780">
                  <a:extLst>
                    <a:ext uri="{9D8B030D-6E8A-4147-A177-3AD203B41FA5}">
                      <a16:colId xmlns:a16="http://schemas.microsoft.com/office/drawing/2014/main" val="20002"/>
                    </a:ext>
                  </a:extLst>
                </a:gridCol>
                <a:gridCol w="2869903">
                  <a:extLst>
                    <a:ext uri="{9D8B030D-6E8A-4147-A177-3AD203B41FA5}">
                      <a16:colId xmlns:a16="http://schemas.microsoft.com/office/drawing/2014/main" val="20003"/>
                    </a:ext>
                  </a:extLst>
                </a:gridCol>
              </a:tblGrid>
              <a:tr h="1313956">
                <a:tc>
                  <a:txBody>
                    <a:bodyPr/>
                    <a:lstStyle/>
                    <a:p>
                      <a:pPr algn="ctr"/>
                      <a:endParaRPr lang="es-419" sz="2800" dirty="0"/>
                    </a:p>
                  </a:txBody>
                  <a:tcPr/>
                </a:tc>
                <a:tc>
                  <a:txBody>
                    <a:bodyPr/>
                    <a:lstStyle/>
                    <a:p>
                      <a:pPr algn="ctr"/>
                      <a:r>
                        <a:rPr lang="en-US" sz="2800" dirty="0" err="1"/>
                        <a:t>Relación</a:t>
                      </a:r>
                      <a:r>
                        <a:rPr lang="en-US" sz="2800" baseline="0" dirty="0"/>
                        <a:t> entre padre/</a:t>
                      </a:r>
                      <a:r>
                        <a:rPr lang="en-US" sz="2800" baseline="0" dirty="0" err="1"/>
                        <a:t>madre</a:t>
                      </a:r>
                      <a:r>
                        <a:rPr lang="en-US" sz="2800" baseline="0" dirty="0"/>
                        <a:t> e </a:t>
                      </a:r>
                      <a:r>
                        <a:rPr lang="en-US" sz="2800" baseline="0" dirty="0" err="1"/>
                        <a:t>hijo</a:t>
                      </a:r>
                      <a:endParaRPr lang="es-419" sz="2800" dirty="0"/>
                    </a:p>
                  </a:txBody>
                  <a:tcPr/>
                </a:tc>
                <a:tc>
                  <a:txBody>
                    <a:bodyPr/>
                    <a:lstStyle/>
                    <a:p>
                      <a:pPr algn="ctr"/>
                      <a:r>
                        <a:rPr lang="en-US" sz="2800" dirty="0" err="1"/>
                        <a:t>Ambiente</a:t>
                      </a:r>
                      <a:endParaRPr lang="es-419" sz="2800" dirty="0"/>
                    </a:p>
                  </a:txBody>
                  <a:tcPr/>
                </a:tc>
                <a:tc>
                  <a:txBody>
                    <a:bodyPr/>
                    <a:lstStyle/>
                    <a:p>
                      <a:pPr algn="ctr"/>
                      <a:r>
                        <a:rPr lang="en-US" sz="2800" dirty="0" err="1"/>
                        <a:t>Narrador</a:t>
                      </a:r>
                      <a:endParaRPr lang="es-419" sz="2800" dirty="0"/>
                    </a:p>
                  </a:txBody>
                  <a:tcPr/>
                </a:tc>
                <a:extLst>
                  <a:ext uri="{0D108BD9-81ED-4DB2-BD59-A6C34878D82A}">
                    <a16:rowId xmlns:a16="http://schemas.microsoft.com/office/drawing/2014/main" val="10000"/>
                  </a:ext>
                </a:extLst>
              </a:tr>
              <a:tr h="1021438">
                <a:tc>
                  <a:txBody>
                    <a:bodyPr/>
                    <a:lstStyle/>
                    <a:p>
                      <a:r>
                        <a:rPr lang="en-US" sz="2800" dirty="0"/>
                        <a:t>“El </a:t>
                      </a:r>
                      <a:r>
                        <a:rPr lang="en-US" sz="2800" dirty="0" err="1"/>
                        <a:t>hijo</a:t>
                      </a:r>
                      <a:r>
                        <a:rPr lang="en-US" sz="2800" dirty="0"/>
                        <a:t>”</a:t>
                      </a:r>
                    </a:p>
                    <a:p>
                      <a:endParaRPr lang="en-US" sz="2800" dirty="0"/>
                    </a:p>
                  </a:txBody>
                  <a:tcPr/>
                </a:tc>
                <a:tc>
                  <a:txBody>
                    <a:bodyPr/>
                    <a:lstStyle/>
                    <a:p>
                      <a:endParaRPr lang="es-419" sz="2800" dirty="0"/>
                    </a:p>
                  </a:txBody>
                  <a:tcPr/>
                </a:tc>
                <a:tc>
                  <a:txBody>
                    <a:bodyPr/>
                    <a:lstStyle/>
                    <a:p>
                      <a:endParaRPr lang="es-419" sz="2800" dirty="0"/>
                    </a:p>
                  </a:txBody>
                  <a:tcPr/>
                </a:tc>
                <a:tc>
                  <a:txBody>
                    <a:bodyPr/>
                    <a:lstStyle/>
                    <a:p>
                      <a:endParaRPr lang="es-419" sz="2800"/>
                    </a:p>
                  </a:txBody>
                  <a:tcPr/>
                </a:tc>
                <a:extLst>
                  <a:ext uri="{0D108BD9-81ED-4DB2-BD59-A6C34878D82A}">
                    <a16:rowId xmlns:a16="http://schemas.microsoft.com/office/drawing/2014/main" val="10001"/>
                  </a:ext>
                </a:extLst>
              </a:tr>
              <a:tr h="1021438">
                <a:tc>
                  <a:txBody>
                    <a:bodyPr/>
                    <a:lstStyle/>
                    <a:p>
                      <a:r>
                        <a:rPr lang="en-US" sz="2800" dirty="0"/>
                        <a:t>“No </a:t>
                      </a:r>
                      <a:r>
                        <a:rPr lang="en-US" sz="2800" dirty="0" err="1"/>
                        <a:t>oyes</a:t>
                      </a:r>
                      <a:r>
                        <a:rPr lang="en-US" sz="2800" dirty="0"/>
                        <a:t> </a:t>
                      </a:r>
                      <a:r>
                        <a:rPr lang="en-US" sz="2800" dirty="0" err="1"/>
                        <a:t>ladrar</a:t>
                      </a:r>
                      <a:r>
                        <a:rPr lang="en-US" sz="2800" baseline="0" dirty="0"/>
                        <a:t> los </a:t>
                      </a:r>
                      <a:r>
                        <a:rPr lang="en-US" sz="2800" baseline="0" dirty="0" err="1"/>
                        <a:t>perros</a:t>
                      </a:r>
                      <a:r>
                        <a:rPr lang="en-US" sz="2800" baseline="0" dirty="0"/>
                        <a:t>”</a:t>
                      </a:r>
                    </a:p>
                    <a:p>
                      <a:endParaRPr lang="es-419" sz="2800" dirty="0"/>
                    </a:p>
                  </a:txBody>
                  <a:tcPr/>
                </a:tc>
                <a:tc>
                  <a:txBody>
                    <a:bodyPr/>
                    <a:lstStyle/>
                    <a:p>
                      <a:endParaRPr lang="es-419" sz="2800" dirty="0"/>
                    </a:p>
                  </a:txBody>
                  <a:tcPr/>
                </a:tc>
                <a:tc>
                  <a:txBody>
                    <a:bodyPr/>
                    <a:lstStyle/>
                    <a:p>
                      <a:endParaRPr lang="es-419" sz="2800" dirty="0"/>
                    </a:p>
                  </a:txBody>
                  <a:tcPr/>
                </a:tc>
                <a:tc>
                  <a:txBody>
                    <a:bodyPr/>
                    <a:lstStyle/>
                    <a:p>
                      <a:endParaRPr lang="es-419" sz="2800" dirty="0"/>
                    </a:p>
                  </a:txBody>
                  <a:tcPr/>
                </a:tc>
                <a:extLst>
                  <a:ext uri="{0D108BD9-81ED-4DB2-BD59-A6C34878D82A}">
                    <a16:rowId xmlns:a16="http://schemas.microsoft.com/office/drawing/2014/main" val="10002"/>
                  </a:ext>
                </a:extLst>
              </a:tr>
              <a:tr h="1021438">
                <a:tc>
                  <a:txBody>
                    <a:bodyPr/>
                    <a:lstStyle/>
                    <a:p>
                      <a:r>
                        <a:rPr lang="en-US" sz="2800" dirty="0"/>
                        <a:t>“La siesta del martes”</a:t>
                      </a:r>
                    </a:p>
                    <a:p>
                      <a:endParaRPr lang="es-419" sz="2800" dirty="0"/>
                    </a:p>
                  </a:txBody>
                  <a:tcPr/>
                </a:tc>
                <a:tc>
                  <a:txBody>
                    <a:bodyPr/>
                    <a:lstStyle/>
                    <a:p>
                      <a:endParaRPr lang="es-419" sz="2800"/>
                    </a:p>
                  </a:txBody>
                  <a:tcPr/>
                </a:tc>
                <a:tc>
                  <a:txBody>
                    <a:bodyPr/>
                    <a:lstStyle/>
                    <a:p>
                      <a:endParaRPr lang="es-419" sz="2800" dirty="0"/>
                    </a:p>
                  </a:txBody>
                  <a:tcPr/>
                </a:tc>
                <a:tc>
                  <a:txBody>
                    <a:bodyPr/>
                    <a:lstStyle/>
                    <a:p>
                      <a:endParaRPr lang="es-419" sz="2800" dirty="0"/>
                    </a:p>
                  </a:txBody>
                  <a:tcPr/>
                </a:tc>
                <a:extLst>
                  <a:ext uri="{0D108BD9-81ED-4DB2-BD59-A6C34878D82A}">
                    <a16:rowId xmlns:a16="http://schemas.microsoft.com/office/drawing/2014/main" val="10003"/>
                  </a:ext>
                </a:extLst>
              </a:tr>
            </a:tbl>
          </a:graphicData>
        </a:graphic>
      </p:graphicFrame>
      <p:sp>
        <p:nvSpPr>
          <p:cNvPr id="7" name="Subtitle 2">
            <a:extLst>
              <a:ext uri="{FF2B5EF4-FFF2-40B4-BE49-F238E27FC236}">
                <a16:creationId xmlns:a16="http://schemas.microsoft.com/office/drawing/2014/main" id="{A79D8032-9B63-4937-BFF3-5EDF7F0ED0B6}"/>
              </a:ext>
            </a:extLst>
          </p:cNvPr>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
        <p:nvSpPr>
          <p:cNvPr id="8" name="Title 1">
            <a:extLst>
              <a:ext uri="{FF2B5EF4-FFF2-40B4-BE49-F238E27FC236}">
                <a16:creationId xmlns:a16="http://schemas.microsoft.com/office/drawing/2014/main" id="{6074DC92-FA34-4504-9926-032FD5D0B19F}"/>
              </a:ext>
            </a:extLst>
          </p:cNvPr>
          <p:cNvSpPr txBox="1">
            <a:spLocks/>
          </p:cNvSpPr>
          <p:nvPr/>
        </p:nvSpPr>
        <p:spPr>
          <a:xfrm>
            <a:off x="7062930" y="-374001"/>
            <a:ext cx="5311950" cy="238091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dirty="0">
              <a:solidFill>
                <a:srgbClr val="00B0F0"/>
              </a:solidFill>
            </a:endParaRPr>
          </a:p>
          <a:p>
            <a:endParaRPr lang="en-US" sz="3600" dirty="0">
              <a:solidFill>
                <a:srgbClr val="00B0F0"/>
              </a:solidFill>
            </a:endParaRPr>
          </a:p>
        </p:txBody>
      </p:sp>
      <p:sp>
        <p:nvSpPr>
          <p:cNvPr id="5" name="TextBox 4">
            <a:extLst>
              <a:ext uri="{FF2B5EF4-FFF2-40B4-BE49-F238E27FC236}">
                <a16:creationId xmlns:a16="http://schemas.microsoft.com/office/drawing/2014/main" id="{39D23367-99BF-4031-BBCC-1F4E666484C9}"/>
              </a:ext>
            </a:extLst>
          </p:cNvPr>
          <p:cNvSpPr txBox="1"/>
          <p:nvPr/>
        </p:nvSpPr>
        <p:spPr>
          <a:xfrm>
            <a:off x="99030" y="6457890"/>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Tree>
    <p:extLst>
      <p:ext uri="{BB962C8B-B14F-4D97-AF65-F5344CB8AC3E}">
        <p14:creationId xmlns:p14="http://schemas.microsoft.com/office/powerpoint/2010/main" val="248371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0008" y="3096766"/>
            <a:ext cx="8702362" cy="1754326"/>
          </a:xfrm>
          <a:prstGeom prst="rect">
            <a:avLst/>
          </a:prstGeom>
          <a:noFill/>
        </p:spPr>
        <p:txBody>
          <a:bodyPr wrap="square" rtlCol="0">
            <a:spAutoFit/>
          </a:bodyPr>
          <a:lstStyle/>
          <a:p>
            <a:pPr marL="342900" indent="-342900">
              <a:buAutoNum type="arabicPeriod"/>
            </a:pPr>
            <a:r>
              <a:rPr lang="en-US" sz="3600" dirty="0" err="1"/>
              <a:t>Tres</a:t>
            </a:r>
            <a:r>
              <a:rPr lang="en-US" sz="3600" dirty="0"/>
              <a:t> </a:t>
            </a:r>
            <a:r>
              <a:rPr lang="en-US" sz="3600" dirty="0" err="1"/>
              <a:t>puntos</a:t>
            </a:r>
            <a:r>
              <a:rPr lang="en-US" sz="3600" dirty="0"/>
              <a:t> </a:t>
            </a:r>
            <a:r>
              <a:rPr lang="en-US" sz="3600" dirty="0" err="1"/>
              <a:t>importantes</a:t>
            </a:r>
            <a:endParaRPr lang="en-US" sz="3600" dirty="0"/>
          </a:p>
          <a:p>
            <a:pPr marL="342900" indent="-342900">
              <a:buAutoNum type="arabicPeriod"/>
            </a:pPr>
            <a:r>
              <a:rPr lang="en-US" sz="3600" dirty="0"/>
              <a:t>El </a:t>
            </a:r>
            <a:r>
              <a:rPr lang="en-US" sz="3600" dirty="0" err="1"/>
              <a:t>papel</a:t>
            </a:r>
            <a:r>
              <a:rPr lang="en-US" sz="3600" dirty="0"/>
              <a:t> del </a:t>
            </a:r>
            <a:r>
              <a:rPr lang="en-US" sz="3600" dirty="0" err="1"/>
              <a:t>medio</a:t>
            </a:r>
            <a:r>
              <a:rPr lang="en-US" sz="3600" dirty="0"/>
              <a:t> </a:t>
            </a:r>
            <a:r>
              <a:rPr lang="en-US" sz="3600" dirty="0" err="1"/>
              <a:t>ambiente</a:t>
            </a:r>
            <a:endParaRPr lang="en-US" sz="3600" dirty="0"/>
          </a:p>
          <a:p>
            <a:pPr marL="342900" indent="-342900">
              <a:buAutoNum type="arabicPeriod"/>
            </a:pPr>
            <a:r>
              <a:rPr lang="en-US" sz="3600" dirty="0"/>
              <a:t>El </a:t>
            </a:r>
            <a:r>
              <a:rPr lang="en-US" sz="3600" dirty="0" err="1"/>
              <a:t>papel</a:t>
            </a:r>
            <a:r>
              <a:rPr lang="en-US" sz="3600" dirty="0"/>
              <a:t> de las </a:t>
            </a:r>
            <a:r>
              <a:rPr lang="en-US" sz="3600" dirty="0" err="1"/>
              <a:t>relaciones</a:t>
            </a:r>
            <a:r>
              <a:rPr lang="en-US" sz="3600" dirty="0"/>
              <a:t> </a:t>
            </a:r>
            <a:r>
              <a:rPr lang="en-US" sz="3600" dirty="0" err="1"/>
              <a:t>familiares</a:t>
            </a:r>
            <a:endParaRPr lang="es-419" sz="3600" dirty="0"/>
          </a:p>
        </p:txBody>
      </p:sp>
      <p:sp>
        <p:nvSpPr>
          <p:cNvPr id="3" name="Subtitle 2">
            <a:extLst>
              <a:ext uri="{FF2B5EF4-FFF2-40B4-BE49-F238E27FC236}">
                <a16:creationId xmlns:a16="http://schemas.microsoft.com/office/drawing/2014/main" id="{E32104C0-3E82-4944-A8CE-B151249714EB}"/>
              </a:ext>
            </a:extLst>
          </p:cNvPr>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
        <p:nvSpPr>
          <p:cNvPr id="4" name="Title 1">
            <a:extLst>
              <a:ext uri="{FF2B5EF4-FFF2-40B4-BE49-F238E27FC236}">
                <a16:creationId xmlns:a16="http://schemas.microsoft.com/office/drawing/2014/main" id="{BA6C1F31-4749-4BA2-93A5-952716CFC10A}"/>
              </a:ext>
            </a:extLst>
          </p:cNvPr>
          <p:cNvSpPr txBox="1">
            <a:spLocks/>
          </p:cNvSpPr>
          <p:nvPr/>
        </p:nvSpPr>
        <p:spPr>
          <a:xfrm>
            <a:off x="7062930" y="-374001"/>
            <a:ext cx="5311950" cy="238091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u="sng" dirty="0">
                <a:solidFill>
                  <a:srgbClr val="00B0F0"/>
                </a:solidFill>
              </a:rPr>
              <a:t>Las </a:t>
            </a:r>
            <a:r>
              <a:rPr lang="en-US" sz="1800" b="1" u="sng" dirty="0" err="1">
                <a:solidFill>
                  <a:srgbClr val="00B0F0"/>
                </a:solidFill>
              </a:rPr>
              <a:t>relaciones</a:t>
            </a:r>
            <a:r>
              <a:rPr lang="en-US" sz="1800" b="1" u="sng" dirty="0">
                <a:solidFill>
                  <a:srgbClr val="00B0F0"/>
                </a:solidFill>
              </a:rPr>
              <a:t> </a:t>
            </a:r>
            <a:r>
              <a:rPr lang="en-US" sz="1800" b="1" u="sng" dirty="0" err="1">
                <a:solidFill>
                  <a:srgbClr val="00B0F0"/>
                </a:solidFill>
              </a:rPr>
              <a:t>interpersonales</a:t>
            </a:r>
            <a:r>
              <a:rPr lang="en-US" sz="1800" b="1" u="sng" dirty="0">
                <a:solidFill>
                  <a:srgbClr val="00B0F0"/>
                </a:solidFill>
              </a:rPr>
              <a:t> y </a:t>
            </a:r>
            <a:r>
              <a:rPr lang="en-US" sz="1800" b="1" u="sng" dirty="0" err="1">
                <a:solidFill>
                  <a:srgbClr val="00B0F0"/>
                </a:solidFill>
              </a:rPr>
              <a:t>sociales</a:t>
            </a:r>
            <a:br>
              <a:rPr lang="en-US" sz="1800" b="1" u="sng" dirty="0">
                <a:solidFill>
                  <a:srgbClr val="00B0F0"/>
                </a:solidFill>
              </a:rPr>
            </a:br>
            <a:r>
              <a:rPr lang="en-US" sz="1800" b="1" dirty="0">
                <a:solidFill>
                  <a:srgbClr val="00B0F0"/>
                </a:solidFill>
              </a:rPr>
              <a:t>- El </a:t>
            </a:r>
            <a:r>
              <a:rPr lang="en-US" sz="1800" b="1" dirty="0" err="1">
                <a:solidFill>
                  <a:srgbClr val="00B0F0"/>
                </a:solidFill>
              </a:rPr>
              <a:t>amor</a:t>
            </a:r>
            <a:r>
              <a:rPr lang="en-US" sz="1800" b="1" dirty="0">
                <a:solidFill>
                  <a:srgbClr val="00B0F0"/>
                </a:solidFill>
              </a:rPr>
              <a:t> y el </a:t>
            </a:r>
            <a:r>
              <a:rPr lang="en-US" sz="1800" b="1" dirty="0" err="1">
                <a:solidFill>
                  <a:srgbClr val="00B0F0"/>
                </a:solidFill>
              </a:rPr>
              <a:t>desprecio</a:t>
            </a:r>
            <a:endParaRPr lang="en-US" sz="1800" b="1" dirty="0">
              <a:solidFill>
                <a:srgbClr val="00B0F0"/>
              </a:solidFill>
            </a:endParaRPr>
          </a:p>
          <a:p>
            <a:r>
              <a:rPr lang="en-US" sz="1800" b="1" dirty="0">
                <a:solidFill>
                  <a:srgbClr val="00B0F0"/>
                </a:solidFill>
              </a:rPr>
              <a:t>- La </a:t>
            </a:r>
            <a:r>
              <a:rPr lang="en-US" sz="1800" b="1" dirty="0" err="1">
                <a:solidFill>
                  <a:srgbClr val="00B0F0"/>
                </a:solidFill>
              </a:rPr>
              <a:t>comunicación</a:t>
            </a:r>
            <a:r>
              <a:rPr lang="en-US" sz="1800" b="1" dirty="0">
                <a:solidFill>
                  <a:srgbClr val="00B0F0"/>
                </a:solidFill>
              </a:rPr>
              <a:t> o </a:t>
            </a:r>
            <a:r>
              <a:rPr lang="en-US" sz="1800" b="1" dirty="0" err="1">
                <a:solidFill>
                  <a:srgbClr val="00B0F0"/>
                </a:solidFill>
              </a:rPr>
              <a:t>falta</a:t>
            </a:r>
            <a:r>
              <a:rPr lang="en-US" sz="1800" b="1" dirty="0">
                <a:solidFill>
                  <a:srgbClr val="00B0F0"/>
                </a:solidFill>
              </a:rPr>
              <a:t> de </a:t>
            </a:r>
            <a:r>
              <a:rPr lang="en-US" sz="1800" b="1" dirty="0" err="1">
                <a:solidFill>
                  <a:srgbClr val="00B0F0"/>
                </a:solidFill>
              </a:rPr>
              <a:t>comunicación</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a:t>
            </a:r>
            <a:r>
              <a:rPr lang="en-US" sz="1800" b="1" dirty="0" err="1">
                <a:solidFill>
                  <a:srgbClr val="00B0F0"/>
                </a:solidFill>
              </a:rPr>
              <a:t>familiares</a:t>
            </a:r>
            <a:endParaRPr lang="en-US" sz="1800" b="1" dirty="0">
              <a:solidFill>
                <a:srgbClr val="00B0F0"/>
              </a:solidFill>
            </a:endParaRPr>
          </a:p>
          <a:p>
            <a:r>
              <a:rPr lang="en-US" sz="1800" b="1" dirty="0">
                <a:solidFill>
                  <a:srgbClr val="00B0F0"/>
                </a:solidFill>
              </a:rPr>
              <a:t>- Las </a:t>
            </a:r>
            <a:r>
              <a:rPr lang="en-US" sz="1800" b="1" dirty="0" err="1">
                <a:solidFill>
                  <a:srgbClr val="00B0F0"/>
                </a:solidFill>
              </a:rPr>
              <a:t>relaciones</a:t>
            </a:r>
            <a:r>
              <a:rPr lang="en-US" sz="1800" b="1" dirty="0">
                <a:solidFill>
                  <a:srgbClr val="00B0F0"/>
                </a:solidFill>
              </a:rPr>
              <a:t> del </a:t>
            </a:r>
            <a:r>
              <a:rPr lang="en-US" sz="1800" b="1" dirty="0" err="1">
                <a:solidFill>
                  <a:srgbClr val="00B0F0"/>
                </a:solidFill>
              </a:rPr>
              <a:t>poder</a:t>
            </a:r>
            <a:endParaRPr lang="en-US" sz="1800" dirty="0">
              <a:solidFill>
                <a:srgbClr val="00B0F0"/>
              </a:solidFill>
            </a:endParaRPr>
          </a:p>
          <a:p>
            <a:endParaRPr lang="en-US" sz="3600" dirty="0">
              <a:solidFill>
                <a:srgbClr val="00B0F0"/>
              </a:solidFill>
            </a:endParaRPr>
          </a:p>
        </p:txBody>
      </p:sp>
      <p:sp>
        <p:nvSpPr>
          <p:cNvPr id="5" name="TextBox 4">
            <a:extLst>
              <a:ext uri="{FF2B5EF4-FFF2-40B4-BE49-F238E27FC236}">
                <a16:creationId xmlns:a16="http://schemas.microsoft.com/office/drawing/2014/main" id="{7640D1F9-4155-48C0-B811-DD354983F2A5}"/>
              </a:ext>
            </a:extLst>
          </p:cNvPr>
          <p:cNvSpPr txBox="1"/>
          <p:nvPr/>
        </p:nvSpPr>
        <p:spPr>
          <a:xfrm>
            <a:off x="99030" y="6457890"/>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Tree>
    <p:extLst>
      <p:ext uri="{BB962C8B-B14F-4D97-AF65-F5344CB8AC3E}">
        <p14:creationId xmlns:p14="http://schemas.microsoft.com/office/powerpoint/2010/main" val="17527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E3350CA-4A14-4DA5-8D6B-E08346B79A00}"/>
              </a:ext>
            </a:extLst>
          </p:cNvPr>
          <p:cNvSpPr/>
          <p:nvPr/>
        </p:nvSpPr>
        <p:spPr>
          <a:xfrm>
            <a:off x="0" y="1600307"/>
            <a:ext cx="12192000" cy="5257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1488D595-259E-4C31-A64E-E83F6D890925}"/>
              </a:ext>
            </a:extLst>
          </p:cNvPr>
          <p:cNvSpPr txBox="1">
            <a:spLocks/>
          </p:cNvSpPr>
          <p:nvPr/>
        </p:nvSpPr>
        <p:spPr>
          <a:xfrm>
            <a:off x="8554061" y="0"/>
            <a:ext cx="3566819" cy="122936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b="1" u="sng" dirty="0">
                <a:solidFill>
                  <a:srgbClr val="00B0F0"/>
                </a:solidFill>
              </a:rPr>
              <a:t>Las </a:t>
            </a:r>
            <a:r>
              <a:rPr lang="en-US" sz="1400" b="1" u="sng" dirty="0" err="1">
                <a:solidFill>
                  <a:srgbClr val="00B0F0"/>
                </a:solidFill>
              </a:rPr>
              <a:t>relaciones</a:t>
            </a:r>
            <a:r>
              <a:rPr lang="en-US" sz="1400" b="1" u="sng" dirty="0">
                <a:solidFill>
                  <a:srgbClr val="00B0F0"/>
                </a:solidFill>
              </a:rPr>
              <a:t> </a:t>
            </a:r>
            <a:r>
              <a:rPr lang="en-US" sz="1400" b="1" u="sng" dirty="0" err="1">
                <a:solidFill>
                  <a:srgbClr val="00B0F0"/>
                </a:solidFill>
              </a:rPr>
              <a:t>interpersonales</a:t>
            </a:r>
            <a:r>
              <a:rPr lang="en-US" sz="1400" b="1" u="sng" dirty="0">
                <a:solidFill>
                  <a:srgbClr val="00B0F0"/>
                </a:solidFill>
              </a:rPr>
              <a:t> y </a:t>
            </a:r>
            <a:r>
              <a:rPr lang="en-US" sz="1400" b="1" u="sng" dirty="0" err="1">
                <a:solidFill>
                  <a:srgbClr val="00B0F0"/>
                </a:solidFill>
              </a:rPr>
              <a:t>sociales</a:t>
            </a:r>
            <a:br>
              <a:rPr lang="en-US" sz="1400" b="1" u="sng" dirty="0">
                <a:solidFill>
                  <a:srgbClr val="00B0F0"/>
                </a:solidFill>
              </a:rPr>
            </a:br>
            <a:r>
              <a:rPr lang="en-US" sz="1400" b="1" dirty="0">
                <a:solidFill>
                  <a:srgbClr val="00B0F0"/>
                </a:solidFill>
              </a:rPr>
              <a:t>- El </a:t>
            </a:r>
            <a:r>
              <a:rPr lang="en-US" sz="1400" b="1" dirty="0" err="1">
                <a:solidFill>
                  <a:srgbClr val="00B0F0"/>
                </a:solidFill>
              </a:rPr>
              <a:t>amor</a:t>
            </a:r>
            <a:r>
              <a:rPr lang="en-US" sz="1400" b="1" dirty="0">
                <a:solidFill>
                  <a:srgbClr val="00B0F0"/>
                </a:solidFill>
              </a:rPr>
              <a:t> y el </a:t>
            </a:r>
            <a:r>
              <a:rPr lang="en-US" sz="1400" b="1" dirty="0" err="1">
                <a:solidFill>
                  <a:srgbClr val="00B0F0"/>
                </a:solidFill>
              </a:rPr>
              <a:t>desprecio</a:t>
            </a:r>
            <a:endParaRPr lang="en-US" sz="1400" b="1" dirty="0">
              <a:solidFill>
                <a:srgbClr val="00B0F0"/>
              </a:solidFill>
            </a:endParaRPr>
          </a:p>
          <a:p>
            <a:r>
              <a:rPr lang="en-US" sz="1400" b="1" dirty="0">
                <a:solidFill>
                  <a:srgbClr val="00B0F0"/>
                </a:solidFill>
              </a:rPr>
              <a:t>- La </a:t>
            </a:r>
            <a:r>
              <a:rPr lang="en-US" sz="1400" b="1" dirty="0" err="1">
                <a:solidFill>
                  <a:srgbClr val="00B0F0"/>
                </a:solidFill>
              </a:rPr>
              <a:t>comunicación</a:t>
            </a:r>
            <a:r>
              <a:rPr lang="en-US" sz="1400" b="1" dirty="0">
                <a:solidFill>
                  <a:srgbClr val="00B0F0"/>
                </a:solidFill>
              </a:rPr>
              <a:t> o </a:t>
            </a:r>
            <a:r>
              <a:rPr lang="en-US" sz="1400" b="1" dirty="0" err="1">
                <a:solidFill>
                  <a:srgbClr val="00B0F0"/>
                </a:solidFill>
              </a:rPr>
              <a:t>falta</a:t>
            </a:r>
            <a:r>
              <a:rPr lang="en-US" sz="1400" b="1" dirty="0">
                <a:solidFill>
                  <a:srgbClr val="00B0F0"/>
                </a:solidFill>
              </a:rPr>
              <a:t> de </a:t>
            </a:r>
            <a:r>
              <a:rPr lang="en-US" sz="1400" b="1" dirty="0" err="1">
                <a:solidFill>
                  <a:srgbClr val="00B0F0"/>
                </a:solidFill>
              </a:rPr>
              <a:t>comunicación</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a:t>
            </a:r>
            <a:r>
              <a:rPr lang="en-US" sz="1400" b="1" dirty="0" err="1">
                <a:solidFill>
                  <a:srgbClr val="00B0F0"/>
                </a:solidFill>
              </a:rPr>
              <a:t>familiares</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del </a:t>
            </a:r>
            <a:r>
              <a:rPr lang="en-US" sz="1400" b="1" dirty="0" err="1">
                <a:solidFill>
                  <a:srgbClr val="00B0F0"/>
                </a:solidFill>
              </a:rPr>
              <a:t>poder</a:t>
            </a:r>
            <a:endParaRPr lang="en-US" sz="1400" dirty="0">
              <a:solidFill>
                <a:srgbClr val="00B0F0"/>
              </a:solidFill>
            </a:endParaRPr>
          </a:p>
        </p:txBody>
      </p:sp>
      <p:sp>
        <p:nvSpPr>
          <p:cNvPr id="12" name="TextBox 11">
            <a:extLst>
              <a:ext uri="{FF2B5EF4-FFF2-40B4-BE49-F238E27FC236}">
                <a16:creationId xmlns:a16="http://schemas.microsoft.com/office/drawing/2014/main" id="{2756BAA8-B920-4F41-B47E-A5660120735D}"/>
              </a:ext>
            </a:extLst>
          </p:cNvPr>
          <p:cNvSpPr txBox="1"/>
          <p:nvPr/>
        </p:nvSpPr>
        <p:spPr>
          <a:xfrm>
            <a:off x="0" y="6322566"/>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
        <p:nvSpPr>
          <p:cNvPr id="7" name="Subtitle 2">
            <a:extLst>
              <a:ext uri="{FF2B5EF4-FFF2-40B4-BE49-F238E27FC236}">
                <a16:creationId xmlns:a16="http://schemas.microsoft.com/office/drawing/2014/main" id="{6A1F4968-7060-4203-B94C-451AA60A9D8D}"/>
              </a:ext>
            </a:extLst>
          </p:cNvPr>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
        <p:nvSpPr>
          <p:cNvPr id="9" name="TextBox 8">
            <a:extLst>
              <a:ext uri="{FF2B5EF4-FFF2-40B4-BE49-F238E27FC236}">
                <a16:creationId xmlns:a16="http://schemas.microsoft.com/office/drawing/2014/main" id="{FDFE49AF-8FF1-43A6-BDC5-B025FB2FE626}"/>
              </a:ext>
            </a:extLst>
          </p:cNvPr>
          <p:cNvSpPr txBox="1"/>
          <p:nvPr/>
        </p:nvSpPr>
        <p:spPr>
          <a:xfrm>
            <a:off x="3160294" y="1600307"/>
            <a:ext cx="7026442" cy="4893647"/>
          </a:xfrm>
          <a:prstGeom prst="rect">
            <a:avLst/>
          </a:prstGeom>
          <a:noFill/>
        </p:spPr>
        <p:txBody>
          <a:bodyPr wrap="square" rtlCol="0">
            <a:spAutoFit/>
          </a:bodyPr>
          <a:lstStyle/>
          <a:p>
            <a:r>
              <a:rPr lang="en-US" sz="2400" dirty="0"/>
              <a:t>AP Classroom</a:t>
            </a:r>
          </a:p>
          <a:p>
            <a:r>
              <a:rPr lang="en-US" sz="2400" dirty="0"/>
              <a:t>Formative Assessment (optional videos)</a:t>
            </a:r>
          </a:p>
          <a:p>
            <a:r>
              <a:rPr lang="en-US" sz="2400" dirty="0"/>
              <a:t>Unit 7</a:t>
            </a:r>
          </a:p>
          <a:p>
            <a:endParaRPr lang="en-US" sz="2400" dirty="0"/>
          </a:p>
          <a:p>
            <a:pPr marL="457200" indent="-457200">
              <a:buFont typeface="Arial" panose="020B0604020202020204" pitchFamily="34" charset="0"/>
              <a:buChar char="•"/>
            </a:pPr>
            <a:r>
              <a:rPr lang="en-US" sz="2400" dirty="0"/>
              <a:t>Analysis </a:t>
            </a:r>
          </a:p>
          <a:p>
            <a:pPr marL="457200" indent="-457200">
              <a:buFont typeface="Arial" panose="020B0604020202020204" pitchFamily="34" charset="0"/>
              <a:buChar char="•"/>
            </a:pPr>
            <a:r>
              <a:rPr lang="en-US" sz="2400" dirty="0"/>
              <a:t>Cultural Contexts and Connections</a:t>
            </a:r>
          </a:p>
          <a:p>
            <a:pPr marL="457200" indent="-457200">
              <a:buFont typeface="Arial" panose="020B0604020202020204" pitchFamily="34" charset="0"/>
              <a:buChar char="•"/>
            </a:pPr>
            <a:r>
              <a:rPr lang="en-US" sz="2400" dirty="0"/>
              <a:t>Comparing Literary Texts</a:t>
            </a:r>
          </a:p>
          <a:p>
            <a:pPr marL="457200" indent="-457200">
              <a:buFont typeface="Arial" panose="020B0604020202020204" pitchFamily="34" charset="0"/>
              <a:buChar char="•"/>
            </a:pPr>
            <a:r>
              <a:rPr lang="en-US" sz="2400" dirty="0"/>
              <a:t>Comparing Texts and Arts</a:t>
            </a:r>
          </a:p>
          <a:p>
            <a:pPr marL="457200" indent="-457200">
              <a:buFont typeface="Arial" panose="020B0604020202020204" pitchFamily="34" charset="0"/>
              <a:buChar char="•"/>
            </a:pPr>
            <a:r>
              <a:rPr lang="en-US" sz="2400" dirty="0"/>
              <a:t>Argumentation</a:t>
            </a:r>
          </a:p>
          <a:p>
            <a:pPr marL="457200" indent="-457200">
              <a:buFont typeface="Arial" panose="020B0604020202020204" pitchFamily="34" charset="0"/>
              <a:buChar char="•"/>
            </a:pPr>
            <a:r>
              <a:rPr lang="en-US" sz="2400" dirty="0"/>
              <a:t>Language and Conventions</a:t>
            </a:r>
          </a:p>
          <a:p>
            <a:pPr marL="457200" indent="-457200">
              <a:buFont typeface="Arial" panose="020B0604020202020204" pitchFamily="34" charset="0"/>
              <a:buChar char="•"/>
            </a:pPr>
            <a:r>
              <a:rPr lang="en-US" sz="2400" dirty="0"/>
              <a:t>Literary Discussions and Presentations</a:t>
            </a:r>
          </a:p>
          <a:p>
            <a:endParaRPr lang="en-US" sz="2400" dirty="0"/>
          </a:p>
          <a:p>
            <a:pPr marL="457200" indent="-457200">
              <a:buFont typeface="Arial" panose="020B0604020202020204" pitchFamily="34" charset="0"/>
              <a:buChar char="•"/>
            </a:pPr>
            <a:r>
              <a:rPr lang="en-US" sz="2400" dirty="0"/>
              <a:t>Unit 7: Personal Progress Check</a:t>
            </a:r>
          </a:p>
        </p:txBody>
      </p:sp>
    </p:spTree>
    <p:extLst>
      <p:ext uri="{BB962C8B-B14F-4D97-AF65-F5344CB8AC3E}">
        <p14:creationId xmlns:p14="http://schemas.microsoft.com/office/powerpoint/2010/main" val="3285712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E3350CA-4A14-4DA5-8D6B-E08346B79A00}"/>
              </a:ext>
            </a:extLst>
          </p:cNvPr>
          <p:cNvSpPr/>
          <p:nvPr/>
        </p:nvSpPr>
        <p:spPr>
          <a:xfrm>
            <a:off x="0" y="1600307"/>
            <a:ext cx="12192000" cy="5257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1488D595-259E-4C31-A64E-E83F6D890925}"/>
              </a:ext>
            </a:extLst>
          </p:cNvPr>
          <p:cNvSpPr txBox="1">
            <a:spLocks/>
          </p:cNvSpPr>
          <p:nvPr/>
        </p:nvSpPr>
        <p:spPr>
          <a:xfrm>
            <a:off x="8554061" y="0"/>
            <a:ext cx="3566819" cy="122936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b="1" u="sng" dirty="0">
                <a:solidFill>
                  <a:srgbClr val="00B0F0"/>
                </a:solidFill>
              </a:rPr>
              <a:t>Las </a:t>
            </a:r>
            <a:r>
              <a:rPr lang="en-US" sz="1400" b="1" u="sng" dirty="0" err="1">
                <a:solidFill>
                  <a:srgbClr val="00B0F0"/>
                </a:solidFill>
              </a:rPr>
              <a:t>relaciones</a:t>
            </a:r>
            <a:r>
              <a:rPr lang="en-US" sz="1400" b="1" u="sng" dirty="0">
                <a:solidFill>
                  <a:srgbClr val="00B0F0"/>
                </a:solidFill>
              </a:rPr>
              <a:t> </a:t>
            </a:r>
            <a:r>
              <a:rPr lang="en-US" sz="1400" b="1" u="sng" dirty="0" err="1">
                <a:solidFill>
                  <a:srgbClr val="00B0F0"/>
                </a:solidFill>
              </a:rPr>
              <a:t>interpersonales</a:t>
            </a:r>
            <a:r>
              <a:rPr lang="en-US" sz="1400" b="1" u="sng" dirty="0">
                <a:solidFill>
                  <a:srgbClr val="00B0F0"/>
                </a:solidFill>
              </a:rPr>
              <a:t> y </a:t>
            </a:r>
            <a:r>
              <a:rPr lang="en-US" sz="1400" b="1" u="sng" dirty="0" err="1">
                <a:solidFill>
                  <a:srgbClr val="00B0F0"/>
                </a:solidFill>
              </a:rPr>
              <a:t>sociales</a:t>
            </a:r>
            <a:br>
              <a:rPr lang="en-US" sz="1400" b="1" u="sng" dirty="0">
                <a:solidFill>
                  <a:srgbClr val="00B0F0"/>
                </a:solidFill>
              </a:rPr>
            </a:br>
            <a:r>
              <a:rPr lang="en-US" sz="1400" b="1" dirty="0">
                <a:solidFill>
                  <a:srgbClr val="00B0F0"/>
                </a:solidFill>
              </a:rPr>
              <a:t>- El </a:t>
            </a:r>
            <a:r>
              <a:rPr lang="en-US" sz="1400" b="1" dirty="0" err="1">
                <a:solidFill>
                  <a:srgbClr val="00B0F0"/>
                </a:solidFill>
              </a:rPr>
              <a:t>amor</a:t>
            </a:r>
            <a:r>
              <a:rPr lang="en-US" sz="1400" b="1" dirty="0">
                <a:solidFill>
                  <a:srgbClr val="00B0F0"/>
                </a:solidFill>
              </a:rPr>
              <a:t> y el </a:t>
            </a:r>
            <a:r>
              <a:rPr lang="en-US" sz="1400" b="1" dirty="0" err="1">
                <a:solidFill>
                  <a:srgbClr val="00B0F0"/>
                </a:solidFill>
              </a:rPr>
              <a:t>desprecio</a:t>
            </a:r>
            <a:endParaRPr lang="en-US" sz="1400" b="1" dirty="0">
              <a:solidFill>
                <a:srgbClr val="00B0F0"/>
              </a:solidFill>
            </a:endParaRPr>
          </a:p>
          <a:p>
            <a:r>
              <a:rPr lang="en-US" sz="1400" b="1" dirty="0">
                <a:solidFill>
                  <a:srgbClr val="00B0F0"/>
                </a:solidFill>
              </a:rPr>
              <a:t>- La </a:t>
            </a:r>
            <a:r>
              <a:rPr lang="en-US" sz="1400" b="1" dirty="0" err="1">
                <a:solidFill>
                  <a:srgbClr val="00B0F0"/>
                </a:solidFill>
              </a:rPr>
              <a:t>comunicación</a:t>
            </a:r>
            <a:r>
              <a:rPr lang="en-US" sz="1400" b="1" dirty="0">
                <a:solidFill>
                  <a:srgbClr val="00B0F0"/>
                </a:solidFill>
              </a:rPr>
              <a:t> o </a:t>
            </a:r>
            <a:r>
              <a:rPr lang="en-US" sz="1400" b="1" dirty="0" err="1">
                <a:solidFill>
                  <a:srgbClr val="00B0F0"/>
                </a:solidFill>
              </a:rPr>
              <a:t>falta</a:t>
            </a:r>
            <a:r>
              <a:rPr lang="en-US" sz="1400" b="1" dirty="0">
                <a:solidFill>
                  <a:srgbClr val="00B0F0"/>
                </a:solidFill>
              </a:rPr>
              <a:t> de </a:t>
            </a:r>
            <a:r>
              <a:rPr lang="en-US" sz="1400" b="1" dirty="0" err="1">
                <a:solidFill>
                  <a:srgbClr val="00B0F0"/>
                </a:solidFill>
              </a:rPr>
              <a:t>comunicación</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a:t>
            </a:r>
            <a:r>
              <a:rPr lang="en-US" sz="1400" b="1" dirty="0" err="1">
                <a:solidFill>
                  <a:srgbClr val="00B0F0"/>
                </a:solidFill>
              </a:rPr>
              <a:t>familiares</a:t>
            </a:r>
            <a:endParaRPr lang="en-US" sz="1400" b="1" dirty="0">
              <a:solidFill>
                <a:srgbClr val="00B0F0"/>
              </a:solidFill>
            </a:endParaRPr>
          </a:p>
          <a:p>
            <a:r>
              <a:rPr lang="en-US" sz="1400" b="1" dirty="0">
                <a:solidFill>
                  <a:srgbClr val="00B0F0"/>
                </a:solidFill>
              </a:rPr>
              <a:t>- Las </a:t>
            </a:r>
            <a:r>
              <a:rPr lang="en-US" sz="1400" b="1" dirty="0" err="1">
                <a:solidFill>
                  <a:srgbClr val="00B0F0"/>
                </a:solidFill>
              </a:rPr>
              <a:t>relaciones</a:t>
            </a:r>
            <a:r>
              <a:rPr lang="en-US" sz="1400" b="1" dirty="0">
                <a:solidFill>
                  <a:srgbClr val="00B0F0"/>
                </a:solidFill>
              </a:rPr>
              <a:t> del </a:t>
            </a:r>
            <a:r>
              <a:rPr lang="en-US" sz="1400" b="1" dirty="0" err="1">
                <a:solidFill>
                  <a:srgbClr val="00B0F0"/>
                </a:solidFill>
              </a:rPr>
              <a:t>poder</a:t>
            </a:r>
            <a:endParaRPr lang="en-US" sz="1400" dirty="0">
              <a:solidFill>
                <a:srgbClr val="00B0F0"/>
              </a:solidFill>
            </a:endParaRPr>
          </a:p>
        </p:txBody>
      </p:sp>
      <p:sp>
        <p:nvSpPr>
          <p:cNvPr id="12" name="TextBox 11">
            <a:extLst>
              <a:ext uri="{FF2B5EF4-FFF2-40B4-BE49-F238E27FC236}">
                <a16:creationId xmlns:a16="http://schemas.microsoft.com/office/drawing/2014/main" id="{2756BAA8-B920-4F41-B47E-A5660120735D}"/>
              </a:ext>
            </a:extLst>
          </p:cNvPr>
          <p:cNvSpPr txBox="1"/>
          <p:nvPr/>
        </p:nvSpPr>
        <p:spPr>
          <a:xfrm>
            <a:off x="9871232" y="6135469"/>
            <a:ext cx="3048000" cy="369332"/>
          </a:xfrm>
          <a:prstGeom prst="rect">
            <a:avLst/>
          </a:prstGeom>
          <a:noFill/>
        </p:spPr>
        <p:txBody>
          <a:bodyPr wrap="square" rtlCol="0">
            <a:spAutoFit/>
          </a:bodyPr>
          <a:lstStyle/>
          <a:p>
            <a:pPr marL="285750" indent="-285750">
              <a:buFont typeface="Arial" panose="020B0604020202020204" pitchFamily="34" charset="0"/>
              <a:buChar char="•"/>
            </a:pPr>
            <a:r>
              <a:rPr lang="es-419" dirty="0">
                <a:solidFill>
                  <a:srgbClr val="00B0F0"/>
                </a:solidFill>
              </a:rPr>
              <a:t>El Boom</a:t>
            </a:r>
          </a:p>
        </p:txBody>
      </p:sp>
      <p:sp>
        <p:nvSpPr>
          <p:cNvPr id="7" name="Subtitle 2">
            <a:extLst>
              <a:ext uri="{FF2B5EF4-FFF2-40B4-BE49-F238E27FC236}">
                <a16:creationId xmlns:a16="http://schemas.microsoft.com/office/drawing/2014/main" id="{6A1F4968-7060-4203-B94C-451AA60A9D8D}"/>
              </a:ext>
            </a:extLst>
          </p:cNvPr>
          <p:cNvSpPr txBox="1">
            <a:spLocks/>
          </p:cNvSpPr>
          <p:nvPr/>
        </p:nvSpPr>
        <p:spPr>
          <a:xfrm>
            <a:off x="202820" y="117742"/>
            <a:ext cx="3230880" cy="106285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1800" i="1" cap="none" dirty="0">
                <a:solidFill>
                  <a:srgbClr val="00B0F0"/>
                </a:solidFill>
                <a:latin typeface="Arial" panose="020B0604020202020204" pitchFamily="34" charset="0"/>
                <a:cs typeface="Arial" panose="020B0604020202020204" pitchFamily="34" charset="0"/>
              </a:rPr>
              <a:t>“La siesta del martes”</a:t>
            </a:r>
          </a:p>
          <a:p>
            <a:r>
              <a:rPr lang="en-US" sz="1200" cap="none" dirty="0">
                <a:solidFill>
                  <a:srgbClr val="00B0F0"/>
                </a:solidFill>
                <a:latin typeface="Arial" panose="020B0604020202020204" pitchFamily="34" charset="0"/>
                <a:cs typeface="Arial" panose="020B0604020202020204" pitchFamily="34" charset="0"/>
              </a:rPr>
              <a:t>Gabriel García Márquez</a:t>
            </a:r>
          </a:p>
        </p:txBody>
      </p:sp>
      <p:sp>
        <p:nvSpPr>
          <p:cNvPr id="10" name="TextBox 9">
            <a:extLst>
              <a:ext uri="{FF2B5EF4-FFF2-40B4-BE49-F238E27FC236}">
                <a16:creationId xmlns:a16="http://schemas.microsoft.com/office/drawing/2014/main" id="{5C664DEB-5347-4F0F-94A6-9C76061C841F}"/>
              </a:ext>
            </a:extLst>
          </p:cNvPr>
          <p:cNvSpPr txBox="1"/>
          <p:nvPr/>
        </p:nvSpPr>
        <p:spPr>
          <a:xfrm>
            <a:off x="102019" y="1600307"/>
            <a:ext cx="11992010" cy="5262979"/>
          </a:xfrm>
          <a:prstGeom prst="rect">
            <a:avLst/>
          </a:prstGeom>
          <a:noFill/>
        </p:spPr>
        <p:txBody>
          <a:bodyPr wrap="square" rtlCol="0">
            <a:spAutoFit/>
          </a:bodyPr>
          <a:lstStyle/>
          <a:p>
            <a:endParaRPr lang="en-US" sz="2800" dirty="0"/>
          </a:p>
          <a:p>
            <a:r>
              <a:rPr lang="en-US" sz="2800" dirty="0"/>
              <a:t>Formative Assessment (optional) FRQ4</a:t>
            </a:r>
          </a:p>
          <a:p>
            <a:endParaRPr lang="en-US" sz="2800" dirty="0"/>
          </a:p>
          <a:p>
            <a:r>
              <a:rPr lang="en-US" sz="2800" dirty="0" err="1"/>
              <a:t>Analiza</a:t>
            </a:r>
            <a:r>
              <a:rPr lang="en-US" sz="2800" dirty="0"/>
              <a:t> </a:t>
            </a:r>
            <a:r>
              <a:rPr lang="en-US" sz="2800" dirty="0" err="1"/>
              <a:t>el</a:t>
            </a:r>
            <a:r>
              <a:rPr lang="en-US" sz="2800" dirty="0"/>
              <a:t> </a:t>
            </a:r>
            <a:r>
              <a:rPr lang="en-US" sz="2800" dirty="0" err="1"/>
              <a:t>efecto</a:t>
            </a:r>
            <a:r>
              <a:rPr lang="en-US" sz="2800" dirty="0"/>
              <a:t> de los </a:t>
            </a:r>
            <a:r>
              <a:rPr lang="en-US" sz="2800" dirty="0" err="1"/>
              <a:t>recursos</a:t>
            </a:r>
            <a:r>
              <a:rPr lang="en-US" sz="2800" dirty="0"/>
              <a:t> </a:t>
            </a:r>
            <a:r>
              <a:rPr lang="en-US" sz="2800" dirty="0" err="1"/>
              <a:t>literarios</a:t>
            </a:r>
            <a:r>
              <a:rPr lang="en-US" sz="2800" dirty="0"/>
              <a:t> que los </a:t>
            </a:r>
            <a:r>
              <a:rPr lang="en-US" sz="2800" dirty="0" err="1"/>
              <a:t>autores</a:t>
            </a:r>
            <a:r>
              <a:rPr lang="en-US" sz="2800" dirty="0"/>
              <a:t> </a:t>
            </a:r>
            <a:r>
              <a:rPr lang="en-US" sz="2800" dirty="0" err="1"/>
              <a:t>emplean</a:t>
            </a:r>
            <a:r>
              <a:rPr lang="en-US" sz="2800" dirty="0"/>
              <a:t> </a:t>
            </a:r>
            <a:r>
              <a:rPr lang="en-US" sz="2800" dirty="0" err="1"/>
              <a:t>en</a:t>
            </a:r>
            <a:r>
              <a:rPr lang="en-US" sz="2800" dirty="0"/>
              <a:t> los dos </a:t>
            </a:r>
            <a:r>
              <a:rPr lang="en-US" sz="2800" dirty="0" err="1"/>
              <a:t>fragmentos</a:t>
            </a:r>
            <a:r>
              <a:rPr lang="en-US" sz="2800" dirty="0"/>
              <a:t> para </a:t>
            </a:r>
            <a:r>
              <a:rPr lang="en-US" sz="2800" dirty="0" err="1"/>
              <a:t>desarrollar</a:t>
            </a:r>
            <a:r>
              <a:rPr lang="en-US" sz="2800" dirty="0"/>
              <a:t> </a:t>
            </a:r>
            <a:r>
              <a:rPr lang="en-US" sz="2800" dirty="0" err="1"/>
              <a:t>el</a:t>
            </a:r>
            <a:r>
              <a:rPr lang="en-US" sz="2800" dirty="0"/>
              <a:t> </a:t>
            </a:r>
            <a:r>
              <a:rPr lang="en-US" sz="2800" dirty="0" err="1"/>
              <a:t>tema</a:t>
            </a:r>
            <a:r>
              <a:rPr lang="en-US" sz="2800" dirty="0"/>
              <a:t> de (*)_____________. </a:t>
            </a:r>
            <a:r>
              <a:rPr lang="en-US" sz="2800" dirty="0" err="1"/>
              <a:t>En</a:t>
            </a:r>
            <a:r>
              <a:rPr lang="en-US" sz="2800" dirty="0"/>
              <a:t> </a:t>
            </a:r>
            <a:r>
              <a:rPr lang="en-US" sz="2800" dirty="0" err="1"/>
              <a:t>tu</a:t>
            </a:r>
            <a:r>
              <a:rPr lang="en-US" sz="2800" dirty="0"/>
              <a:t> </a:t>
            </a:r>
            <a:r>
              <a:rPr lang="en-US" sz="2800" dirty="0" err="1"/>
              <a:t>ensayo</a:t>
            </a:r>
            <a:r>
              <a:rPr lang="en-US" sz="2800" dirty="0"/>
              <a:t>, </a:t>
            </a:r>
            <a:r>
              <a:rPr lang="en-US" sz="2800" dirty="0" err="1"/>
              <a:t>compara</a:t>
            </a:r>
            <a:r>
              <a:rPr lang="en-US" sz="2800" dirty="0"/>
              <a:t> la </a:t>
            </a:r>
            <a:r>
              <a:rPr lang="en-US" sz="2800" dirty="0" err="1"/>
              <a:t>presentación</a:t>
            </a:r>
            <a:r>
              <a:rPr lang="en-US" sz="2800" dirty="0"/>
              <a:t> del </a:t>
            </a:r>
            <a:r>
              <a:rPr lang="en-US" sz="2800" dirty="0" err="1"/>
              <a:t>tema</a:t>
            </a:r>
            <a:r>
              <a:rPr lang="en-US" sz="2800" dirty="0"/>
              <a:t> </a:t>
            </a:r>
            <a:r>
              <a:rPr lang="en-US" sz="2800" dirty="0" err="1"/>
              <a:t>en</a:t>
            </a:r>
            <a:r>
              <a:rPr lang="en-US" sz="2800" dirty="0"/>
              <a:t> los dos </a:t>
            </a:r>
            <a:r>
              <a:rPr lang="en-US" sz="2800" dirty="0" err="1"/>
              <a:t>fragmentos</a:t>
            </a:r>
            <a:r>
              <a:rPr lang="en-US" sz="2800" dirty="0"/>
              <a:t>. </a:t>
            </a:r>
            <a:r>
              <a:rPr lang="en-US" sz="2800" dirty="0" err="1"/>
              <a:t>Debes</a:t>
            </a:r>
            <a:r>
              <a:rPr lang="en-US" sz="2800" dirty="0"/>
              <a:t> </a:t>
            </a:r>
            <a:r>
              <a:rPr lang="en-US" sz="2800" dirty="0" err="1"/>
              <a:t>incluir</a:t>
            </a:r>
            <a:r>
              <a:rPr lang="en-US" sz="2800" dirty="0"/>
              <a:t> </a:t>
            </a:r>
            <a:r>
              <a:rPr lang="en-US" sz="2800" dirty="0" err="1"/>
              <a:t>ejemplos</a:t>
            </a:r>
            <a:r>
              <a:rPr lang="en-US" sz="2800" dirty="0"/>
              <a:t> de los </a:t>
            </a:r>
            <a:r>
              <a:rPr lang="en-US" sz="2800" dirty="0" err="1"/>
              <a:t>textos</a:t>
            </a:r>
            <a:r>
              <a:rPr lang="en-US" sz="2800" dirty="0"/>
              <a:t> que </a:t>
            </a:r>
            <a:r>
              <a:rPr lang="en-US" sz="2800" dirty="0" err="1"/>
              <a:t>apoyen</a:t>
            </a:r>
            <a:r>
              <a:rPr lang="en-US" sz="2800" dirty="0"/>
              <a:t> </a:t>
            </a:r>
            <a:r>
              <a:rPr lang="en-US" sz="2800" dirty="0" err="1"/>
              <a:t>tus</a:t>
            </a:r>
            <a:r>
              <a:rPr lang="en-US" sz="2800" dirty="0"/>
              <a:t> ideas. </a:t>
            </a:r>
          </a:p>
          <a:p>
            <a:endParaRPr lang="en-US" sz="2800" dirty="0"/>
          </a:p>
          <a:p>
            <a:r>
              <a:rPr lang="en-US" sz="2800" dirty="0"/>
              <a:t>*El amor y </a:t>
            </a:r>
            <a:r>
              <a:rPr lang="en-US" sz="2800" dirty="0" err="1"/>
              <a:t>el</a:t>
            </a:r>
            <a:r>
              <a:rPr lang="en-US" sz="2800" dirty="0"/>
              <a:t> </a:t>
            </a:r>
            <a:r>
              <a:rPr lang="en-US" sz="2800" dirty="0" err="1"/>
              <a:t>desprecio</a:t>
            </a:r>
            <a:endParaRPr lang="en-US" sz="2800" dirty="0"/>
          </a:p>
          <a:p>
            <a:r>
              <a:rPr lang="en-US" sz="2800" dirty="0"/>
              <a:t>*Las </a:t>
            </a:r>
            <a:r>
              <a:rPr lang="en-US" sz="2800" dirty="0" err="1"/>
              <a:t>relaciones</a:t>
            </a:r>
            <a:r>
              <a:rPr lang="en-US" sz="2800" dirty="0"/>
              <a:t> </a:t>
            </a:r>
            <a:r>
              <a:rPr lang="en-US" sz="2800" dirty="0" err="1"/>
              <a:t>familiares</a:t>
            </a:r>
            <a:endParaRPr lang="en-US" sz="2800" dirty="0"/>
          </a:p>
          <a:p>
            <a:r>
              <a:rPr lang="en-US" sz="2800" dirty="0"/>
              <a:t>*Las </a:t>
            </a:r>
            <a:r>
              <a:rPr lang="en-US" sz="2800" dirty="0" err="1"/>
              <a:t>relaciones</a:t>
            </a:r>
            <a:r>
              <a:rPr lang="en-US" sz="2800" dirty="0"/>
              <a:t> del </a:t>
            </a:r>
            <a:r>
              <a:rPr lang="en-US" sz="2800" dirty="0" err="1"/>
              <a:t>poder</a:t>
            </a:r>
            <a:endParaRPr lang="en-US" sz="2800" dirty="0"/>
          </a:p>
          <a:p>
            <a:endParaRPr lang="en-US" sz="2800" dirty="0"/>
          </a:p>
        </p:txBody>
      </p:sp>
    </p:spTree>
    <p:extLst>
      <p:ext uri="{BB962C8B-B14F-4D97-AF65-F5344CB8AC3E}">
        <p14:creationId xmlns:p14="http://schemas.microsoft.com/office/powerpoint/2010/main" val="3965227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Slate</Template>
  <TotalTime>2926</TotalTime>
  <Words>1296</Words>
  <Application>Microsoft Office PowerPoint</Application>
  <PresentationFormat>Widescreen</PresentationFormat>
  <Paragraphs>157</Paragraphs>
  <Slides>11</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Calisto MT</vt:lpstr>
      <vt:lpstr>Corbel</vt:lpstr>
      <vt:lpstr>PT Serif</vt:lpstr>
      <vt:lpstr>Times New Roman</vt:lpstr>
      <vt:lpstr>Wingdings 2</vt:lpstr>
      <vt:lpstr>Wingdings 3</vt:lpstr>
      <vt:lpstr>Slate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tiempo y espacio - Carpe Diem - memento mori</dc:title>
  <dc:creator>Espana Jorge</dc:creator>
  <cp:lastModifiedBy>Jorge España</cp:lastModifiedBy>
  <cp:revision>149</cp:revision>
  <dcterms:created xsi:type="dcterms:W3CDTF">2015-09-18T13:02:37Z</dcterms:created>
  <dcterms:modified xsi:type="dcterms:W3CDTF">2022-06-01T19:01:12Z</dcterms:modified>
</cp:coreProperties>
</file>