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4" r:id="rId1"/>
  </p:sldMasterIdLst>
  <p:notesMasterIdLst>
    <p:notesMasterId r:id="rId17"/>
  </p:notesMasterIdLst>
  <p:sldIdLst>
    <p:sldId id="256" r:id="rId2"/>
    <p:sldId id="288" r:id="rId3"/>
    <p:sldId id="291" r:id="rId4"/>
    <p:sldId id="290" r:id="rId5"/>
    <p:sldId id="282" r:id="rId6"/>
    <p:sldId id="283" r:id="rId7"/>
    <p:sldId id="294" r:id="rId8"/>
    <p:sldId id="286" r:id="rId9"/>
    <p:sldId id="296" r:id="rId10"/>
    <p:sldId id="297" r:id="rId11"/>
    <p:sldId id="295" r:id="rId12"/>
    <p:sldId id="285" r:id="rId13"/>
    <p:sldId id="284" r:id="rId14"/>
    <p:sldId id="292" r:id="rId15"/>
    <p:sldId id="29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3" d="100"/>
          <a:sy n="63" d="100"/>
        </p:scale>
        <p:origin x="780" y="4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705FE0-AF93-4B48-BAF7-118701416AE8}" type="doc">
      <dgm:prSet loTypeId="urn:microsoft.com/office/officeart/2011/layout/TabList" loCatId="list" qsTypeId="urn:microsoft.com/office/officeart/2005/8/quickstyle/3d2" qsCatId="3D" csTypeId="urn:microsoft.com/office/officeart/2005/8/colors/accent1_2" csCatId="accent1" phldr="1"/>
      <dgm:spPr/>
      <dgm:t>
        <a:bodyPr/>
        <a:lstStyle/>
        <a:p>
          <a:endParaRPr lang="en-US"/>
        </a:p>
      </dgm:t>
    </dgm:pt>
    <dgm:pt modelId="{640008D1-1104-4CD7-9794-1700AAA8AA93}">
      <dgm:prSet phldrT="[Text]" custT="1"/>
      <dgm:spPr/>
      <dgm:t>
        <a:bodyPr/>
        <a:lstStyle/>
        <a:p>
          <a:r>
            <a:rPr lang="en-US" sz="4400" dirty="0" err="1"/>
            <a:t>Tema</a:t>
          </a:r>
          <a:r>
            <a:rPr lang="en-US" sz="4400" dirty="0"/>
            <a:t>:</a:t>
          </a:r>
        </a:p>
      </dgm:t>
    </dgm:pt>
    <dgm:pt modelId="{7527ECB2-CC48-4744-9E92-F12BB2AAB040}" type="parTrans" cxnId="{F4452888-F325-4F55-BE2D-8701F07EE32B}">
      <dgm:prSet/>
      <dgm:spPr/>
      <dgm:t>
        <a:bodyPr/>
        <a:lstStyle/>
        <a:p>
          <a:endParaRPr lang="en-US"/>
        </a:p>
      </dgm:t>
    </dgm:pt>
    <dgm:pt modelId="{ABCF5368-DAF6-4A04-8FE0-F69A0FCA3F8D}" type="sibTrans" cxnId="{F4452888-F325-4F55-BE2D-8701F07EE32B}">
      <dgm:prSet/>
      <dgm:spPr/>
      <dgm:t>
        <a:bodyPr/>
        <a:lstStyle/>
        <a:p>
          <a:endParaRPr lang="en-US"/>
        </a:p>
      </dgm:t>
    </dgm:pt>
    <dgm:pt modelId="{047CC675-E510-4A2A-BF3A-5E53C8B476AE}">
      <dgm:prSet phldrT="[Text]" custT="1"/>
      <dgm:spPr/>
      <dgm:t>
        <a:bodyPr/>
        <a:lstStyle/>
        <a:p>
          <a:r>
            <a:rPr lang="es-419" sz="4000" dirty="0">
              <a:effectLst/>
              <a:latin typeface="Times New Roman" panose="02020603050405020304" pitchFamily="18" charset="0"/>
              <a:cs typeface="Times New Roman" panose="02020603050405020304" pitchFamily="18" charset="0"/>
            </a:rPr>
            <a:t>Las familias y las comunidades</a:t>
          </a:r>
          <a:endParaRPr lang="en-US" sz="4000" dirty="0"/>
        </a:p>
      </dgm:t>
    </dgm:pt>
    <dgm:pt modelId="{0B6CE6DD-A2A6-48FC-AAC1-6177F6F5FF34}" type="parTrans" cxnId="{F48BDBA7-5AE7-4874-B6E2-B1D2A7665300}">
      <dgm:prSet/>
      <dgm:spPr/>
      <dgm:t>
        <a:bodyPr/>
        <a:lstStyle/>
        <a:p>
          <a:endParaRPr lang="en-US"/>
        </a:p>
      </dgm:t>
    </dgm:pt>
    <dgm:pt modelId="{2081FDA8-39A3-47D1-A9F9-8EE83DD4C709}" type="sibTrans" cxnId="{F48BDBA7-5AE7-4874-B6E2-B1D2A7665300}">
      <dgm:prSet/>
      <dgm:spPr/>
      <dgm:t>
        <a:bodyPr/>
        <a:lstStyle/>
        <a:p>
          <a:endParaRPr lang="en-US"/>
        </a:p>
      </dgm:t>
    </dgm:pt>
    <dgm:pt modelId="{2FD8BD6E-D272-42B8-A915-00ED4D03666B}">
      <dgm:prSet phldrT="[Text]"/>
      <dgm:spPr/>
      <dgm:t>
        <a:bodyPr/>
        <a:lstStyle/>
        <a:p>
          <a:endParaRPr lang="en-US" dirty="0"/>
        </a:p>
      </dgm:t>
    </dgm:pt>
    <dgm:pt modelId="{E3529BFD-6E28-4F5C-AA1E-D614F6C9CAA5}" type="parTrans" cxnId="{391CFC8B-F30B-4149-9FCB-08368A2F79A6}">
      <dgm:prSet/>
      <dgm:spPr/>
      <dgm:t>
        <a:bodyPr/>
        <a:lstStyle/>
        <a:p>
          <a:endParaRPr lang="en-US"/>
        </a:p>
      </dgm:t>
    </dgm:pt>
    <dgm:pt modelId="{6C7E5F0B-2EF8-4AA0-98E9-8D289D07212C}" type="sibTrans" cxnId="{391CFC8B-F30B-4149-9FCB-08368A2F79A6}">
      <dgm:prSet/>
      <dgm:spPr/>
      <dgm:t>
        <a:bodyPr/>
        <a:lstStyle/>
        <a:p>
          <a:endParaRPr lang="en-US"/>
        </a:p>
      </dgm:t>
    </dgm:pt>
    <dgm:pt modelId="{A3962A81-EB49-45C6-84F5-EF7EC92258DD}">
      <dgm:prSet phldrT="[Text]" custT="1"/>
      <dgm:spPr/>
      <dgm:t>
        <a:bodyPr/>
        <a:lstStyle/>
        <a:p>
          <a:r>
            <a:rPr lang="en-US" sz="4400" dirty="0" err="1"/>
            <a:t>Contextos</a:t>
          </a:r>
          <a:r>
            <a:rPr lang="en-US" sz="4400" dirty="0"/>
            <a:t>:</a:t>
          </a:r>
        </a:p>
      </dgm:t>
    </dgm:pt>
    <dgm:pt modelId="{D0327B41-19F9-44BC-A6AD-1084902142D6}" type="parTrans" cxnId="{565A88A8-7692-427A-B193-5806479D992B}">
      <dgm:prSet/>
      <dgm:spPr/>
      <dgm:t>
        <a:bodyPr/>
        <a:lstStyle/>
        <a:p>
          <a:endParaRPr lang="en-US"/>
        </a:p>
      </dgm:t>
    </dgm:pt>
    <dgm:pt modelId="{52D2B5C0-64B4-4F33-898B-8040D2D8CF3B}" type="sibTrans" cxnId="{565A88A8-7692-427A-B193-5806479D992B}">
      <dgm:prSet/>
      <dgm:spPr/>
      <dgm:t>
        <a:bodyPr/>
        <a:lstStyle/>
        <a:p>
          <a:endParaRPr lang="en-US"/>
        </a:p>
      </dgm:t>
    </dgm:pt>
    <dgm:pt modelId="{C343C3D1-853D-47A2-B76D-CBA6EFECD39A}">
      <dgm:prSet phldrT="[Text]" custT="1"/>
      <dgm:spPr/>
      <dgm:t>
        <a:bodyPr/>
        <a:lstStyle/>
        <a:p>
          <a:pPr>
            <a:buFont typeface="Arial" panose="020B0604020202020204" pitchFamily="34" charset="0"/>
            <a:buNone/>
          </a:pPr>
          <a:endParaRPr lang="es-419" sz="4000" dirty="0">
            <a:effectLst/>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s-419" sz="4000" dirty="0">
            <a:effectLst/>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s-419" sz="4000" dirty="0">
            <a:effectLst/>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s-419" sz="4000" dirty="0">
            <a:effectLst/>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s-419" sz="4000" dirty="0">
            <a:effectLst/>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s-419" sz="4000" dirty="0">
              <a:effectLst/>
              <a:latin typeface="Times New Roman" panose="02020603050405020304" pitchFamily="18" charset="0"/>
              <a:cs typeface="Times New Roman" panose="02020603050405020304" pitchFamily="18" charset="0"/>
            </a:rPr>
            <a:t>La estructura de la familia</a:t>
          </a:r>
          <a:endParaRPr lang="en-US" sz="4000" dirty="0"/>
        </a:p>
      </dgm:t>
    </dgm:pt>
    <dgm:pt modelId="{C5780A92-A2C0-49F3-B75C-C16AEE896AAE}" type="parTrans" cxnId="{728B5071-A196-4210-8FCC-45BDA9760047}">
      <dgm:prSet/>
      <dgm:spPr/>
      <dgm:t>
        <a:bodyPr/>
        <a:lstStyle/>
        <a:p>
          <a:endParaRPr lang="en-US"/>
        </a:p>
      </dgm:t>
    </dgm:pt>
    <dgm:pt modelId="{B05739E4-3FB6-49B1-8461-986935CBC050}" type="sibTrans" cxnId="{728B5071-A196-4210-8FCC-45BDA9760047}">
      <dgm:prSet/>
      <dgm:spPr/>
      <dgm:t>
        <a:bodyPr/>
        <a:lstStyle/>
        <a:p>
          <a:endParaRPr lang="en-US"/>
        </a:p>
      </dgm:t>
    </dgm:pt>
    <dgm:pt modelId="{E55212AC-9268-4FE4-AA52-3E27B99D2289}">
      <dgm:prSet phldrT="[Text]"/>
      <dgm:spPr/>
      <dgm:t>
        <a:bodyPr/>
        <a:lstStyle/>
        <a:p>
          <a:endParaRPr lang="en-US" dirty="0"/>
        </a:p>
      </dgm:t>
    </dgm:pt>
    <dgm:pt modelId="{4039D239-83F4-4C38-AA9C-73BD8DD4E609}" type="parTrans" cxnId="{C015ABC0-6524-4EB1-A516-6928AB40C9B2}">
      <dgm:prSet/>
      <dgm:spPr/>
      <dgm:t>
        <a:bodyPr/>
        <a:lstStyle/>
        <a:p>
          <a:endParaRPr lang="en-US"/>
        </a:p>
      </dgm:t>
    </dgm:pt>
    <dgm:pt modelId="{25732756-8B2C-479D-9754-E591F5E3EDF6}" type="sibTrans" cxnId="{C015ABC0-6524-4EB1-A516-6928AB40C9B2}">
      <dgm:prSet/>
      <dgm:spPr/>
      <dgm:t>
        <a:bodyPr/>
        <a:lstStyle/>
        <a:p>
          <a:endParaRPr lang="en-US"/>
        </a:p>
      </dgm:t>
    </dgm:pt>
    <dgm:pt modelId="{984071B3-780F-4CE4-9EB9-1E4F79CA484F}">
      <dgm:prSet phldrT="[Text]" custT="1"/>
      <dgm:spPr/>
      <dgm:t>
        <a:bodyPr/>
        <a:lstStyle/>
        <a:p>
          <a:r>
            <a:rPr lang="en-US" sz="4400" dirty="0" err="1"/>
            <a:t>Otros</a:t>
          </a:r>
          <a:r>
            <a:rPr lang="en-US" sz="4400" dirty="0"/>
            <a:t> </a:t>
          </a:r>
          <a:r>
            <a:rPr lang="en-US" sz="4400" dirty="0" err="1"/>
            <a:t>temas</a:t>
          </a:r>
          <a:r>
            <a:rPr lang="en-US" sz="4400" dirty="0"/>
            <a:t>:</a:t>
          </a:r>
        </a:p>
      </dgm:t>
    </dgm:pt>
    <dgm:pt modelId="{66E2A653-E77F-4736-9BC4-73DC25EB6591}" type="parTrans" cxnId="{98E9837F-6673-4FC9-8E91-21DA685F0D34}">
      <dgm:prSet/>
      <dgm:spPr/>
      <dgm:t>
        <a:bodyPr/>
        <a:lstStyle/>
        <a:p>
          <a:endParaRPr lang="en-US"/>
        </a:p>
      </dgm:t>
    </dgm:pt>
    <dgm:pt modelId="{5B154C37-F26B-472A-B5C6-CC688A7773FA}" type="sibTrans" cxnId="{98E9837F-6673-4FC9-8E91-21DA685F0D34}">
      <dgm:prSet/>
      <dgm:spPr/>
      <dgm:t>
        <a:bodyPr/>
        <a:lstStyle/>
        <a:p>
          <a:endParaRPr lang="en-US"/>
        </a:p>
      </dgm:t>
    </dgm:pt>
    <dgm:pt modelId="{863625FB-FE80-4EA9-A03D-B92F410FD417}">
      <dgm:prSet phldrT="[Text]"/>
      <dgm:spPr/>
      <dgm:t>
        <a:bodyPr/>
        <a:lstStyle/>
        <a:p>
          <a:r>
            <a:rPr lang="en-US" dirty="0"/>
            <a:t>Las </a:t>
          </a:r>
          <a:r>
            <a:rPr lang="en-US" dirty="0" err="1"/>
            <a:t>tradiciones</a:t>
          </a:r>
          <a:r>
            <a:rPr lang="en-US" dirty="0"/>
            <a:t> y los </a:t>
          </a:r>
          <a:r>
            <a:rPr lang="en-US" dirty="0" err="1"/>
            <a:t>valores</a:t>
          </a:r>
          <a:r>
            <a:rPr lang="en-US" dirty="0"/>
            <a:t>, Las </a:t>
          </a:r>
          <a:r>
            <a:rPr lang="en-US" dirty="0" err="1"/>
            <a:t>comunidades</a:t>
          </a:r>
          <a:r>
            <a:rPr lang="en-US" dirty="0"/>
            <a:t> </a:t>
          </a:r>
          <a:r>
            <a:rPr lang="en-US" dirty="0" err="1"/>
            <a:t>educativas</a:t>
          </a:r>
          <a:endParaRPr lang="en-US" dirty="0"/>
        </a:p>
      </dgm:t>
    </dgm:pt>
    <dgm:pt modelId="{73155A6D-907B-450F-9D0B-DBDA000DB458}" type="parTrans" cxnId="{9D29F793-DA30-4365-86CF-5D29F280F921}">
      <dgm:prSet/>
      <dgm:spPr/>
      <dgm:t>
        <a:bodyPr/>
        <a:lstStyle/>
        <a:p>
          <a:endParaRPr lang="en-US"/>
        </a:p>
      </dgm:t>
    </dgm:pt>
    <dgm:pt modelId="{D63B25DC-2FC8-4077-9390-7E399CF9C67F}" type="sibTrans" cxnId="{9D29F793-DA30-4365-86CF-5D29F280F921}">
      <dgm:prSet/>
      <dgm:spPr/>
      <dgm:t>
        <a:bodyPr/>
        <a:lstStyle/>
        <a:p>
          <a:endParaRPr lang="en-US"/>
        </a:p>
      </dgm:t>
    </dgm:pt>
    <dgm:pt modelId="{A57A449F-0568-41B4-B19D-F59B60F8A1D6}">
      <dgm:prSet phldrT="[Text]"/>
      <dgm:spPr/>
      <dgm:t>
        <a:bodyPr/>
        <a:lstStyle/>
        <a:p>
          <a:endParaRPr lang="en-US" dirty="0"/>
        </a:p>
      </dgm:t>
    </dgm:pt>
    <dgm:pt modelId="{0AB22B6F-ACFB-469F-AB8C-063D8210E29E}" type="parTrans" cxnId="{9E8E6AC1-E8A9-4432-BE89-0EE2E1B985FA}">
      <dgm:prSet/>
      <dgm:spPr/>
      <dgm:t>
        <a:bodyPr/>
        <a:lstStyle/>
        <a:p>
          <a:endParaRPr lang="en-US"/>
        </a:p>
      </dgm:t>
    </dgm:pt>
    <dgm:pt modelId="{04C43E28-C68D-4DB0-A582-B58A9BF500BC}" type="sibTrans" cxnId="{9E8E6AC1-E8A9-4432-BE89-0EE2E1B985FA}">
      <dgm:prSet/>
      <dgm:spPr/>
      <dgm:t>
        <a:bodyPr/>
        <a:lstStyle/>
        <a:p>
          <a:endParaRPr lang="en-US"/>
        </a:p>
      </dgm:t>
    </dgm:pt>
    <dgm:pt modelId="{754C4E62-11F5-49E9-BAB1-728A6B3E3425}" type="pres">
      <dgm:prSet presAssocID="{65705FE0-AF93-4B48-BAF7-118701416AE8}" presName="Name0" presStyleCnt="0">
        <dgm:presLayoutVars>
          <dgm:chMax/>
          <dgm:chPref val="3"/>
          <dgm:dir/>
          <dgm:animOne val="branch"/>
          <dgm:animLvl val="lvl"/>
        </dgm:presLayoutVars>
      </dgm:prSet>
      <dgm:spPr/>
    </dgm:pt>
    <dgm:pt modelId="{A7243C8B-7BD2-4B14-8623-D0252608257B}" type="pres">
      <dgm:prSet presAssocID="{640008D1-1104-4CD7-9794-1700AAA8AA93}" presName="composite" presStyleCnt="0"/>
      <dgm:spPr/>
    </dgm:pt>
    <dgm:pt modelId="{0EE180FE-DB03-4BA7-8E62-AD408CDE9397}" type="pres">
      <dgm:prSet presAssocID="{640008D1-1104-4CD7-9794-1700AAA8AA93}" presName="FirstChild" presStyleLbl="revTx" presStyleIdx="0" presStyleCnt="6" custLinFactNeighborX="0" custLinFactNeighborY="12898">
        <dgm:presLayoutVars>
          <dgm:chMax val="0"/>
          <dgm:chPref val="0"/>
          <dgm:bulletEnabled val="1"/>
        </dgm:presLayoutVars>
      </dgm:prSet>
      <dgm:spPr/>
    </dgm:pt>
    <dgm:pt modelId="{1150A5F4-EE77-4CDA-94D6-F85236EEFC42}" type="pres">
      <dgm:prSet presAssocID="{640008D1-1104-4CD7-9794-1700AAA8AA93}" presName="Parent" presStyleLbl="alignNode1" presStyleIdx="0" presStyleCnt="3">
        <dgm:presLayoutVars>
          <dgm:chMax val="3"/>
          <dgm:chPref val="3"/>
          <dgm:bulletEnabled val="1"/>
        </dgm:presLayoutVars>
      </dgm:prSet>
      <dgm:spPr/>
    </dgm:pt>
    <dgm:pt modelId="{2AAB42DD-ED12-45FE-AAB8-55B01987ADEE}" type="pres">
      <dgm:prSet presAssocID="{640008D1-1104-4CD7-9794-1700AAA8AA93}" presName="Accent" presStyleLbl="parChTrans1D1" presStyleIdx="0" presStyleCnt="3"/>
      <dgm:spPr/>
    </dgm:pt>
    <dgm:pt modelId="{641B860B-2F19-49DD-BA04-9E9E80F1759A}" type="pres">
      <dgm:prSet presAssocID="{640008D1-1104-4CD7-9794-1700AAA8AA93}" presName="Child" presStyleLbl="revTx" presStyleIdx="1" presStyleCnt="6">
        <dgm:presLayoutVars>
          <dgm:chMax val="0"/>
          <dgm:chPref val="0"/>
          <dgm:bulletEnabled val="1"/>
        </dgm:presLayoutVars>
      </dgm:prSet>
      <dgm:spPr/>
    </dgm:pt>
    <dgm:pt modelId="{645F3FFA-1A54-43BD-BDE8-B98DD144A385}" type="pres">
      <dgm:prSet presAssocID="{ABCF5368-DAF6-4A04-8FE0-F69A0FCA3F8D}" presName="sibTrans" presStyleCnt="0"/>
      <dgm:spPr/>
    </dgm:pt>
    <dgm:pt modelId="{CAEB579F-1F4F-4013-AB79-EB58011CCEC3}" type="pres">
      <dgm:prSet presAssocID="{A3962A81-EB49-45C6-84F5-EF7EC92258DD}" presName="composite" presStyleCnt="0"/>
      <dgm:spPr/>
    </dgm:pt>
    <dgm:pt modelId="{5CBE4250-DDFF-44D4-A0B9-4AB8931DAAE8}" type="pres">
      <dgm:prSet presAssocID="{A3962A81-EB49-45C6-84F5-EF7EC92258DD}" presName="FirstChild" presStyleLbl="revTx" presStyleIdx="2" presStyleCnt="6" custLinFactNeighborX="0" custLinFactNeighborY="23953">
        <dgm:presLayoutVars>
          <dgm:chMax val="0"/>
          <dgm:chPref val="0"/>
          <dgm:bulletEnabled val="1"/>
        </dgm:presLayoutVars>
      </dgm:prSet>
      <dgm:spPr/>
    </dgm:pt>
    <dgm:pt modelId="{E44E6DDC-FD25-4A7A-9133-257D802A4F28}" type="pres">
      <dgm:prSet presAssocID="{A3962A81-EB49-45C6-84F5-EF7EC92258DD}" presName="Parent" presStyleLbl="alignNode1" presStyleIdx="1" presStyleCnt="3">
        <dgm:presLayoutVars>
          <dgm:chMax val="3"/>
          <dgm:chPref val="3"/>
          <dgm:bulletEnabled val="1"/>
        </dgm:presLayoutVars>
      </dgm:prSet>
      <dgm:spPr/>
    </dgm:pt>
    <dgm:pt modelId="{5EB5D3D5-D263-41DA-AE50-E0446F6E0464}" type="pres">
      <dgm:prSet presAssocID="{A3962A81-EB49-45C6-84F5-EF7EC92258DD}" presName="Accent" presStyleLbl="parChTrans1D1" presStyleIdx="1" presStyleCnt="3"/>
      <dgm:spPr/>
    </dgm:pt>
    <dgm:pt modelId="{C995FD61-0CE5-4DA4-BBD0-5902EF36B083}" type="pres">
      <dgm:prSet presAssocID="{A3962A81-EB49-45C6-84F5-EF7EC92258DD}" presName="Child" presStyleLbl="revTx" presStyleIdx="3" presStyleCnt="6">
        <dgm:presLayoutVars>
          <dgm:chMax val="0"/>
          <dgm:chPref val="0"/>
          <dgm:bulletEnabled val="1"/>
        </dgm:presLayoutVars>
      </dgm:prSet>
      <dgm:spPr/>
    </dgm:pt>
    <dgm:pt modelId="{B1284700-F080-4FE7-A485-87F653DB1C29}" type="pres">
      <dgm:prSet presAssocID="{52D2B5C0-64B4-4F33-898B-8040D2D8CF3B}" presName="sibTrans" presStyleCnt="0"/>
      <dgm:spPr/>
    </dgm:pt>
    <dgm:pt modelId="{4C11A6BE-B23E-4D53-96DE-3B9395225F3F}" type="pres">
      <dgm:prSet presAssocID="{984071B3-780F-4CE4-9EB9-1E4F79CA484F}" presName="composite" presStyleCnt="0"/>
      <dgm:spPr/>
    </dgm:pt>
    <dgm:pt modelId="{B568BA0E-0716-4780-A270-AC7C60E064F2}" type="pres">
      <dgm:prSet presAssocID="{984071B3-780F-4CE4-9EB9-1E4F79CA484F}" presName="FirstChild" presStyleLbl="revTx" presStyleIdx="4" presStyleCnt="6" custScaleX="96618" custScaleY="115737" custLinFactNeighborX="296" custLinFactNeighborY="1843">
        <dgm:presLayoutVars>
          <dgm:chMax val="0"/>
          <dgm:chPref val="0"/>
          <dgm:bulletEnabled val="1"/>
        </dgm:presLayoutVars>
      </dgm:prSet>
      <dgm:spPr/>
    </dgm:pt>
    <dgm:pt modelId="{D382A6FD-64F4-4DA1-9048-6024F65AEE00}" type="pres">
      <dgm:prSet presAssocID="{984071B3-780F-4CE4-9EB9-1E4F79CA484F}" presName="Parent" presStyleLbl="alignNode1" presStyleIdx="2" presStyleCnt="3" custScaleX="106907" custScaleY="113194" custLinFactNeighborX="1983" custLinFactNeighborY="-1937">
        <dgm:presLayoutVars>
          <dgm:chMax val="3"/>
          <dgm:chPref val="3"/>
          <dgm:bulletEnabled val="1"/>
        </dgm:presLayoutVars>
      </dgm:prSet>
      <dgm:spPr/>
    </dgm:pt>
    <dgm:pt modelId="{3A202E5A-3F4C-4A85-A751-46A476A1B2E7}" type="pres">
      <dgm:prSet presAssocID="{984071B3-780F-4CE4-9EB9-1E4F79CA484F}" presName="Accent" presStyleLbl="parChTrans1D1" presStyleIdx="2" presStyleCnt="3" custSzY="45720" custScaleX="100000" custLinFactY="41112" custLinFactNeighborX="-699" custLinFactNeighborY="100000"/>
      <dgm:spPr/>
    </dgm:pt>
    <dgm:pt modelId="{189D0994-E954-4098-9E32-22E9F3EEB122}" type="pres">
      <dgm:prSet presAssocID="{984071B3-780F-4CE4-9EB9-1E4F79CA484F}" presName="Child" presStyleLbl="revTx" presStyleIdx="5" presStyleCnt="6" custScaleY="100324">
        <dgm:presLayoutVars>
          <dgm:chMax val="0"/>
          <dgm:chPref val="0"/>
          <dgm:bulletEnabled val="1"/>
        </dgm:presLayoutVars>
      </dgm:prSet>
      <dgm:spPr/>
    </dgm:pt>
  </dgm:ptLst>
  <dgm:cxnLst>
    <dgm:cxn modelId="{C5870413-93B1-4318-8F44-3D205C92C806}" type="presOf" srcId="{863625FB-FE80-4EA9-A03D-B92F410FD417}" destId="{B568BA0E-0716-4780-A270-AC7C60E064F2}" srcOrd="0" destOrd="0" presId="urn:microsoft.com/office/officeart/2011/layout/TabList"/>
    <dgm:cxn modelId="{A889846D-2996-4795-A528-C03FB939A9C2}" type="presOf" srcId="{A3962A81-EB49-45C6-84F5-EF7EC92258DD}" destId="{E44E6DDC-FD25-4A7A-9133-257D802A4F28}" srcOrd="0" destOrd="0" presId="urn:microsoft.com/office/officeart/2011/layout/TabList"/>
    <dgm:cxn modelId="{728B5071-A196-4210-8FCC-45BDA9760047}" srcId="{A3962A81-EB49-45C6-84F5-EF7EC92258DD}" destId="{C343C3D1-853D-47A2-B76D-CBA6EFECD39A}" srcOrd="0" destOrd="0" parTransId="{C5780A92-A2C0-49F3-B75C-C16AEE896AAE}" sibTransId="{B05739E4-3FB6-49B1-8461-986935CBC050}"/>
    <dgm:cxn modelId="{76EE0B56-D834-4C0C-B3D3-AB874527328F}" type="presOf" srcId="{640008D1-1104-4CD7-9794-1700AAA8AA93}" destId="{1150A5F4-EE77-4CDA-94D6-F85236EEFC42}" srcOrd="0" destOrd="0" presId="urn:microsoft.com/office/officeart/2011/layout/TabList"/>
    <dgm:cxn modelId="{98E9837F-6673-4FC9-8E91-21DA685F0D34}" srcId="{65705FE0-AF93-4B48-BAF7-118701416AE8}" destId="{984071B3-780F-4CE4-9EB9-1E4F79CA484F}" srcOrd="2" destOrd="0" parTransId="{66E2A653-E77F-4736-9BC4-73DC25EB6591}" sibTransId="{5B154C37-F26B-472A-B5C6-CC688A7773FA}"/>
    <dgm:cxn modelId="{15C21887-CD48-449F-BE73-EBAD3BF06E0D}" type="presOf" srcId="{C343C3D1-853D-47A2-B76D-CBA6EFECD39A}" destId="{5CBE4250-DDFF-44D4-A0B9-4AB8931DAAE8}" srcOrd="0" destOrd="0" presId="urn:microsoft.com/office/officeart/2011/layout/TabList"/>
    <dgm:cxn modelId="{F4452888-F325-4F55-BE2D-8701F07EE32B}" srcId="{65705FE0-AF93-4B48-BAF7-118701416AE8}" destId="{640008D1-1104-4CD7-9794-1700AAA8AA93}" srcOrd="0" destOrd="0" parTransId="{7527ECB2-CC48-4744-9E92-F12BB2AAB040}" sibTransId="{ABCF5368-DAF6-4A04-8FE0-F69A0FCA3F8D}"/>
    <dgm:cxn modelId="{391CFC8B-F30B-4149-9FCB-08368A2F79A6}" srcId="{640008D1-1104-4CD7-9794-1700AAA8AA93}" destId="{2FD8BD6E-D272-42B8-A915-00ED4D03666B}" srcOrd="1" destOrd="0" parTransId="{E3529BFD-6E28-4F5C-AA1E-D614F6C9CAA5}" sibTransId="{6C7E5F0B-2EF8-4AA0-98E9-8D289D07212C}"/>
    <dgm:cxn modelId="{9D29F793-DA30-4365-86CF-5D29F280F921}" srcId="{984071B3-780F-4CE4-9EB9-1E4F79CA484F}" destId="{863625FB-FE80-4EA9-A03D-B92F410FD417}" srcOrd="0" destOrd="0" parTransId="{73155A6D-907B-450F-9D0B-DBDA000DB458}" sibTransId="{D63B25DC-2FC8-4077-9390-7E399CF9C67F}"/>
    <dgm:cxn modelId="{F48BDBA7-5AE7-4874-B6E2-B1D2A7665300}" srcId="{640008D1-1104-4CD7-9794-1700AAA8AA93}" destId="{047CC675-E510-4A2A-BF3A-5E53C8B476AE}" srcOrd="0" destOrd="0" parTransId="{0B6CE6DD-A2A6-48FC-AAC1-6177F6F5FF34}" sibTransId="{2081FDA8-39A3-47D1-A9F9-8EE83DD4C709}"/>
    <dgm:cxn modelId="{565A88A8-7692-427A-B193-5806479D992B}" srcId="{65705FE0-AF93-4B48-BAF7-118701416AE8}" destId="{A3962A81-EB49-45C6-84F5-EF7EC92258DD}" srcOrd="1" destOrd="0" parTransId="{D0327B41-19F9-44BC-A6AD-1084902142D6}" sibTransId="{52D2B5C0-64B4-4F33-898B-8040D2D8CF3B}"/>
    <dgm:cxn modelId="{79CEF2B8-5394-459E-8628-0D5A587978B5}" type="presOf" srcId="{2FD8BD6E-D272-42B8-A915-00ED4D03666B}" destId="{641B860B-2F19-49DD-BA04-9E9E80F1759A}" srcOrd="0" destOrd="0" presId="urn:microsoft.com/office/officeart/2011/layout/TabList"/>
    <dgm:cxn modelId="{C015ABC0-6524-4EB1-A516-6928AB40C9B2}" srcId="{A3962A81-EB49-45C6-84F5-EF7EC92258DD}" destId="{E55212AC-9268-4FE4-AA52-3E27B99D2289}" srcOrd="1" destOrd="0" parTransId="{4039D239-83F4-4C38-AA9C-73BD8DD4E609}" sibTransId="{25732756-8B2C-479D-9754-E591F5E3EDF6}"/>
    <dgm:cxn modelId="{9E8E6AC1-E8A9-4432-BE89-0EE2E1B985FA}" srcId="{984071B3-780F-4CE4-9EB9-1E4F79CA484F}" destId="{A57A449F-0568-41B4-B19D-F59B60F8A1D6}" srcOrd="1" destOrd="0" parTransId="{0AB22B6F-ACFB-469F-AB8C-063D8210E29E}" sibTransId="{04C43E28-C68D-4DB0-A582-B58A9BF500BC}"/>
    <dgm:cxn modelId="{092CA2C4-7AFA-4EEB-BD07-A2FCBD9599A8}" type="presOf" srcId="{A57A449F-0568-41B4-B19D-F59B60F8A1D6}" destId="{189D0994-E954-4098-9E32-22E9F3EEB122}" srcOrd="0" destOrd="0" presId="urn:microsoft.com/office/officeart/2011/layout/TabList"/>
    <dgm:cxn modelId="{16BE65D9-2A7A-4A2F-AF62-7E83589B0B92}" type="presOf" srcId="{047CC675-E510-4A2A-BF3A-5E53C8B476AE}" destId="{0EE180FE-DB03-4BA7-8E62-AD408CDE9397}" srcOrd="0" destOrd="0" presId="urn:microsoft.com/office/officeart/2011/layout/TabList"/>
    <dgm:cxn modelId="{3E6617E4-3964-483A-90E3-B59554ABA71D}" type="presOf" srcId="{984071B3-780F-4CE4-9EB9-1E4F79CA484F}" destId="{D382A6FD-64F4-4DA1-9048-6024F65AEE00}" srcOrd="0" destOrd="0" presId="urn:microsoft.com/office/officeart/2011/layout/TabList"/>
    <dgm:cxn modelId="{49E772F8-3A1F-4790-81C5-25728E21FB14}" type="presOf" srcId="{65705FE0-AF93-4B48-BAF7-118701416AE8}" destId="{754C4E62-11F5-49E9-BAB1-728A6B3E3425}" srcOrd="0" destOrd="0" presId="urn:microsoft.com/office/officeart/2011/layout/TabList"/>
    <dgm:cxn modelId="{C831C6FF-A7A2-4815-80CB-2DFE90C5A1CA}" type="presOf" srcId="{E55212AC-9268-4FE4-AA52-3E27B99D2289}" destId="{C995FD61-0CE5-4DA4-BBD0-5902EF36B083}" srcOrd="0" destOrd="0" presId="urn:microsoft.com/office/officeart/2011/layout/TabList"/>
    <dgm:cxn modelId="{DC6F1014-B8D3-401B-AC7F-57F217A583D7}" type="presParOf" srcId="{754C4E62-11F5-49E9-BAB1-728A6B3E3425}" destId="{A7243C8B-7BD2-4B14-8623-D0252608257B}" srcOrd="0" destOrd="0" presId="urn:microsoft.com/office/officeart/2011/layout/TabList"/>
    <dgm:cxn modelId="{80F31DC5-5941-4498-B8B7-EFE2B2E1EB16}" type="presParOf" srcId="{A7243C8B-7BD2-4B14-8623-D0252608257B}" destId="{0EE180FE-DB03-4BA7-8E62-AD408CDE9397}" srcOrd="0" destOrd="0" presId="urn:microsoft.com/office/officeart/2011/layout/TabList"/>
    <dgm:cxn modelId="{8E52A097-CFF1-46A2-A990-F5FB57EA2F50}" type="presParOf" srcId="{A7243C8B-7BD2-4B14-8623-D0252608257B}" destId="{1150A5F4-EE77-4CDA-94D6-F85236EEFC42}" srcOrd="1" destOrd="0" presId="urn:microsoft.com/office/officeart/2011/layout/TabList"/>
    <dgm:cxn modelId="{EED14BFC-8A90-43AA-8A42-A497900080EF}" type="presParOf" srcId="{A7243C8B-7BD2-4B14-8623-D0252608257B}" destId="{2AAB42DD-ED12-45FE-AAB8-55B01987ADEE}" srcOrd="2" destOrd="0" presId="urn:microsoft.com/office/officeart/2011/layout/TabList"/>
    <dgm:cxn modelId="{9752069B-016B-435E-ACE7-E9BEEC1E8202}" type="presParOf" srcId="{754C4E62-11F5-49E9-BAB1-728A6B3E3425}" destId="{641B860B-2F19-49DD-BA04-9E9E80F1759A}" srcOrd="1" destOrd="0" presId="urn:microsoft.com/office/officeart/2011/layout/TabList"/>
    <dgm:cxn modelId="{CE55FC6E-A30B-4222-9CEA-9B1C09D2F31E}" type="presParOf" srcId="{754C4E62-11F5-49E9-BAB1-728A6B3E3425}" destId="{645F3FFA-1A54-43BD-BDE8-B98DD144A385}" srcOrd="2" destOrd="0" presId="urn:microsoft.com/office/officeart/2011/layout/TabList"/>
    <dgm:cxn modelId="{B3BEB27B-0605-4C3C-91B7-1C310A5A27B5}" type="presParOf" srcId="{754C4E62-11F5-49E9-BAB1-728A6B3E3425}" destId="{CAEB579F-1F4F-4013-AB79-EB58011CCEC3}" srcOrd="3" destOrd="0" presId="urn:microsoft.com/office/officeart/2011/layout/TabList"/>
    <dgm:cxn modelId="{2134EF37-581F-43E9-8A0C-54CCB8DCD583}" type="presParOf" srcId="{CAEB579F-1F4F-4013-AB79-EB58011CCEC3}" destId="{5CBE4250-DDFF-44D4-A0B9-4AB8931DAAE8}" srcOrd="0" destOrd="0" presId="urn:microsoft.com/office/officeart/2011/layout/TabList"/>
    <dgm:cxn modelId="{84B1BCBB-AA07-46F7-B5D3-B985F2B91CBB}" type="presParOf" srcId="{CAEB579F-1F4F-4013-AB79-EB58011CCEC3}" destId="{E44E6DDC-FD25-4A7A-9133-257D802A4F28}" srcOrd="1" destOrd="0" presId="urn:microsoft.com/office/officeart/2011/layout/TabList"/>
    <dgm:cxn modelId="{284000E2-73E1-46D9-828A-F4028458A366}" type="presParOf" srcId="{CAEB579F-1F4F-4013-AB79-EB58011CCEC3}" destId="{5EB5D3D5-D263-41DA-AE50-E0446F6E0464}" srcOrd="2" destOrd="0" presId="urn:microsoft.com/office/officeart/2011/layout/TabList"/>
    <dgm:cxn modelId="{75E88EFF-BD2A-4DC7-99E7-B1306F71C072}" type="presParOf" srcId="{754C4E62-11F5-49E9-BAB1-728A6B3E3425}" destId="{C995FD61-0CE5-4DA4-BBD0-5902EF36B083}" srcOrd="4" destOrd="0" presId="urn:microsoft.com/office/officeart/2011/layout/TabList"/>
    <dgm:cxn modelId="{0BF93DD4-3CC9-421D-A09C-898B03A2C1D4}" type="presParOf" srcId="{754C4E62-11F5-49E9-BAB1-728A6B3E3425}" destId="{B1284700-F080-4FE7-A485-87F653DB1C29}" srcOrd="5" destOrd="0" presId="urn:microsoft.com/office/officeart/2011/layout/TabList"/>
    <dgm:cxn modelId="{96F6A6C3-41E1-43D0-BE60-D9CDEE55E125}" type="presParOf" srcId="{754C4E62-11F5-49E9-BAB1-728A6B3E3425}" destId="{4C11A6BE-B23E-4D53-96DE-3B9395225F3F}" srcOrd="6" destOrd="0" presId="urn:microsoft.com/office/officeart/2011/layout/TabList"/>
    <dgm:cxn modelId="{A2D5C38E-C2A2-4580-B22C-FD0F3F990FF4}" type="presParOf" srcId="{4C11A6BE-B23E-4D53-96DE-3B9395225F3F}" destId="{B568BA0E-0716-4780-A270-AC7C60E064F2}" srcOrd="0" destOrd="0" presId="urn:microsoft.com/office/officeart/2011/layout/TabList"/>
    <dgm:cxn modelId="{02DEDB9A-11D9-405A-A223-C6B0F1BD1849}" type="presParOf" srcId="{4C11A6BE-B23E-4D53-96DE-3B9395225F3F}" destId="{D382A6FD-64F4-4DA1-9048-6024F65AEE00}" srcOrd="1" destOrd="0" presId="urn:microsoft.com/office/officeart/2011/layout/TabList"/>
    <dgm:cxn modelId="{4C1C1DD3-165B-4AB4-981A-14CBEFDE41AB}" type="presParOf" srcId="{4C11A6BE-B23E-4D53-96DE-3B9395225F3F}" destId="{3A202E5A-3F4C-4A85-A751-46A476A1B2E7}" srcOrd="2" destOrd="0" presId="urn:microsoft.com/office/officeart/2011/layout/TabList"/>
    <dgm:cxn modelId="{797EFA52-6BBD-4521-AF32-72E799BB44AD}" type="presParOf" srcId="{754C4E62-11F5-49E9-BAB1-728A6B3E3425}" destId="{189D0994-E954-4098-9E32-22E9F3EEB122}" srcOrd="7"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F78ECE-1810-4A4F-A355-31E948AA8C3D}"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3D45FC2A-770F-4F09-970A-BAE85B919066}">
      <dgm:prSet phldrT="[Text]" custT="1"/>
      <dgm:spPr/>
      <dgm:t>
        <a:bodyPr/>
        <a:lstStyle/>
        <a:p>
          <a:r>
            <a:rPr lang="en-US" sz="2800" dirty="0"/>
            <a:t>Skills and learning objectives</a:t>
          </a:r>
        </a:p>
      </dgm:t>
    </dgm:pt>
    <dgm:pt modelId="{7303CC77-C044-497A-952A-4ADFFBC012F8}" type="parTrans" cxnId="{F09D0BF9-864D-4EF4-BFD9-3E132F95452C}">
      <dgm:prSet/>
      <dgm:spPr/>
      <dgm:t>
        <a:bodyPr/>
        <a:lstStyle/>
        <a:p>
          <a:endParaRPr lang="en-US"/>
        </a:p>
      </dgm:t>
    </dgm:pt>
    <dgm:pt modelId="{032AC25F-39CF-4A69-A446-CECD170E4C12}" type="sibTrans" cxnId="{F09D0BF9-864D-4EF4-BFD9-3E132F95452C}">
      <dgm:prSet/>
      <dgm:spPr/>
      <dgm:t>
        <a:bodyPr/>
        <a:lstStyle/>
        <a:p>
          <a:endParaRPr lang="en-US"/>
        </a:p>
      </dgm:t>
    </dgm:pt>
    <dgm:pt modelId="{93AE894F-EB4F-4E7E-B928-0E9EB0282305}">
      <dgm:prSet phldrT="[Text]" custT="1"/>
      <dgm:spPr/>
      <dgm:t>
        <a:bodyPr/>
        <a:lstStyle/>
        <a:p>
          <a:pPr algn="l"/>
          <a:r>
            <a:rPr lang="en-US" sz="2400" dirty="0"/>
            <a:t> </a:t>
          </a:r>
          <a:r>
            <a:rPr lang="en-US" sz="2400" b="1" dirty="0"/>
            <a:t>1.A: </a:t>
          </a:r>
          <a:r>
            <a:rPr lang="en-US" sz="2400" dirty="0"/>
            <a:t>Describe the literal meaning of the text.</a:t>
          </a:r>
        </a:p>
      </dgm:t>
    </dgm:pt>
    <dgm:pt modelId="{8F8419A0-7802-4CFA-8DB2-4AFC9C89C7F7}" type="parTrans" cxnId="{559D5FE8-FDB7-490B-B8CF-C06F7B36195A}">
      <dgm:prSet/>
      <dgm:spPr/>
      <dgm:t>
        <a:bodyPr/>
        <a:lstStyle/>
        <a:p>
          <a:endParaRPr lang="en-US"/>
        </a:p>
      </dgm:t>
    </dgm:pt>
    <dgm:pt modelId="{84410107-6E94-496B-A658-4243C2521430}" type="sibTrans" cxnId="{559D5FE8-FDB7-490B-B8CF-C06F7B36195A}">
      <dgm:prSet/>
      <dgm:spPr/>
      <dgm:t>
        <a:bodyPr/>
        <a:lstStyle/>
        <a:p>
          <a:endParaRPr lang="en-US"/>
        </a:p>
      </dgm:t>
    </dgm:pt>
    <dgm:pt modelId="{0809F476-B66C-46A8-8B7E-86343F442390}">
      <dgm:prSet phldrT="[Text]" custT="1"/>
      <dgm:spPr/>
      <dgm:t>
        <a:bodyPr/>
        <a:lstStyle/>
        <a:p>
          <a:pPr algn="l"/>
          <a:r>
            <a:rPr lang="en-US" sz="2400" b="1" dirty="0"/>
            <a:t>4.A: </a:t>
          </a:r>
          <a:r>
            <a:rPr lang="en-US" sz="2400" dirty="0"/>
            <a:t>Determine the meaning of familiar and unfamiliar words.</a:t>
          </a:r>
        </a:p>
      </dgm:t>
    </dgm:pt>
    <dgm:pt modelId="{A8A21C6F-033B-4617-BAF3-3190F4557943}" type="parTrans" cxnId="{F2F54660-405F-4BA3-8186-5DEA3DE7FCE7}">
      <dgm:prSet/>
      <dgm:spPr/>
      <dgm:t>
        <a:bodyPr/>
        <a:lstStyle/>
        <a:p>
          <a:endParaRPr lang="en-US"/>
        </a:p>
      </dgm:t>
    </dgm:pt>
    <dgm:pt modelId="{A4DAB99E-E6A8-4A6A-882F-7BA30EFF12D4}" type="sibTrans" cxnId="{F2F54660-405F-4BA3-8186-5DEA3DE7FCE7}">
      <dgm:prSet/>
      <dgm:spPr/>
      <dgm:t>
        <a:bodyPr/>
        <a:lstStyle/>
        <a:p>
          <a:endParaRPr lang="en-US"/>
        </a:p>
      </dgm:t>
    </dgm:pt>
    <dgm:pt modelId="{9D6EB81B-4EF7-434F-80D8-612C4529AC64}">
      <dgm:prSet phldrT="[Text]" custT="1"/>
      <dgm:spPr/>
      <dgm:t>
        <a:bodyPr/>
        <a:lstStyle/>
        <a:p>
          <a:pPr algn="l"/>
          <a:r>
            <a:rPr lang="en-US" sz="2400" b="1" dirty="0"/>
            <a:t>6.B: </a:t>
          </a:r>
          <a:r>
            <a:rPr lang="en-US" sz="2400" dirty="0"/>
            <a:t>Understand and apply appropriate and varied syntactical expressions in interpersonal writing.</a:t>
          </a:r>
        </a:p>
      </dgm:t>
    </dgm:pt>
    <dgm:pt modelId="{E608C7AD-5CBE-4AF0-82D6-DF8EBF982778}" type="parTrans" cxnId="{508CCD54-7FC4-4BFE-9F95-C84EE176571C}">
      <dgm:prSet/>
      <dgm:spPr/>
      <dgm:t>
        <a:bodyPr/>
        <a:lstStyle/>
        <a:p>
          <a:endParaRPr lang="en-US"/>
        </a:p>
      </dgm:t>
    </dgm:pt>
    <dgm:pt modelId="{54B9884A-6EAD-4B35-ACD5-A1332EDFD09F}" type="sibTrans" cxnId="{508CCD54-7FC4-4BFE-9F95-C84EE176571C}">
      <dgm:prSet/>
      <dgm:spPr/>
      <dgm:t>
        <a:bodyPr/>
        <a:lstStyle/>
        <a:p>
          <a:endParaRPr lang="en-US"/>
        </a:p>
      </dgm:t>
    </dgm:pt>
    <dgm:pt modelId="{A8D24181-C2B2-4FD2-AE3E-DFC7E0D79466}">
      <dgm:prSet custT="1"/>
      <dgm:spPr/>
      <dgm:t>
        <a:bodyPr/>
        <a:lstStyle/>
        <a:p>
          <a:pPr algn="l"/>
          <a:r>
            <a:rPr lang="en-US" sz="2000" b="1" dirty="0"/>
            <a:t>4.A.1: </a:t>
          </a:r>
          <a:r>
            <a:rPr lang="en-US" sz="2000" dirty="0"/>
            <a:t>Determine the meaning of a variety of vocabulary.</a:t>
          </a:r>
        </a:p>
        <a:p>
          <a:pPr algn="l"/>
          <a:r>
            <a:rPr lang="en-US" sz="2000" b="1" dirty="0"/>
            <a:t>4.A.2: </a:t>
          </a:r>
          <a:r>
            <a:rPr lang="en-US" sz="2000" dirty="0"/>
            <a:t>Deduce the meaning of unfamiliar words or expressions</a:t>
          </a:r>
          <a:r>
            <a:rPr lang="en-US" sz="1400" dirty="0"/>
            <a:t>.</a:t>
          </a:r>
        </a:p>
      </dgm:t>
    </dgm:pt>
    <dgm:pt modelId="{96B3B8DC-8B4F-4B18-B9D2-020141FA5528}" type="parTrans" cxnId="{F05F5461-6F24-4FF7-9F9B-0FCC4E57A837}">
      <dgm:prSet/>
      <dgm:spPr/>
      <dgm:t>
        <a:bodyPr/>
        <a:lstStyle/>
        <a:p>
          <a:endParaRPr lang="en-US"/>
        </a:p>
      </dgm:t>
    </dgm:pt>
    <dgm:pt modelId="{1326C577-4253-4AE2-9EE4-86652BB95908}" type="sibTrans" cxnId="{F05F5461-6F24-4FF7-9F9B-0FCC4E57A837}">
      <dgm:prSet/>
      <dgm:spPr/>
      <dgm:t>
        <a:bodyPr/>
        <a:lstStyle/>
        <a:p>
          <a:endParaRPr lang="en-US"/>
        </a:p>
      </dgm:t>
    </dgm:pt>
    <dgm:pt modelId="{219142B5-F45C-46D7-9A87-AAD11581D098}">
      <dgm:prSet custT="1"/>
      <dgm:spPr/>
      <dgm:t>
        <a:bodyPr/>
        <a:lstStyle/>
        <a:p>
          <a:pPr algn="l"/>
          <a:r>
            <a:rPr lang="en-US" sz="2000" b="1" dirty="0"/>
            <a:t>1.A.1: </a:t>
          </a:r>
          <a:r>
            <a:rPr lang="en-US" sz="2000" dirty="0"/>
            <a:t>Identify the main idea.</a:t>
          </a:r>
        </a:p>
        <a:p>
          <a:pPr algn="l"/>
          <a:r>
            <a:rPr lang="en-US" sz="2000" b="1" dirty="0"/>
            <a:t>1.A.2: </a:t>
          </a:r>
          <a:r>
            <a:rPr lang="en-US" sz="2000" dirty="0"/>
            <a:t>Identify supporting/relevant details.</a:t>
          </a:r>
        </a:p>
      </dgm:t>
    </dgm:pt>
    <dgm:pt modelId="{D3BA7773-C3F3-4B09-992A-0B47523745E9}" type="parTrans" cxnId="{D780C35A-7398-4378-BE11-15A945333A94}">
      <dgm:prSet/>
      <dgm:spPr/>
      <dgm:t>
        <a:bodyPr/>
        <a:lstStyle/>
        <a:p>
          <a:endParaRPr lang="en-US"/>
        </a:p>
      </dgm:t>
    </dgm:pt>
    <dgm:pt modelId="{58D10220-CB7E-41DE-849F-94E72AB6D92E}" type="sibTrans" cxnId="{D780C35A-7398-4378-BE11-15A945333A94}">
      <dgm:prSet/>
      <dgm:spPr/>
      <dgm:t>
        <a:bodyPr/>
        <a:lstStyle/>
        <a:p>
          <a:endParaRPr lang="en-US"/>
        </a:p>
      </dgm:t>
    </dgm:pt>
    <dgm:pt modelId="{C132C32F-1CC1-49F5-A271-49876AE735AC}">
      <dgm:prSet/>
      <dgm:spPr/>
      <dgm:t>
        <a:bodyPr/>
        <a:lstStyle/>
        <a:p>
          <a:pPr algn="l"/>
          <a:r>
            <a:rPr lang="en-US" b="1" dirty="0"/>
            <a:t>6.B.1: </a:t>
          </a:r>
          <a:r>
            <a:rPr lang="en-US" dirty="0"/>
            <a:t>Use transitional 	expressions and cohesive devices to create paragraph-length discourse in written exchanges.</a:t>
          </a:r>
        </a:p>
        <a:p>
          <a:pPr algn="l"/>
          <a:r>
            <a:rPr lang="en-US" b="1" dirty="0"/>
            <a:t>6.B.2: </a:t>
          </a:r>
          <a:r>
            <a:rPr lang="en-US" dirty="0"/>
            <a:t>Comprehend and produce simple, compound, and complex sentences in a variety of time 	frames in written exchanges.</a:t>
          </a:r>
        </a:p>
      </dgm:t>
    </dgm:pt>
    <dgm:pt modelId="{82BF9E9B-E046-4414-9878-335CA2CDFF49}" type="parTrans" cxnId="{E865BE48-65CE-4027-B46D-8AEE93EA501E}">
      <dgm:prSet/>
      <dgm:spPr/>
      <dgm:t>
        <a:bodyPr/>
        <a:lstStyle/>
        <a:p>
          <a:endParaRPr lang="en-US"/>
        </a:p>
      </dgm:t>
    </dgm:pt>
    <dgm:pt modelId="{EC2CD791-CA69-4C89-B9DD-C370F89F69B9}" type="sibTrans" cxnId="{E865BE48-65CE-4027-B46D-8AEE93EA501E}">
      <dgm:prSet/>
      <dgm:spPr/>
      <dgm:t>
        <a:bodyPr/>
        <a:lstStyle/>
        <a:p>
          <a:endParaRPr lang="en-US"/>
        </a:p>
      </dgm:t>
    </dgm:pt>
    <dgm:pt modelId="{51CC9992-0D7C-47FD-BAA2-9EEA6DB2599B}" type="pres">
      <dgm:prSet presAssocID="{CBF78ECE-1810-4A4F-A355-31E948AA8C3D}" presName="hierChild1" presStyleCnt="0">
        <dgm:presLayoutVars>
          <dgm:orgChart val="1"/>
          <dgm:chPref val="1"/>
          <dgm:dir/>
          <dgm:animOne val="branch"/>
          <dgm:animLvl val="lvl"/>
          <dgm:resizeHandles/>
        </dgm:presLayoutVars>
      </dgm:prSet>
      <dgm:spPr/>
    </dgm:pt>
    <dgm:pt modelId="{A9B2C915-E065-4251-8175-489034BBF835}" type="pres">
      <dgm:prSet presAssocID="{3D45FC2A-770F-4F09-970A-BAE85B919066}" presName="hierRoot1" presStyleCnt="0">
        <dgm:presLayoutVars>
          <dgm:hierBranch val="init"/>
        </dgm:presLayoutVars>
      </dgm:prSet>
      <dgm:spPr/>
    </dgm:pt>
    <dgm:pt modelId="{D43BB810-563D-48C6-A383-708B2E5AA30F}" type="pres">
      <dgm:prSet presAssocID="{3D45FC2A-770F-4F09-970A-BAE85B919066}" presName="rootComposite1" presStyleCnt="0"/>
      <dgm:spPr/>
    </dgm:pt>
    <dgm:pt modelId="{2DD80ABA-BBED-413F-BC45-498BB3DE59A3}" type="pres">
      <dgm:prSet presAssocID="{3D45FC2A-770F-4F09-970A-BAE85B919066}" presName="rootText1" presStyleLbl="node0" presStyleIdx="0" presStyleCnt="1">
        <dgm:presLayoutVars>
          <dgm:chPref val="3"/>
        </dgm:presLayoutVars>
      </dgm:prSet>
      <dgm:spPr/>
    </dgm:pt>
    <dgm:pt modelId="{821CF199-26DD-4223-B442-CED2180E662B}" type="pres">
      <dgm:prSet presAssocID="{3D45FC2A-770F-4F09-970A-BAE85B919066}" presName="rootConnector1" presStyleLbl="node1" presStyleIdx="0" presStyleCnt="0"/>
      <dgm:spPr/>
    </dgm:pt>
    <dgm:pt modelId="{6283A609-D871-48C6-9BE1-AC41246D8527}" type="pres">
      <dgm:prSet presAssocID="{3D45FC2A-770F-4F09-970A-BAE85B919066}" presName="hierChild2" presStyleCnt="0"/>
      <dgm:spPr/>
    </dgm:pt>
    <dgm:pt modelId="{F6723F6F-C72E-411D-BE48-439B0521F77D}" type="pres">
      <dgm:prSet presAssocID="{8F8419A0-7802-4CFA-8DB2-4AFC9C89C7F7}" presName="Name37" presStyleLbl="parChTrans1D2" presStyleIdx="0" presStyleCnt="3"/>
      <dgm:spPr/>
    </dgm:pt>
    <dgm:pt modelId="{6A0EDA6E-283B-4821-8993-152EA6691AA5}" type="pres">
      <dgm:prSet presAssocID="{93AE894F-EB4F-4E7E-B928-0E9EB0282305}" presName="hierRoot2" presStyleCnt="0">
        <dgm:presLayoutVars>
          <dgm:hierBranch val="init"/>
        </dgm:presLayoutVars>
      </dgm:prSet>
      <dgm:spPr/>
    </dgm:pt>
    <dgm:pt modelId="{2D393BD3-30D3-4FC0-AB45-E56148C12FBF}" type="pres">
      <dgm:prSet presAssocID="{93AE894F-EB4F-4E7E-B928-0E9EB0282305}" presName="rootComposite" presStyleCnt="0"/>
      <dgm:spPr/>
    </dgm:pt>
    <dgm:pt modelId="{D4814DA2-7EF4-4DB1-854C-81DDAE4A7C7A}" type="pres">
      <dgm:prSet presAssocID="{93AE894F-EB4F-4E7E-B928-0E9EB0282305}" presName="rootText" presStyleLbl="node2" presStyleIdx="0" presStyleCnt="3">
        <dgm:presLayoutVars>
          <dgm:chPref val="3"/>
        </dgm:presLayoutVars>
      </dgm:prSet>
      <dgm:spPr/>
    </dgm:pt>
    <dgm:pt modelId="{72A5F56E-99F0-4599-BA56-C10FC4A370F7}" type="pres">
      <dgm:prSet presAssocID="{93AE894F-EB4F-4E7E-B928-0E9EB0282305}" presName="rootConnector" presStyleLbl="node2" presStyleIdx="0" presStyleCnt="3"/>
      <dgm:spPr/>
    </dgm:pt>
    <dgm:pt modelId="{101EB53B-0299-416E-AF99-0C4F432DBD85}" type="pres">
      <dgm:prSet presAssocID="{93AE894F-EB4F-4E7E-B928-0E9EB0282305}" presName="hierChild4" presStyleCnt="0"/>
      <dgm:spPr/>
    </dgm:pt>
    <dgm:pt modelId="{0781C06F-0B11-472D-8CBC-5D3D3ABB2B32}" type="pres">
      <dgm:prSet presAssocID="{D3BA7773-C3F3-4B09-992A-0B47523745E9}" presName="Name37" presStyleLbl="parChTrans1D3" presStyleIdx="0" presStyleCnt="3"/>
      <dgm:spPr/>
    </dgm:pt>
    <dgm:pt modelId="{AB9F5A73-304E-4EE1-AD48-57DE7B4406FA}" type="pres">
      <dgm:prSet presAssocID="{219142B5-F45C-46D7-9A87-AAD11581D098}" presName="hierRoot2" presStyleCnt="0">
        <dgm:presLayoutVars>
          <dgm:hierBranch val="init"/>
        </dgm:presLayoutVars>
      </dgm:prSet>
      <dgm:spPr/>
    </dgm:pt>
    <dgm:pt modelId="{5681E758-96ED-4B82-83B4-6A503EF4D42F}" type="pres">
      <dgm:prSet presAssocID="{219142B5-F45C-46D7-9A87-AAD11581D098}" presName="rootComposite" presStyleCnt="0"/>
      <dgm:spPr/>
    </dgm:pt>
    <dgm:pt modelId="{20BBCE11-6A02-46D7-B011-3D2986635EFC}" type="pres">
      <dgm:prSet presAssocID="{219142B5-F45C-46D7-9A87-AAD11581D098}" presName="rootText" presStyleLbl="node3" presStyleIdx="0" presStyleCnt="3">
        <dgm:presLayoutVars>
          <dgm:chPref val="3"/>
        </dgm:presLayoutVars>
      </dgm:prSet>
      <dgm:spPr/>
    </dgm:pt>
    <dgm:pt modelId="{FEE11A12-E396-4E43-8C41-11C8C53D995C}" type="pres">
      <dgm:prSet presAssocID="{219142B5-F45C-46D7-9A87-AAD11581D098}" presName="rootConnector" presStyleLbl="node3" presStyleIdx="0" presStyleCnt="3"/>
      <dgm:spPr/>
    </dgm:pt>
    <dgm:pt modelId="{BCAA48BC-02C2-4B68-8557-6E287F1004D3}" type="pres">
      <dgm:prSet presAssocID="{219142B5-F45C-46D7-9A87-AAD11581D098}" presName="hierChild4" presStyleCnt="0"/>
      <dgm:spPr/>
    </dgm:pt>
    <dgm:pt modelId="{563E6EDB-0723-492C-8B73-FABF6CA265B2}" type="pres">
      <dgm:prSet presAssocID="{219142B5-F45C-46D7-9A87-AAD11581D098}" presName="hierChild5" presStyleCnt="0"/>
      <dgm:spPr/>
    </dgm:pt>
    <dgm:pt modelId="{ADCB3414-2096-47CC-9930-A0FE6C81AC97}" type="pres">
      <dgm:prSet presAssocID="{93AE894F-EB4F-4E7E-B928-0E9EB0282305}" presName="hierChild5" presStyleCnt="0"/>
      <dgm:spPr/>
    </dgm:pt>
    <dgm:pt modelId="{6590C219-316C-4FA5-B3BD-91152C6E668B}" type="pres">
      <dgm:prSet presAssocID="{A8A21C6F-033B-4617-BAF3-3190F4557943}" presName="Name37" presStyleLbl="parChTrans1D2" presStyleIdx="1" presStyleCnt="3"/>
      <dgm:spPr/>
    </dgm:pt>
    <dgm:pt modelId="{3F43CF3F-CD8E-405C-8559-8A40DCB46026}" type="pres">
      <dgm:prSet presAssocID="{0809F476-B66C-46A8-8B7E-86343F442390}" presName="hierRoot2" presStyleCnt="0">
        <dgm:presLayoutVars>
          <dgm:hierBranch val="init"/>
        </dgm:presLayoutVars>
      </dgm:prSet>
      <dgm:spPr/>
    </dgm:pt>
    <dgm:pt modelId="{EA4370EA-8649-4027-9162-0BF683FE6F02}" type="pres">
      <dgm:prSet presAssocID="{0809F476-B66C-46A8-8B7E-86343F442390}" presName="rootComposite" presStyleCnt="0"/>
      <dgm:spPr/>
    </dgm:pt>
    <dgm:pt modelId="{595D1397-D79F-4493-9EDC-9674BE3EE586}" type="pres">
      <dgm:prSet presAssocID="{0809F476-B66C-46A8-8B7E-86343F442390}" presName="rootText" presStyleLbl="node2" presStyleIdx="1" presStyleCnt="3" custLinFactNeighborY="13096">
        <dgm:presLayoutVars>
          <dgm:chPref val="3"/>
        </dgm:presLayoutVars>
      </dgm:prSet>
      <dgm:spPr/>
    </dgm:pt>
    <dgm:pt modelId="{1A4603B2-84BF-4B57-8E99-7E02E1C6AA90}" type="pres">
      <dgm:prSet presAssocID="{0809F476-B66C-46A8-8B7E-86343F442390}" presName="rootConnector" presStyleLbl="node2" presStyleIdx="1" presStyleCnt="3"/>
      <dgm:spPr/>
    </dgm:pt>
    <dgm:pt modelId="{EC18A330-1045-42D6-AF93-9384DEC426B3}" type="pres">
      <dgm:prSet presAssocID="{0809F476-B66C-46A8-8B7E-86343F442390}" presName="hierChild4" presStyleCnt="0"/>
      <dgm:spPr/>
    </dgm:pt>
    <dgm:pt modelId="{A3BBE4CC-70C4-4F94-909A-C9AB9A518905}" type="pres">
      <dgm:prSet presAssocID="{96B3B8DC-8B4F-4B18-B9D2-020141FA5528}" presName="Name37" presStyleLbl="parChTrans1D3" presStyleIdx="1" presStyleCnt="3"/>
      <dgm:spPr/>
    </dgm:pt>
    <dgm:pt modelId="{110DFFC2-A194-42AE-A87B-E5A0BDE3E32A}" type="pres">
      <dgm:prSet presAssocID="{A8D24181-C2B2-4FD2-AE3E-DFC7E0D79466}" presName="hierRoot2" presStyleCnt="0">
        <dgm:presLayoutVars>
          <dgm:hierBranch val="init"/>
        </dgm:presLayoutVars>
      </dgm:prSet>
      <dgm:spPr/>
    </dgm:pt>
    <dgm:pt modelId="{E8C02769-5156-4DF9-8559-130B0CE90E8D}" type="pres">
      <dgm:prSet presAssocID="{A8D24181-C2B2-4FD2-AE3E-DFC7E0D79466}" presName="rootComposite" presStyleCnt="0"/>
      <dgm:spPr/>
    </dgm:pt>
    <dgm:pt modelId="{8164E71B-17BA-4D67-A7CE-A7A1CC314651}" type="pres">
      <dgm:prSet presAssocID="{A8D24181-C2B2-4FD2-AE3E-DFC7E0D79466}" presName="rootText" presStyleLbl="node3" presStyleIdx="1" presStyleCnt="3">
        <dgm:presLayoutVars>
          <dgm:chPref val="3"/>
        </dgm:presLayoutVars>
      </dgm:prSet>
      <dgm:spPr/>
    </dgm:pt>
    <dgm:pt modelId="{6CA68086-47B6-42C6-8D3F-90EA3800E9EC}" type="pres">
      <dgm:prSet presAssocID="{A8D24181-C2B2-4FD2-AE3E-DFC7E0D79466}" presName="rootConnector" presStyleLbl="node3" presStyleIdx="1" presStyleCnt="3"/>
      <dgm:spPr/>
    </dgm:pt>
    <dgm:pt modelId="{3F7EF62B-3BE5-4EB2-8C4A-EA00E37C4011}" type="pres">
      <dgm:prSet presAssocID="{A8D24181-C2B2-4FD2-AE3E-DFC7E0D79466}" presName="hierChild4" presStyleCnt="0"/>
      <dgm:spPr/>
    </dgm:pt>
    <dgm:pt modelId="{86D61726-F35C-4300-890E-06CFCD106B98}" type="pres">
      <dgm:prSet presAssocID="{A8D24181-C2B2-4FD2-AE3E-DFC7E0D79466}" presName="hierChild5" presStyleCnt="0"/>
      <dgm:spPr/>
    </dgm:pt>
    <dgm:pt modelId="{276FFC7D-6143-493D-944A-B789C770B625}" type="pres">
      <dgm:prSet presAssocID="{0809F476-B66C-46A8-8B7E-86343F442390}" presName="hierChild5" presStyleCnt="0"/>
      <dgm:spPr/>
    </dgm:pt>
    <dgm:pt modelId="{C10F92A8-03F2-4E91-B3A4-3B6D7DE5BCC2}" type="pres">
      <dgm:prSet presAssocID="{E608C7AD-5CBE-4AF0-82D6-DF8EBF982778}" presName="Name37" presStyleLbl="parChTrans1D2" presStyleIdx="2" presStyleCnt="3"/>
      <dgm:spPr/>
    </dgm:pt>
    <dgm:pt modelId="{252DDF66-B273-4C53-893E-6F82834816B1}" type="pres">
      <dgm:prSet presAssocID="{9D6EB81B-4EF7-434F-80D8-612C4529AC64}" presName="hierRoot2" presStyleCnt="0">
        <dgm:presLayoutVars>
          <dgm:hierBranch val="init"/>
        </dgm:presLayoutVars>
      </dgm:prSet>
      <dgm:spPr/>
    </dgm:pt>
    <dgm:pt modelId="{AB7ADF4C-C57E-4D55-A511-2B539E6FA032}" type="pres">
      <dgm:prSet presAssocID="{9D6EB81B-4EF7-434F-80D8-612C4529AC64}" presName="rootComposite" presStyleCnt="0"/>
      <dgm:spPr/>
    </dgm:pt>
    <dgm:pt modelId="{0E99F48A-D5A8-4A3D-9E9D-B648EE24D46F}" type="pres">
      <dgm:prSet presAssocID="{9D6EB81B-4EF7-434F-80D8-612C4529AC64}" presName="rootText" presStyleLbl="node2" presStyleIdx="2" presStyleCnt="3">
        <dgm:presLayoutVars>
          <dgm:chPref val="3"/>
        </dgm:presLayoutVars>
      </dgm:prSet>
      <dgm:spPr/>
    </dgm:pt>
    <dgm:pt modelId="{D38E3E18-4B4B-4A7F-A18A-8F5684669EE3}" type="pres">
      <dgm:prSet presAssocID="{9D6EB81B-4EF7-434F-80D8-612C4529AC64}" presName="rootConnector" presStyleLbl="node2" presStyleIdx="2" presStyleCnt="3"/>
      <dgm:spPr/>
    </dgm:pt>
    <dgm:pt modelId="{20371ABC-4961-4799-9A06-921A47E6BB0B}" type="pres">
      <dgm:prSet presAssocID="{9D6EB81B-4EF7-434F-80D8-612C4529AC64}" presName="hierChild4" presStyleCnt="0"/>
      <dgm:spPr/>
    </dgm:pt>
    <dgm:pt modelId="{E0F3558D-D06C-4062-9914-0E3E459649AF}" type="pres">
      <dgm:prSet presAssocID="{82BF9E9B-E046-4414-9878-335CA2CDFF49}" presName="Name37" presStyleLbl="parChTrans1D3" presStyleIdx="2" presStyleCnt="3"/>
      <dgm:spPr/>
    </dgm:pt>
    <dgm:pt modelId="{AB414563-3FE0-499E-A6D3-48C889564314}" type="pres">
      <dgm:prSet presAssocID="{C132C32F-1CC1-49F5-A271-49876AE735AC}" presName="hierRoot2" presStyleCnt="0">
        <dgm:presLayoutVars>
          <dgm:hierBranch val="init"/>
        </dgm:presLayoutVars>
      </dgm:prSet>
      <dgm:spPr/>
    </dgm:pt>
    <dgm:pt modelId="{58ED7B36-1DAE-486F-B219-C8AAA15275D2}" type="pres">
      <dgm:prSet presAssocID="{C132C32F-1CC1-49F5-A271-49876AE735AC}" presName="rootComposite" presStyleCnt="0"/>
      <dgm:spPr/>
    </dgm:pt>
    <dgm:pt modelId="{01A2FCB8-C8F2-459C-B933-0848809AB8C3}" type="pres">
      <dgm:prSet presAssocID="{C132C32F-1CC1-49F5-A271-49876AE735AC}" presName="rootText" presStyleLbl="node3" presStyleIdx="2" presStyleCnt="3">
        <dgm:presLayoutVars>
          <dgm:chPref val="3"/>
        </dgm:presLayoutVars>
      </dgm:prSet>
      <dgm:spPr/>
    </dgm:pt>
    <dgm:pt modelId="{96E45F15-198F-426C-9202-790287030869}" type="pres">
      <dgm:prSet presAssocID="{C132C32F-1CC1-49F5-A271-49876AE735AC}" presName="rootConnector" presStyleLbl="node3" presStyleIdx="2" presStyleCnt="3"/>
      <dgm:spPr/>
    </dgm:pt>
    <dgm:pt modelId="{63755090-23AC-418E-9669-96ADF448ABB1}" type="pres">
      <dgm:prSet presAssocID="{C132C32F-1CC1-49F5-A271-49876AE735AC}" presName="hierChild4" presStyleCnt="0"/>
      <dgm:spPr/>
    </dgm:pt>
    <dgm:pt modelId="{826906D9-1215-4410-885A-5F0C7B975DFD}" type="pres">
      <dgm:prSet presAssocID="{C132C32F-1CC1-49F5-A271-49876AE735AC}" presName="hierChild5" presStyleCnt="0"/>
      <dgm:spPr/>
    </dgm:pt>
    <dgm:pt modelId="{263A1F6A-BA99-4A84-8A59-15EF797D3D7E}" type="pres">
      <dgm:prSet presAssocID="{9D6EB81B-4EF7-434F-80D8-612C4529AC64}" presName="hierChild5" presStyleCnt="0"/>
      <dgm:spPr/>
    </dgm:pt>
    <dgm:pt modelId="{FC313852-0BB3-41EC-98A7-681B3C0E2AF9}" type="pres">
      <dgm:prSet presAssocID="{3D45FC2A-770F-4F09-970A-BAE85B919066}" presName="hierChild3" presStyleCnt="0"/>
      <dgm:spPr/>
    </dgm:pt>
  </dgm:ptLst>
  <dgm:cxnLst>
    <dgm:cxn modelId="{C39F1815-F8F1-4050-9F84-4DF3715B65FC}" type="presOf" srcId="{93AE894F-EB4F-4E7E-B928-0E9EB0282305}" destId="{D4814DA2-7EF4-4DB1-854C-81DDAE4A7C7A}" srcOrd="0" destOrd="0" presId="urn:microsoft.com/office/officeart/2005/8/layout/orgChart1"/>
    <dgm:cxn modelId="{84DE4027-ECC0-4904-9090-2ACFD0F57D9B}" type="presOf" srcId="{82BF9E9B-E046-4414-9878-335CA2CDFF49}" destId="{E0F3558D-D06C-4062-9914-0E3E459649AF}" srcOrd="0" destOrd="0" presId="urn:microsoft.com/office/officeart/2005/8/layout/orgChart1"/>
    <dgm:cxn modelId="{D2631732-ECC3-47AF-8C27-0CB11CFFCD63}" type="presOf" srcId="{C132C32F-1CC1-49F5-A271-49876AE735AC}" destId="{96E45F15-198F-426C-9202-790287030869}" srcOrd="1" destOrd="0" presId="urn:microsoft.com/office/officeart/2005/8/layout/orgChart1"/>
    <dgm:cxn modelId="{22A3C938-E1F4-4552-8394-508921EA7BF2}" type="presOf" srcId="{A8A21C6F-033B-4617-BAF3-3190F4557943}" destId="{6590C219-316C-4FA5-B3BD-91152C6E668B}" srcOrd="0" destOrd="0" presId="urn:microsoft.com/office/officeart/2005/8/layout/orgChart1"/>
    <dgm:cxn modelId="{FDD43939-F2AC-4295-8702-65C3D30B713E}" type="presOf" srcId="{3D45FC2A-770F-4F09-970A-BAE85B919066}" destId="{2DD80ABA-BBED-413F-BC45-498BB3DE59A3}" srcOrd="0" destOrd="0" presId="urn:microsoft.com/office/officeart/2005/8/layout/orgChart1"/>
    <dgm:cxn modelId="{C0AA1B5B-93B3-4025-A4C9-74B41A98CFD2}" type="presOf" srcId="{D3BA7773-C3F3-4B09-992A-0B47523745E9}" destId="{0781C06F-0B11-472D-8CBC-5D3D3ABB2B32}" srcOrd="0" destOrd="0" presId="urn:microsoft.com/office/officeart/2005/8/layout/orgChart1"/>
    <dgm:cxn modelId="{F2F54660-405F-4BA3-8186-5DEA3DE7FCE7}" srcId="{3D45FC2A-770F-4F09-970A-BAE85B919066}" destId="{0809F476-B66C-46A8-8B7E-86343F442390}" srcOrd="1" destOrd="0" parTransId="{A8A21C6F-033B-4617-BAF3-3190F4557943}" sibTransId="{A4DAB99E-E6A8-4A6A-882F-7BA30EFF12D4}"/>
    <dgm:cxn modelId="{F05F5461-6F24-4FF7-9F9B-0FCC4E57A837}" srcId="{0809F476-B66C-46A8-8B7E-86343F442390}" destId="{A8D24181-C2B2-4FD2-AE3E-DFC7E0D79466}" srcOrd="0" destOrd="0" parTransId="{96B3B8DC-8B4F-4B18-B9D2-020141FA5528}" sibTransId="{1326C577-4253-4AE2-9EE4-86652BB95908}"/>
    <dgm:cxn modelId="{E865BE48-65CE-4027-B46D-8AEE93EA501E}" srcId="{9D6EB81B-4EF7-434F-80D8-612C4529AC64}" destId="{C132C32F-1CC1-49F5-A271-49876AE735AC}" srcOrd="0" destOrd="0" parTransId="{82BF9E9B-E046-4414-9878-335CA2CDFF49}" sibTransId="{EC2CD791-CA69-4C89-B9DD-C370F89F69B9}"/>
    <dgm:cxn modelId="{BDCCCB4C-E973-42A1-80AF-D63C38916834}" type="presOf" srcId="{219142B5-F45C-46D7-9A87-AAD11581D098}" destId="{20BBCE11-6A02-46D7-B011-3D2986635EFC}" srcOrd="0" destOrd="0" presId="urn:microsoft.com/office/officeart/2005/8/layout/orgChart1"/>
    <dgm:cxn modelId="{B1B2F653-7DC5-4C17-A352-4CC2B97B7C7B}" type="presOf" srcId="{9D6EB81B-4EF7-434F-80D8-612C4529AC64}" destId="{0E99F48A-D5A8-4A3D-9E9D-B648EE24D46F}" srcOrd="0" destOrd="0" presId="urn:microsoft.com/office/officeart/2005/8/layout/orgChart1"/>
    <dgm:cxn modelId="{508CCD54-7FC4-4BFE-9F95-C84EE176571C}" srcId="{3D45FC2A-770F-4F09-970A-BAE85B919066}" destId="{9D6EB81B-4EF7-434F-80D8-612C4529AC64}" srcOrd="2" destOrd="0" parTransId="{E608C7AD-5CBE-4AF0-82D6-DF8EBF982778}" sibTransId="{54B9884A-6EAD-4B35-ACD5-A1332EDFD09F}"/>
    <dgm:cxn modelId="{82F59956-DDEA-46AE-ACFC-433AFB34B5B4}" type="presOf" srcId="{CBF78ECE-1810-4A4F-A355-31E948AA8C3D}" destId="{51CC9992-0D7C-47FD-BAA2-9EEA6DB2599B}" srcOrd="0" destOrd="0" presId="urn:microsoft.com/office/officeart/2005/8/layout/orgChart1"/>
    <dgm:cxn modelId="{4653E859-22AB-4D22-B14E-297C4FAEF4DF}" type="presOf" srcId="{A8D24181-C2B2-4FD2-AE3E-DFC7E0D79466}" destId="{6CA68086-47B6-42C6-8D3F-90EA3800E9EC}" srcOrd="1" destOrd="0" presId="urn:microsoft.com/office/officeart/2005/8/layout/orgChart1"/>
    <dgm:cxn modelId="{D780C35A-7398-4378-BE11-15A945333A94}" srcId="{93AE894F-EB4F-4E7E-B928-0E9EB0282305}" destId="{219142B5-F45C-46D7-9A87-AAD11581D098}" srcOrd="0" destOrd="0" parTransId="{D3BA7773-C3F3-4B09-992A-0B47523745E9}" sibTransId="{58D10220-CB7E-41DE-849F-94E72AB6D92E}"/>
    <dgm:cxn modelId="{749B467E-E281-4E79-91B7-1BD5259ADE9E}" type="presOf" srcId="{96B3B8DC-8B4F-4B18-B9D2-020141FA5528}" destId="{A3BBE4CC-70C4-4F94-909A-C9AB9A518905}" srcOrd="0" destOrd="0" presId="urn:microsoft.com/office/officeart/2005/8/layout/orgChart1"/>
    <dgm:cxn modelId="{4A380689-2AEE-43BB-9242-49DB565A7071}" type="presOf" srcId="{0809F476-B66C-46A8-8B7E-86343F442390}" destId="{595D1397-D79F-4493-9EDC-9674BE3EE586}" srcOrd="0" destOrd="0" presId="urn:microsoft.com/office/officeart/2005/8/layout/orgChart1"/>
    <dgm:cxn modelId="{08E40E9D-5BDE-4AEF-BF58-C2A1C4D94EB2}" type="presOf" srcId="{A8D24181-C2B2-4FD2-AE3E-DFC7E0D79466}" destId="{8164E71B-17BA-4D67-A7CE-A7A1CC314651}" srcOrd="0" destOrd="0" presId="urn:microsoft.com/office/officeart/2005/8/layout/orgChart1"/>
    <dgm:cxn modelId="{2F411A9F-C08F-4C92-99EF-9F9E6FE59EE9}" type="presOf" srcId="{E608C7AD-5CBE-4AF0-82D6-DF8EBF982778}" destId="{C10F92A8-03F2-4E91-B3A4-3B6D7DE5BCC2}" srcOrd="0" destOrd="0" presId="urn:microsoft.com/office/officeart/2005/8/layout/orgChart1"/>
    <dgm:cxn modelId="{FA190AAC-CD0F-43C8-B9A6-9D041F48D4F3}" type="presOf" srcId="{8F8419A0-7802-4CFA-8DB2-4AFC9C89C7F7}" destId="{F6723F6F-C72E-411D-BE48-439B0521F77D}" srcOrd="0" destOrd="0" presId="urn:microsoft.com/office/officeart/2005/8/layout/orgChart1"/>
    <dgm:cxn modelId="{299C19AE-E857-4BA2-84D7-C23BF2A0E2EA}" type="presOf" srcId="{93AE894F-EB4F-4E7E-B928-0E9EB0282305}" destId="{72A5F56E-99F0-4599-BA56-C10FC4A370F7}" srcOrd="1" destOrd="0" presId="urn:microsoft.com/office/officeart/2005/8/layout/orgChart1"/>
    <dgm:cxn modelId="{FC3168B4-D8C8-4DB8-8347-9B817AB25278}" type="presOf" srcId="{9D6EB81B-4EF7-434F-80D8-612C4529AC64}" destId="{D38E3E18-4B4B-4A7F-A18A-8F5684669EE3}" srcOrd="1" destOrd="0" presId="urn:microsoft.com/office/officeart/2005/8/layout/orgChart1"/>
    <dgm:cxn modelId="{60E017BD-3D6B-4876-B3E7-1D9C88D19673}" type="presOf" srcId="{219142B5-F45C-46D7-9A87-AAD11581D098}" destId="{FEE11A12-E396-4E43-8C41-11C8C53D995C}" srcOrd="1" destOrd="0" presId="urn:microsoft.com/office/officeart/2005/8/layout/orgChart1"/>
    <dgm:cxn modelId="{F2C72EDA-0B1C-4A22-BFF6-20784AB7D9FE}" type="presOf" srcId="{0809F476-B66C-46A8-8B7E-86343F442390}" destId="{1A4603B2-84BF-4B57-8E99-7E02E1C6AA90}" srcOrd="1" destOrd="0" presId="urn:microsoft.com/office/officeart/2005/8/layout/orgChart1"/>
    <dgm:cxn modelId="{559D5FE8-FDB7-490B-B8CF-C06F7B36195A}" srcId="{3D45FC2A-770F-4F09-970A-BAE85B919066}" destId="{93AE894F-EB4F-4E7E-B928-0E9EB0282305}" srcOrd="0" destOrd="0" parTransId="{8F8419A0-7802-4CFA-8DB2-4AFC9C89C7F7}" sibTransId="{84410107-6E94-496B-A658-4243C2521430}"/>
    <dgm:cxn modelId="{09D2B6EF-B46F-4EAE-A8A4-4F9E5BFF8293}" type="presOf" srcId="{C132C32F-1CC1-49F5-A271-49876AE735AC}" destId="{01A2FCB8-C8F2-459C-B933-0848809AB8C3}" srcOrd="0" destOrd="0" presId="urn:microsoft.com/office/officeart/2005/8/layout/orgChart1"/>
    <dgm:cxn modelId="{2CF5CAF1-3228-4ED5-93EC-4C6421B343C6}" type="presOf" srcId="{3D45FC2A-770F-4F09-970A-BAE85B919066}" destId="{821CF199-26DD-4223-B442-CED2180E662B}" srcOrd="1" destOrd="0" presId="urn:microsoft.com/office/officeart/2005/8/layout/orgChart1"/>
    <dgm:cxn modelId="{F09D0BF9-864D-4EF4-BFD9-3E132F95452C}" srcId="{CBF78ECE-1810-4A4F-A355-31E948AA8C3D}" destId="{3D45FC2A-770F-4F09-970A-BAE85B919066}" srcOrd="0" destOrd="0" parTransId="{7303CC77-C044-497A-952A-4ADFFBC012F8}" sibTransId="{032AC25F-39CF-4A69-A446-CECD170E4C12}"/>
    <dgm:cxn modelId="{A6FB2B11-F3C9-49B6-87D8-2DE9AFDD6681}" type="presParOf" srcId="{51CC9992-0D7C-47FD-BAA2-9EEA6DB2599B}" destId="{A9B2C915-E065-4251-8175-489034BBF835}" srcOrd="0" destOrd="0" presId="urn:microsoft.com/office/officeart/2005/8/layout/orgChart1"/>
    <dgm:cxn modelId="{4BBFE3EB-CDAA-4647-A820-2403D2F6CDCC}" type="presParOf" srcId="{A9B2C915-E065-4251-8175-489034BBF835}" destId="{D43BB810-563D-48C6-A383-708B2E5AA30F}" srcOrd="0" destOrd="0" presId="urn:microsoft.com/office/officeart/2005/8/layout/orgChart1"/>
    <dgm:cxn modelId="{AF230022-A158-4E11-9CF2-AE9FCAF1930B}" type="presParOf" srcId="{D43BB810-563D-48C6-A383-708B2E5AA30F}" destId="{2DD80ABA-BBED-413F-BC45-498BB3DE59A3}" srcOrd="0" destOrd="0" presId="urn:microsoft.com/office/officeart/2005/8/layout/orgChart1"/>
    <dgm:cxn modelId="{8215DD2D-7616-458D-A535-3E0C9CE5E487}" type="presParOf" srcId="{D43BB810-563D-48C6-A383-708B2E5AA30F}" destId="{821CF199-26DD-4223-B442-CED2180E662B}" srcOrd="1" destOrd="0" presId="urn:microsoft.com/office/officeart/2005/8/layout/orgChart1"/>
    <dgm:cxn modelId="{01B377CD-D76A-4DD8-B3EA-A302F7B410A7}" type="presParOf" srcId="{A9B2C915-E065-4251-8175-489034BBF835}" destId="{6283A609-D871-48C6-9BE1-AC41246D8527}" srcOrd="1" destOrd="0" presId="urn:microsoft.com/office/officeart/2005/8/layout/orgChart1"/>
    <dgm:cxn modelId="{6F7C9396-8ADC-4146-8855-068D9FB7E042}" type="presParOf" srcId="{6283A609-D871-48C6-9BE1-AC41246D8527}" destId="{F6723F6F-C72E-411D-BE48-439B0521F77D}" srcOrd="0" destOrd="0" presId="urn:microsoft.com/office/officeart/2005/8/layout/orgChart1"/>
    <dgm:cxn modelId="{99B510FE-3808-4253-A3A9-8CCBE245BCD0}" type="presParOf" srcId="{6283A609-D871-48C6-9BE1-AC41246D8527}" destId="{6A0EDA6E-283B-4821-8993-152EA6691AA5}" srcOrd="1" destOrd="0" presId="urn:microsoft.com/office/officeart/2005/8/layout/orgChart1"/>
    <dgm:cxn modelId="{3917FAB7-CC22-47E8-A8C6-AAE2E82534DD}" type="presParOf" srcId="{6A0EDA6E-283B-4821-8993-152EA6691AA5}" destId="{2D393BD3-30D3-4FC0-AB45-E56148C12FBF}" srcOrd="0" destOrd="0" presId="urn:microsoft.com/office/officeart/2005/8/layout/orgChart1"/>
    <dgm:cxn modelId="{2CB5F72C-9726-4397-A6CF-39E6441AA0CD}" type="presParOf" srcId="{2D393BD3-30D3-4FC0-AB45-E56148C12FBF}" destId="{D4814DA2-7EF4-4DB1-854C-81DDAE4A7C7A}" srcOrd="0" destOrd="0" presId="urn:microsoft.com/office/officeart/2005/8/layout/orgChart1"/>
    <dgm:cxn modelId="{3D40A38C-BF9B-4FE7-BC09-ACC5191E40BB}" type="presParOf" srcId="{2D393BD3-30D3-4FC0-AB45-E56148C12FBF}" destId="{72A5F56E-99F0-4599-BA56-C10FC4A370F7}" srcOrd="1" destOrd="0" presId="urn:microsoft.com/office/officeart/2005/8/layout/orgChart1"/>
    <dgm:cxn modelId="{1BF5DE17-824A-456F-B9E5-6F4A098B2198}" type="presParOf" srcId="{6A0EDA6E-283B-4821-8993-152EA6691AA5}" destId="{101EB53B-0299-416E-AF99-0C4F432DBD85}" srcOrd="1" destOrd="0" presId="urn:microsoft.com/office/officeart/2005/8/layout/orgChart1"/>
    <dgm:cxn modelId="{ED4682AB-5AAF-4065-9620-070B874A9E27}" type="presParOf" srcId="{101EB53B-0299-416E-AF99-0C4F432DBD85}" destId="{0781C06F-0B11-472D-8CBC-5D3D3ABB2B32}" srcOrd="0" destOrd="0" presId="urn:microsoft.com/office/officeart/2005/8/layout/orgChart1"/>
    <dgm:cxn modelId="{09C2B1A3-DC76-4A5C-BC0D-1263F797BB22}" type="presParOf" srcId="{101EB53B-0299-416E-AF99-0C4F432DBD85}" destId="{AB9F5A73-304E-4EE1-AD48-57DE7B4406FA}" srcOrd="1" destOrd="0" presId="urn:microsoft.com/office/officeart/2005/8/layout/orgChart1"/>
    <dgm:cxn modelId="{2EC2D41C-0183-44F1-9D31-DE1D195ECAEE}" type="presParOf" srcId="{AB9F5A73-304E-4EE1-AD48-57DE7B4406FA}" destId="{5681E758-96ED-4B82-83B4-6A503EF4D42F}" srcOrd="0" destOrd="0" presId="urn:microsoft.com/office/officeart/2005/8/layout/orgChart1"/>
    <dgm:cxn modelId="{446C8659-10AB-4A68-AD8B-91FAC1575C09}" type="presParOf" srcId="{5681E758-96ED-4B82-83B4-6A503EF4D42F}" destId="{20BBCE11-6A02-46D7-B011-3D2986635EFC}" srcOrd="0" destOrd="0" presId="urn:microsoft.com/office/officeart/2005/8/layout/orgChart1"/>
    <dgm:cxn modelId="{8ED5E9A9-0A77-456C-B790-A90973116F42}" type="presParOf" srcId="{5681E758-96ED-4B82-83B4-6A503EF4D42F}" destId="{FEE11A12-E396-4E43-8C41-11C8C53D995C}" srcOrd="1" destOrd="0" presId="urn:microsoft.com/office/officeart/2005/8/layout/orgChart1"/>
    <dgm:cxn modelId="{3F4E481A-D621-4AF8-9283-DFC4005C39C0}" type="presParOf" srcId="{AB9F5A73-304E-4EE1-AD48-57DE7B4406FA}" destId="{BCAA48BC-02C2-4B68-8557-6E287F1004D3}" srcOrd="1" destOrd="0" presId="urn:microsoft.com/office/officeart/2005/8/layout/orgChart1"/>
    <dgm:cxn modelId="{97B4F9C9-28B7-4722-AD15-339856329A95}" type="presParOf" srcId="{AB9F5A73-304E-4EE1-AD48-57DE7B4406FA}" destId="{563E6EDB-0723-492C-8B73-FABF6CA265B2}" srcOrd="2" destOrd="0" presId="urn:microsoft.com/office/officeart/2005/8/layout/orgChart1"/>
    <dgm:cxn modelId="{4ED0631F-53BB-4560-A212-371471A3A903}" type="presParOf" srcId="{6A0EDA6E-283B-4821-8993-152EA6691AA5}" destId="{ADCB3414-2096-47CC-9930-A0FE6C81AC97}" srcOrd="2" destOrd="0" presId="urn:microsoft.com/office/officeart/2005/8/layout/orgChart1"/>
    <dgm:cxn modelId="{6F863E77-C8B2-4E6A-9D6D-22D190909CEA}" type="presParOf" srcId="{6283A609-D871-48C6-9BE1-AC41246D8527}" destId="{6590C219-316C-4FA5-B3BD-91152C6E668B}" srcOrd="2" destOrd="0" presId="urn:microsoft.com/office/officeart/2005/8/layout/orgChart1"/>
    <dgm:cxn modelId="{DD93BA44-BB86-4807-AF2E-E22B73457053}" type="presParOf" srcId="{6283A609-D871-48C6-9BE1-AC41246D8527}" destId="{3F43CF3F-CD8E-405C-8559-8A40DCB46026}" srcOrd="3" destOrd="0" presId="urn:microsoft.com/office/officeart/2005/8/layout/orgChart1"/>
    <dgm:cxn modelId="{32493584-840D-41A6-8E5F-8CF547FCEA6F}" type="presParOf" srcId="{3F43CF3F-CD8E-405C-8559-8A40DCB46026}" destId="{EA4370EA-8649-4027-9162-0BF683FE6F02}" srcOrd="0" destOrd="0" presId="urn:microsoft.com/office/officeart/2005/8/layout/orgChart1"/>
    <dgm:cxn modelId="{68DCC1F9-6027-4BBA-A507-4800491ED145}" type="presParOf" srcId="{EA4370EA-8649-4027-9162-0BF683FE6F02}" destId="{595D1397-D79F-4493-9EDC-9674BE3EE586}" srcOrd="0" destOrd="0" presId="urn:microsoft.com/office/officeart/2005/8/layout/orgChart1"/>
    <dgm:cxn modelId="{9F38C2EE-B9E5-42E0-894D-395F61D6E7B9}" type="presParOf" srcId="{EA4370EA-8649-4027-9162-0BF683FE6F02}" destId="{1A4603B2-84BF-4B57-8E99-7E02E1C6AA90}" srcOrd="1" destOrd="0" presId="urn:microsoft.com/office/officeart/2005/8/layout/orgChart1"/>
    <dgm:cxn modelId="{2E275D14-CBF7-4A52-A061-B1B81CE2ADE2}" type="presParOf" srcId="{3F43CF3F-CD8E-405C-8559-8A40DCB46026}" destId="{EC18A330-1045-42D6-AF93-9384DEC426B3}" srcOrd="1" destOrd="0" presId="urn:microsoft.com/office/officeart/2005/8/layout/orgChart1"/>
    <dgm:cxn modelId="{3AEEA435-8714-42FD-984D-67B267ED23D4}" type="presParOf" srcId="{EC18A330-1045-42D6-AF93-9384DEC426B3}" destId="{A3BBE4CC-70C4-4F94-909A-C9AB9A518905}" srcOrd="0" destOrd="0" presId="urn:microsoft.com/office/officeart/2005/8/layout/orgChart1"/>
    <dgm:cxn modelId="{95B0E439-E4A0-446B-8B8C-C16969C3E454}" type="presParOf" srcId="{EC18A330-1045-42D6-AF93-9384DEC426B3}" destId="{110DFFC2-A194-42AE-A87B-E5A0BDE3E32A}" srcOrd="1" destOrd="0" presId="urn:microsoft.com/office/officeart/2005/8/layout/orgChart1"/>
    <dgm:cxn modelId="{0C9751E9-F35B-4077-B70E-5B67EA2C7BEA}" type="presParOf" srcId="{110DFFC2-A194-42AE-A87B-E5A0BDE3E32A}" destId="{E8C02769-5156-4DF9-8559-130B0CE90E8D}" srcOrd="0" destOrd="0" presId="urn:microsoft.com/office/officeart/2005/8/layout/orgChart1"/>
    <dgm:cxn modelId="{EEAF102D-A64A-45D2-8FFD-4777CA03CAF3}" type="presParOf" srcId="{E8C02769-5156-4DF9-8559-130B0CE90E8D}" destId="{8164E71B-17BA-4D67-A7CE-A7A1CC314651}" srcOrd="0" destOrd="0" presId="urn:microsoft.com/office/officeart/2005/8/layout/orgChart1"/>
    <dgm:cxn modelId="{40927D0F-0F4E-4162-96BE-EB1882916204}" type="presParOf" srcId="{E8C02769-5156-4DF9-8559-130B0CE90E8D}" destId="{6CA68086-47B6-42C6-8D3F-90EA3800E9EC}" srcOrd="1" destOrd="0" presId="urn:microsoft.com/office/officeart/2005/8/layout/orgChart1"/>
    <dgm:cxn modelId="{4C59DBD7-6D8D-49B5-89BD-69ACEC3B0C5D}" type="presParOf" srcId="{110DFFC2-A194-42AE-A87B-E5A0BDE3E32A}" destId="{3F7EF62B-3BE5-4EB2-8C4A-EA00E37C4011}" srcOrd="1" destOrd="0" presId="urn:microsoft.com/office/officeart/2005/8/layout/orgChart1"/>
    <dgm:cxn modelId="{5D96EB1F-02C3-4E42-A6AF-4DA73158B752}" type="presParOf" srcId="{110DFFC2-A194-42AE-A87B-E5A0BDE3E32A}" destId="{86D61726-F35C-4300-890E-06CFCD106B98}" srcOrd="2" destOrd="0" presId="urn:microsoft.com/office/officeart/2005/8/layout/orgChart1"/>
    <dgm:cxn modelId="{CC661C06-BCF1-4DA6-A4C9-820D8B1B4C23}" type="presParOf" srcId="{3F43CF3F-CD8E-405C-8559-8A40DCB46026}" destId="{276FFC7D-6143-493D-944A-B789C770B625}" srcOrd="2" destOrd="0" presId="urn:microsoft.com/office/officeart/2005/8/layout/orgChart1"/>
    <dgm:cxn modelId="{7F9DDF13-31E3-4474-A4B1-1C48F5DDE3DA}" type="presParOf" srcId="{6283A609-D871-48C6-9BE1-AC41246D8527}" destId="{C10F92A8-03F2-4E91-B3A4-3B6D7DE5BCC2}" srcOrd="4" destOrd="0" presId="urn:microsoft.com/office/officeart/2005/8/layout/orgChart1"/>
    <dgm:cxn modelId="{A74D8A81-E3FF-40F0-9A18-3CA44EB502C8}" type="presParOf" srcId="{6283A609-D871-48C6-9BE1-AC41246D8527}" destId="{252DDF66-B273-4C53-893E-6F82834816B1}" srcOrd="5" destOrd="0" presId="urn:microsoft.com/office/officeart/2005/8/layout/orgChart1"/>
    <dgm:cxn modelId="{A56E043A-6952-4F01-BB02-D562B7E43113}" type="presParOf" srcId="{252DDF66-B273-4C53-893E-6F82834816B1}" destId="{AB7ADF4C-C57E-4D55-A511-2B539E6FA032}" srcOrd="0" destOrd="0" presId="urn:microsoft.com/office/officeart/2005/8/layout/orgChart1"/>
    <dgm:cxn modelId="{AC6647B5-84B8-4D9E-9B8B-DFCA021E1950}" type="presParOf" srcId="{AB7ADF4C-C57E-4D55-A511-2B539E6FA032}" destId="{0E99F48A-D5A8-4A3D-9E9D-B648EE24D46F}" srcOrd="0" destOrd="0" presId="urn:microsoft.com/office/officeart/2005/8/layout/orgChart1"/>
    <dgm:cxn modelId="{62E1B974-4EF3-4FC5-9491-D06144822675}" type="presParOf" srcId="{AB7ADF4C-C57E-4D55-A511-2B539E6FA032}" destId="{D38E3E18-4B4B-4A7F-A18A-8F5684669EE3}" srcOrd="1" destOrd="0" presId="urn:microsoft.com/office/officeart/2005/8/layout/orgChart1"/>
    <dgm:cxn modelId="{6CB6B197-1E75-4D32-942E-68C0F3A162E8}" type="presParOf" srcId="{252DDF66-B273-4C53-893E-6F82834816B1}" destId="{20371ABC-4961-4799-9A06-921A47E6BB0B}" srcOrd="1" destOrd="0" presId="urn:microsoft.com/office/officeart/2005/8/layout/orgChart1"/>
    <dgm:cxn modelId="{9A95F616-C819-4886-ACB9-869084C4418A}" type="presParOf" srcId="{20371ABC-4961-4799-9A06-921A47E6BB0B}" destId="{E0F3558D-D06C-4062-9914-0E3E459649AF}" srcOrd="0" destOrd="0" presId="urn:microsoft.com/office/officeart/2005/8/layout/orgChart1"/>
    <dgm:cxn modelId="{2ECAB3D0-D810-4AC4-9547-90A623350746}" type="presParOf" srcId="{20371ABC-4961-4799-9A06-921A47E6BB0B}" destId="{AB414563-3FE0-499E-A6D3-48C889564314}" srcOrd="1" destOrd="0" presId="urn:microsoft.com/office/officeart/2005/8/layout/orgChart1"/>
    <dgm:cxn modelId="{BE99421D-3BB5-47BF-AFBC-28D1F2BA29DD}" type="presParOf" srcId="{AB414563-3FE0-499E-A6D3-48C889564314}" destId="{58ED7B36-1DAE-486F-B219-C8AAA15275D2}" srcOrd="0" destOrd="0" presId="urn:microsoft.com/office/officeart/2005/8/layout/orgChart1"/>
    <dgm:cxn modelId="{A6BB6582-7147-452D-B02A-957DE4F07B1C}" type="presParOf" srcId="{58ED7B36-1DAE-486F-B219-C8AAA15275D2}" destId="{01A2FCB8-C8F2-459C-B933-0848809AB8C3}" srcOrd="0" destOrd="0" presId="urn:microsoft.com/office/officeart/2005/8/layout/orgChart1"/>
    <dgm:cxn modelId="{88E09B03-A7E4-4BAF-8CAD-68AB7F6B8429}" type="presParOf" srcId="{58ED7B36-1DAE-486F-B219-C8AAA15275D2}" destId="{96E45F15-198F-426C-9202-790287030869}" srcOrd="1" destOrd="0" presId="urn:microsoft.com/office/officeart/2005/8/layout/orgChart1"/>
    <dgm:cxn modelId="{CDD73A9D-0B4F-48A2-9F9B-3C9B2390FE14}" type="presParOf" srcId="{AB414563-3FE0-499E-A6D3-48C889564314}" destId="{63755090-23AC-418E-9669-96ADF448ABB1}" srcOrd="1" destOrd="0" presId="urn:microsoft.com/office/officeart/2005/8/layout/orgChart1"/>
    <dgm:cxn modelId="{B156B83E-0EF5-4AAD-8581-228AEB2EA21B}" type="presParOf" srcId="{AB414563-3FE0-499E-A6D3-48C889564314}" destId="{826906D9-1215-4410-885A-5F0C7B975DFD}" srcOrd="2" destOrd="0" presId="urn:microsoft.com/office/officeart/2005/8/layout/orgChart1"/>
    <dgm:cxn modelId="{F54DC660-CEB1-403D-8969-48D4836B852E}" type="presParOf" srcId="{252DDF66-B273-4C53-893E-6F82834816B1}" destId="{263A1F6A-BA99-4A84-8A59-15EF797D3D7E}" srcOrd="2" destOrd="0" presId="urn:microsoft.com/office/officeart/2005/8/layout/orgChart1"/>
    <dgm:cxn modelId="{01DD2184-7D24-4F37-8E88-1CA083DD4B84}" type="presParOf" srcId="{A9B2C915-E065-4251-8175-489034BBF835}" destId="{FC313852-0BB3-41EC-98A7-681B3C0E2AF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F78ECE-1810-4A4F-A355-31E948AA8C3D}"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3D45FC2A-770F-4F09-970A-BAE85B919066}">
      <dgm:prSet phldrT="[Text]" custT="1"/>
      <dgm:spPr/>
      <dgm:t>
        <a:bodyPr/>
        <a:lstStyle/>
        <a:p>
          <a:r>
            <a:rPr lang="en-US" sz="2800" dirty="0"/>
            <a:t>Skills and learning objectives</a:t>
          </a:r>
        </a:p>
      </dgm:t>
    </dgm:pt>
    <dgm:pt modelId="{7303CC77-C044-497A-952A-4ADFFBC012F8}" type="parTrans" cxnId="{F09D0BF9-864D-4EF4-BFD9-3E132F95452C}">
      <dgm:prSet/>
      <dgm:spPr/>
      <dgm:t>
        <a:bodyPr/>
        <a:lstStyle/>
        <a:p>
          <a:endParaRPr lang="en-US"/>
        </a:p>
      </dgm:t>
    </dgm:pt>
    <dgm:pt modelId="{032AC25F-39CF-4A69-A446-CECD170E4C12}" type="sibTrans" cxnId="{F09D0BF9-864D-4EF4-BFD9-3E132F95452C}">
      <dgm:prSet/>
      <dgm:spPr/>
      <dgm:t>
        <a:bodyPr/>
        <a:lstStyle/>
        <a:p>
          <a:endParaRPr lang="en-US"/>
        </a:p>
      </dgm:t>
    </dgm:pt>
    <dgm:pt modelId="{9D6EB81B-4EF7-434F-80D8-612C4529AC64}">
      <dgm:prSet phldrT="[Text]" custT="1"/>
      <dgm:spPr/>
      <dgm:t>
        <a:bodyPr/>
        <a:lstStyle/>
        <a:p>
          <a:pPr algn="l"/>
          <a:r>
            <a:rPr lang="en-US" sz="2400" b="1" dirty="0"/>
            <a:t>6.B: </a:t>
          </a:r>
          <a:r>
            <a:rPr lang="en-US" sz="2400" dirty="0"/>
            <a:t>Understand and apply appropriate and varied syntactical expressions in interpersonal writing.</a:t>
          </a:r>
        </a:p>
      </dgm:t>
    </dgm:pt>
    <dgm:pt modelId="{E608C7AD-5CBE-4AF0-82D6-DF8EBF982778}" type="parTrans" cxnId="{508CCD54-7FC4-4BFE-9F95-C84EE176571C}">
      <dgm:prSet/>
      <dgm:spPr/>
      <dgm:t>
        <a:bodyPr/>
        <a:lstStyle/>
        <a:p>
          <a:endParaRPr lang="en-US"/>
        </a:p>
      </dgm:t>
    </dgm:pt>
    <dgm:pt modelId="{54B9884A-6EAD-4B35-ACD5-A1332EDFD09F}" type="sibTrans" cxnId="{508CCD54-7FC4-4BFE-9F95-C84EE176571C}">
      <dgm:prSet/>
      <dgm:spPr/>
      <dgm:t>
        <a:bodyPr/>
        <a:lstStyle/>
        <a:p>
          <a:endParaRPr lang="en-US"/>
        </a:p>
      </dgm:t>
    </dgm:pt>
    <dgm:pt modelId="{C132C32F-1CC1-49F5-A271-49876AE735AC}">
      <dgm:prSet/>
      <dgm:spPr/>
      <dgm:t>
        <a:bodyPr/>
        <a:lstStyle/>
        <a:p>
          <a:pPr algn="l"/>
          <a:r>
            <a:rPr lang="en-US" b="1" dirty="0"/>
            <a:t>6.B.1: </a:t>
          </a:r>
          <a:r>
            <a:rPr lang="en-US" dirty="0"/>
            <a:t>Use transitional 	expressions and cohesive devices to create paragraph-length discourse in written exchanges.</a:t>
          </a:r>
        </a:p>
        <a:p>
          <a:pPr algn="l"/>
          <a:r>
            <a:rPr lang="en-US" b="1" dirty="0"/>
            <a:t>6.B.2: </a:t>
          </a:r>
          <a:r>
            <a:rPr lang="en-US" dirty="0"/>
            <a:t>Comprehend and produce simple, compound, and complex sentences in a variety of time 	frames in written exchanges.</a:t>
          </a:r>
        </a:p>
      </dgm:t>
    </dgm:pt>
    <dgm:pt modelId="{82BF9E9B-E046-4414-9878-335CA2CDFF49}" type="parTrans" cxnId="{E865BE48-65CE-4027-B46D-8AEE93EA501E}">
      <dgm:prSet/>
      <dgm:spPr/>
      <dgm:t>
        <a:bodyPr/>
        <a:lstStyle/>
        <a:p>
          <a:endParaRPr lang="en-US"/>
        </a:p>
      </dgm:t>
    </dgm:pt>
    <dgm:pt modelId="{EC2CD791-CA69-4C89-B9DD-C370F89F69B9}" type="sibTrans" cxnId="{E865BE48-65CE-4027-B46D-8AEE93EA501E}">
      <dgm:prSet/>
      <dgm:spPr/>
      <dgm:t>
        <a:bodyPr/>
        <a:lstStyle/>
        <a:p>
          <a:endParaRPr lang="en-US"/>
        </a:p>
      </dgm:t>
    </dgm:pt>
    <dgm:pt modelId="{51CC9992-0D7C-47FD-BAA2-9EEA6DB2599B}" type="pres">
      <dgm:prSet presAssocID="{CBF78ECE-1810-4A4F-A355-31E948AA8C3D}" presName="hierChild1" presStyleCnt="0">
        <dgm:presLayoutVars>
          <dgm:orgChart val="1"/>
          <dgm:chPref val="1"/>
          <dgm:dir/>
          <dgm:animOne val="branch"/>
          <dgm:animLvl val="lvl"/>
          <dgm:resizeHandles/>
        </dgm:presLayoutVars>
      </dgm:prSet>
      <dgm:spPr/>
    </dgm:pt>
    <dgm:pt modelId="{A9B2C915-E065-4251-8175-489034BBF835}" type="pres">
      <dgm:prSet presAssocID="{3D45FC2A-770F-4F09-970A-BAE85B919066}" presName="hierRoot1" presStyleCnt="0">
        <dgm:presLayoutVars>
          <dgm:hierBranch val="init"/>
        </dgm:presLayoutVars>
      </dgm:prSet>
      <dgm:spPr/>
    </dgm:pt>
    <dgm:pt modelId="{D43BB810-563D-48C6-A383-708B2E5AA30F}" type="pres">
      <dgm:prSet presAssocID="{3D45FC2A-770F-4F09-970A-BAE85B919066}" presName="rootComposite1" presStyleCnt="0"/>
      <dgm:spPr/>
    </dgm:pt>
    <dgm:pt modelId="{2DD80ABA-BBED-413F-BC45-498BB3DE59A3}" type="pres">
      <dgm:prSet presAssocID="{3D45FC2A-770F-4F09-970A-BAE85B919066}" presName="rootText1" presStyleLbl="node0" presStyleIdx="0" presStyleCnt="1">
        <dgm:presLayoutVars>
          <dgm:chPref val="3"/>
        </dgm:presLayoutVars>
      </dgm:prSet>
      <dgm:spPr/>
    </dgm:pt>
    <dgm:pt modelId="{821CF199-26DD-4223-B442-CED2180E662B}" type="pres">
      <dgm:prSet presAssocID="{3D45FC2A-770F-4F09-970A-BAE85B919066}" presName="rootConnector1" presStyleLbl="node1" presStyleIdx="0" presStyleCnt="0"/>
      <dgm:spPr/>
    </dgm:pt>
    <dgm:pt modelId="{6283A609-D871-48C6-9BE1-AC41246D8527}" type="pres">
      <dgm:prSet presAssocID="{3D45FC2A-770F-4F09-970A-BAE85B919066}" presName="hierChild2" presStyleCnt="0"/>
      <dgm:spPr/>
    </dgm:pt>
    <dgm:pt modelId="{C10F92A8-03F2-4E91-B3A4-3B6D7DE5BCC2}" type="pres">
      <dgm:prSet presAssocID="{E608C7AD-5CBE-4AF0-82D6-DF8EBF982778}" presName="Name37" presStyleLbl="parChTrans1D2" presStyleIdx="0" presStyleCnt="1"/>
      <dgm:spPr/>
    </dgm:pt>
    <dgm:pt modelId="{252DDF66-B273-4C53-893E-6F82834816B1}" type="pres">
      <dgm:prSet presAssocID="{9D6EB81B-4EF7-434F-80D8-612C4529AC64}" presName="hierRoot2" presStyleCnt="0">
        <dgm:presLayoutVars>
          <dgm:hierBranch val="init"/>
        </dgm:presLayoutVars>
      </dgm:prSet>
      <dgm:spPr/>
    </dgm:pt>
    <dgm:pt modelId="{AB7ADF4C-C57E-4D55-A511-2B539E6FA032}" type="pres">
      <dgm:prSet presAssocID="{9D6EB81B-4EF7-434F-80D8-612C4529AC64}" presName="rootComposite" presStyleCnt="0"/>
      <dgm:spPr/>
    </dgm:pt>
    <dgm:pt modelId="{0E99F48A-D5A8-4A3D-9E9D-B648EE24D46F}" type="pres">
      <dgm:prSet presAssocID="{9D6EB81B-4EF7-434F-80D8-612C4529AC64}" presName="rootText" presStyleLbl="node2" presStyleIdx="0" presStyleCnt="1">
        <dgm:presLayoutVars>
          <dgm:chPref val="3"/>
        </dgm:presLayoutVars>
      </dgm:prSet>
      <dgm:spPr/>
    </dgm:pt>
    <dgm:pt modelId="{D38E3E18-4B4B-4A7F-A18A-8F5684669EE3}" type="pres">
      <dgm:prSet presAssocID="{9D6EB81B-4EF7-434F-80D8-612C4529AC64}" presName="rootConnector" presStyleLbl="node2" presStyleIdx="0" presStyleCnt="1"/>
      <dgm:spPr/>
    </dgm:pt>
    <dgm:pt modelId="{20371ABC-4961-4799-9A06-921A47E6BB0B}" type="pres">
      <dgm:prSet presAssocID="{9D6EB81B-4EF7-434F-80D8-612C4529AC64}" presName="hierChild4" presStyleCnt="0"/>
      <dgm:spPr/>
    </dgm:pt>
    <dgm:pt modelId="{E0F3558D-D06C-4062-9914-0E3E459649AF}" type="pres">
      <dgm:prSet presAssocID="{82BF9E9B-E046-4414-9878-335CA2CDFF49}" presName="Name37" presStyleLbl="parChTrans1D3" presStyleIdx="0" presStyleCnt="1"/>
      <dgm:spPr/>
    </dgm:pt>
    <dgm:pt modelId="{AB414563-3FE0-499E-A6D3-48C889564314}" type="pres">
      <dgm:prSet presAssocID="{C132C32F-1CC1-49F5-A271-49876AE735AC}" presName="hierRoot2" presStyleCnt="0">
        <dgm:presLayoutVars>
          <dgm:hierBranch val="init"/>
        </dgm:presLayoutVars>
      </dgm:prSet>
      <dgm:spPr/>
    </dgm:pt>
    <dgm:pt modelId="{58ED7B36-1DAE-486F-B219-C8AAA15275D2}" type="pres">
      <dgm:prSet presAssocID="{C132C32F-1CC1-49F5-A271-49876AE735AC}" presName="rootComposite" presStyleCnt="0"/>
      <dgm:spPr/>
    </dgm:pt>
    <dgm:pt modelId="{01A2FCB8-C8F2-459C-B933-0848809AB8C3}" type="pres">
      <dgm:prSet presAssocID="{C132C32F-1CC1-49F5-A271-49876AE735AC}" presName="rootText" presStyleLbl="node3" presStyleIdx="0" presStyleCnt="1">
        <dgm:presLayoutVars>
          <dgm:chPref val="3"/>
        </dgm:presLayoutVars>
      </dgm:prSet>
      <dgm:spPr/>
    </dgm:pt>
    <dgm:pt modelId="{96E45F15-198F-426C-9202-790287030869}" type="pres">
      <dgm:prSet presAssocID="{C132C32F-1CC1-49F5-A271-49876AE735AC}" presName="rootConnector" presStyleLbl="node3" presStyleIdx="0" presStyleCnt="1"/>
      <dgm:spPr/>
    </dgm:pt>
    <dgm:pt modelId="{63755090-23AC-418E-9669-96ADF448ABB1}" type="pres">
      <dgm:prSet presAssocID="{C132C32F-1CC1-49F5-A271-49876AE735AC}" presName="hierChild4" presStyleCnt="0"/>
      <dgm:spPr/>
    </dgm:pt>
    <dgm:pt modelId="{826906D9-1215-4410-885A-5F0C7B975DFD}" type="pres">
      <dgm:prSet presAssocID="{C132C32F-1CC1-49F5-A271-49876AE735AC}" presName="hierChild5" presStyleCnt="0"/>
      <dgm:spPr/>
    </dgm:pt>
    <dgm:pt modelId="{263A1F6A-BA99-4A84-8A59-15EF797D3D7E}" type="pres">
      <dgm:prSet presAssocID="{9D6EB81B-4EF7-434F-80D8-612C4529AC64}" presName="hierChild5" presStyleCnt="0"/>
      <dgm:spPr/>
    </dgm:pt>
    <dgm:pt modelId="{FC313852-0BB3-41EC-98A7-681B3C0E2AF9}" type="pres">
      <dgm:prSet presAssocID="{3D45FC2A-770F-4F09-970A-BAE85B919066}" presName="hierChild3" presStyleCnt="0"/>
      <dgm:spPr/>
    </dgm:pt>
  </dgm:ptLst>
  <dgm:cxnLst>
    <dgm:cxn modelId="{84DE4027-ECC0-4904-9090-2ACFD0F57D9B}" type="presOf" srcId="{82BF9E9B-E046-4414-9878-335CA2CDFF49}" destId="{E0F3558D-D06C-4062-9914-0E3E459649AF}" srcOrd="0" destOrd="0" presId="urn:microsoft.com/office/officeart/2005/8/layout/orgChart1"/>
    <dgm:cxn modelId="{D2631732-ECC3-47AF-8C27-0CB11CFFCD63}" type="presOf" srcId="{C132C32F-1CC1-49F5-A271-49876AE735AC}" destId="{96E45F15-198F-426C-9202-790287030869}" srcOrd="1" destOrd="0" presId="urn:microsoft.com/office/officeart/2005/8/layout/orgChart1"/>
    <dgm:cxn modelId="{FDD43939-F2AC-4295-8702-65C3D30B713E}" type="presOf" srcId="{3D45FC2A-770F-4F09-970A-BAE85B919066}" destId="{2DD80ABA-BBED-413F-BC45-498BB3DE59A3}" srcOrd="0" destOrd="0" presId="urn:microsoft.com/office/officeart/2005/8/layout/orgChart1"/>
    <dgm:cxn modelId="{E865BE48-65CE-4027-B46D-8AEE93EA501E}" srcId="{9D6EB81B-4EF7-434F-80D8-612C4529AC64}" destId="{C132C32F-1CC1-49F5-A271-49876AE735AC}" srcOrd="0" destOrd="0" parTransId="{82BF9E9B-E046-4414-9878-335CA2CDFF49}" sibTransId="{EC2CD791-CA69-4C89-B9DD-C370F89F69B9}"/>
    <dgm:cxn modelId="{B1B2F653-7DC5-4C17-A352-4CC2B97B7C7B}" type="presOf" srcId="{9D6EB81B-4EF7-434F-80D8-612C4529AC64}" destId="{0E99F48A-D5A8-4A3D-9E9D-B648EE24D46F}" srcOrd="0" destOrd="0" presId="urn:microsoft.com/office/officeart/2005/8/layout/orgChart1"/>
    <dgm:cxn modelId="{508CCD54-7FC4-4BFE-9F95-C84EE176571C}" srcId="{3D45FC2A-770F-4F09-970A-BAE85B919066}" destId="{9D6EB81B-4EF7-434F-80D8-612C4529AC64}" srcOrd="0" destOrd="0" parTransId="{E608C7AD-5CBE-4AF0-82D6-DF8EBF982778}" sibTransId="{54B9884A-6EAD-4B35-ACD5-A1332EDFD09F}"/>
    <dgm:cxn modelId="{82F59956-DDEA-46AE-ACFC-433AFB34B5B4}" type="presOf" srcId="{CBF78ECE-1810-4A4F-A355-31E948AA8C3D}" destId="{51CC9992-0D7C-47FD-BAA2-9EEA6DB2599B}" srcOrd="0" destOrd="0" presId="urn:microsoft.com/office/officeart/2005/8/layout/orgChart1"/>
    <dgm:cxn modelId="{2F411A9F-C08F-4C92-99EF-9F9E6FE59EE9}" type="presOf" srcId="{E608C7AD-5CBE-4AF0-82D6-DF8EBF982778}" destId="{C10F92A8-03F2-4E91-B3A4-3B6D7DE5BCC2}" srcOrd="0" destOrd="0" presId="urn:microsoft.com/office/officeart/2005/8/layout/orgChart1"/>
    <dgm:cxn modelId="{FC3168B4-D8C8-4DB8-8347-9B817AB25278}" type="presOf" srcId="{9D6EB81B-4EF7-434F-80D8-612C4529AC64}" destId="{D38E3E18-4B4B-4A7F-A18A-8F5684669EE3}" srcOrd="1" destOrd="0" presId="urn:microsoft.com/office/officeart/2005/8/layout/orgChart1"/>
    <dgm:cxn modelId="{09D2B6EF-B46F-4EAE-A8A4-4F9E5BFF8293}" type="presOf" srcId="{C132C32F-1CC1-49F5-A271-49876AE735AC}" destId="{01A2FCB8-C8F2-459C-B933-0848809AB8C3}" srcOrd="0" destOrd="0" presId="urn:microsoft.com/office/officeart/2005/8/layout/orgChart1"/>
    <dgm:cxn modelId="{2CF5CAF1-3228-4ED5-93EC-4C6421B343C6}" type="presOf" srcId="{3D45FC2A-770F-4F09-970A-BAE85B919066}" destId="{821CF199-26DD-4223-B442-CED2180E662B}" srcOrd="1" destOrd="0" presId="urn:microsoft.com/office/officeart/2005/8/layout/orgChart1"/>
    <dgm:cxn modelId="{F09D0BF9-864D-4EF4-BFD9-3E132F95452C}" srcId="{CBF78ECE-1810-4A4F-A355-31E948AA8C3D}" destId="{3D45FC2A-770F-4F09-970A-BAE85B919066}" srcOrd="0" destOrd="0" parTransId="{7303CC77-C044-497A-952A-4ADFFBC012F8}" sibTransId="{032AC25F-39CF-4A69-A446-CECD170E4C12}"/>
    <dgm:cxn modelId="{A6FB2B11-F3C9-49B6-87D8-2DE9AFDD6681}" type="presParOf" srcId="{51CC9992-0D7C-47FD-BAA2-9EEA6DB2599B}" destId="{A9B2C915-E065-4251-8175-489034BBF835}" srcOrd="0" destOrd="0" presId="urn:microsoft.com/office/officeart/2005/8/layout/orgChart1"/>
    <dgm:cxn modelId="{4BBFE3EB-CDAA-4647-A820-2403D2F6CDCC}" type="presParOf" srcId="{A9B2C915-E065-4251-8175-489034BBF835}" destId="{D43BB810-563D-48C6-A383-708B2E5AA30F}" srcOrd="0" destOrd="0" presId="urn:microsoft.com/office/officeart/2005/8/layout/orgChart1"/>
    <dgm:cxn modelId="{AF230022-A158-4E11-9CF2-AE9FCAF1930B}" type="presParOf" srcId="{D43BB810-563D-48C6-A383-708B2E5AA30F}" destId="{2DD80ABA-BBED-413F-BC45-498BB3DE59A3}" srcOrd="0" destOrd="0" presId="urn:microsoft.com/office/officeart/2005/8/layout/orgChart1"/>
    <dgm:cxn modelId="{8215DD2D-7616-458D-A535-3E0C9CE5E487}" type="presParOf" srcId="{D43BB810-563D-48C6-A383-708B2E5AA30F}" destId="{821CF199-26DD-4223-B442-CED2180E662B}" srcOrd="1" destOrd="0" presId="urn:microsoft.com/office/officeart/2005/8/layout/orgChart1"/>
    <dgm:cxn modelId="{01B377CD-D76A-4DD8-B3EA-A302F7B410A7}" type="presParOf" srcId="{A9B2C915-E065-4251-8175-489034BBF835}" destId="{6283A609-D871-48C6-9BE1-AC41246D8527}" srcOrd="1" destOrd="0" presId="urn:microsoft.com/office/officeart/2005/8/layout/orgChart1"/>
    <dgm:cxn modelId="{7F9DDF13-31E3-4474-A4B1-1C48F5DDE3DA}" type="presParOf" srcId="{6283A609-D871-48C6-9BE1-AC41246D8527}" destId="{C10F92A8-03F2-4E91-B3A4-3B6D7DE5BCC2}" srcOrd="0" destOrd="0" presId="urn:microsoft.com/office/officeart/2005/8/layout/orgChart1"/>
    <dgm:cxn modelId="{A74D8A81-E3FF-40F0-9A18-3CA44EB502C8}" type="presParOf" srcId="{6283A609-D871-48C6-9BE1-AC41246D8527}" destId="{252DDF66-B273-4C53-893E-6F82834816B1}" srcOrd="1" destOrd="0" presId="urn:microsoft.com/office/officeart/2005/8/layout/orgChart1"/>
    <dgm:cxn modelId="{A56E043A-6952-4F01-BB02-D562B7E43113}" type="presParOf" srcId="{252DDF66-B273-4C53-893E-6F82834816B1}" destId="{AB7ADF4C-C57E-4D55-A511-2B539E6FA032}" srcOrd="0" destOrd="0" presId="urn:microsoft.com/office/officeart/2005/8/layout/orgChart1"/>
    <dgm:cxn modelId="{AC6647B5-84B8-4D9E-9B8B-DFCA021E1950}" type="presParOf" srcId="{AB7ADF4C-C57E-4D55-A511-2B539E6FA032}" destId="{0E99F48A-D5A8-4A3D-9E9D-B648EE24D46F}" srcOrd="0" destOrd="0" presId="urn:microsoft.com/office/officeart/2005/8/layout/orgChart1"/>
    <dgm:cxn modelId="{62E1B974-4EF3-4FC5-9491-D06144822675}" type="presParOf" srcId="{AB7ADF4C-C57E-4D55-A511-2B539E6FA032}" destId="{D38E3E18-4B4B-4A7F-A18A-8F5684669EE3}" srcOrd="1" destOrd="0" presId="urn:microsoft.com/office/officeart/2005/8/layout/orgChart1"/>
    <dgm:cxn modelId="{6CB6B197-1E75-4D32-942E-68C0F3A162E8}" type="presParOf" srcId="{252DDF66-B273-4C53-893E-6F82834816B1}" destId="{20371ABC-4961-4799-9A06-921A47E6BB0B}" srcOrd="1" destOrd="0" presId="urn:microsoft.com/office/officeart/2005/8/layout/orgChart1"/>
    <dgm:cxn modelId="{9A95F616-C819-4886-ACB9-869084C4418A}" type="presParOf" srcId="{20371ABC-4961-4799-9A06-921A47E6BB0B}" destId="{E0F3558D-D06C-4062-9914-0E3E459649AF}" srcOrd="0" destOrd="0" presId="urn:microsoft.com/office/officeart/2005/8/layout/orgChart1"/>
    <dgm:cxn modelId="{2ECAB3D0-D810-4AC4-9547-90A623350746}" type="presParOf" srcId="{20371ABC-4961-4799-9A06-921A47E6BB0B}" destId="{AB414563-3FE0-499E-A6D3-48C889564314}" srcOrd="1" destOrd="0" presId="urn:microsoft.com/office/officeart/2005/8/layout/orgChart1"/>
    <dgm:cxn modelId="{BE99421D-3BB5-47BF-AFBC-28D1F2BA29DD}" type="presParOf" srcId="{AB414563-3FE0-499E-A6D3-48C889564314}" destId="{58ED7B36-1DAE-486F-B219-C8AAA15275D2}" srcOrd="0" destOrd="0" presId="urn:microsoft.com/office/officeart/2005/8/layout/orgChart1"/>
    <dgm:cxn modelId="{A6BB6582-7147-452D-B02A-957DE4F07B1C}" type="presParOf" srcId="{58ED7B36-1DAE-486F-B219-C8AAA15275D2}" destId="{01A2FCB8-C8F2-459C-B933-0848809AB8C3}" srcOrd="0" destOrd="0" presId="urn:microsoft.com/office/officeart/2005/8/layout/orgChart1"/>
    <dgm:cxn modelId="{88E09B03-A7E4-4BAF-8CAD-68AB7F6B8429}" type="presParOf" srcId="{58ED7B36-1DAE-486F-B219-C8AAA15275D2}" destId="{96E45F15-198F-426C-9202-790287030869}" srcOrd="1" destOrd="0" presId="urn:microsoft.com/office/officeart/2005/8/layout/orgChart1"/>
    <dgm:cxn modelId="{CDD73A9D-0B4F-48A2-9F9B-3C9B2390FE14}" type="presParOf" srcId="{AB414563-3FE0-499E-A6D3-48C889564314}" destId="{63755090-23AC-418E-9669-96ADF448ABB1}" srcOrd="1" destOrd="0" presId="urn:microsoft.com/office/officeart/2005/8/layout/orgChart1"/>
    <dgm:cxn modelId="{B156B83E-0EF5-4AAD-8581-228AEB2EA21B}" type="presParOf" srcId="{AB414563-3FE0-499E-A6D3-48C889564314}" destId="{826906D9-1215-4410-885A-5F0C7B975DFD}" srcOrd="2" destOrd="0" presId="urn:microsoft.com/office/officeart/2005/8/layout/orgChart1"/>
    <dgm:cxn modelId="{F54DC660-CEB1-403D-8969-48D4836B852E}" type="presParOf" srcId="{252DDF66-B273-4C53-893E-6F82834816B1}" destId="{263A1F6A-BA99-4A84-8A59-15EF797D3D7E}" srcOrd="2" destOrd="0" presId="urn:microsoft.com/office/officeart/2005/8/layout/orgChart1"/>
    <dgm:cxn modelId="{01DD2184-7D24-4F37-8E88-1CA083DD4B84}" type="presParOf" srcId="{A9B2C915-E065-4251-8175-489034BBF835}" destId="{FC313852-0BB3-41EC-98A7-681B3C0E2AF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02E5A-3F4C-4A85-A751-46A476A1B2E7}">
      <dsp:nvSpPr>
        <dsp:cNvPr id="0" name=""/>
        <dsp:cNvSpPr/>
      </dsp:nvSpPr>
      <dsp:spPr>
        <a:xfrm>
          <a:off x="0" y="3987590"/>
          <a:ext cx="12192000" cy="45720"/>
        </a:xfrm>
        <a:prstGeom prst="line">
          <a:avLst/>
        </a:prstGeom>
        <a:noFill/>
        <a:ln w="15875" cap="rnd"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EB5D3D5-D263-41DA-AE50-E0446F6E0464}">
      <dsp:nvSpPr>
        <dsp:cNvPr id="0" name=""/>
        <dsp:cNvSpPr/>
      </dsp:nvSpPr>
      <dsp:spPr>
        <a:xfrm>
          <a:off x="0" y="2234273"/>
          <a:ext cx="12192000" cy="0"/>
        </a:xfrm>
        <a:prstGeom prst="line">
          <a:avLst/>
        </a:prstGeom>
        <a:noFill/>
        <a:ln w="15875" cap="rnd"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AAB42DD-ED12-45FE-AAB8-55B01987ADEE}">
      <dsp:nvSpPr>
        <dsp:cNvPr id="0" name=""/>
        <dsp:cNvSpPr/>
      </dsp:nvSpPr>
      <dsp:spPr>
        <a:xfrm>
          <a:off x="0" y="552284"/>
          <a:ext cx="12192000" cy="0"/>
        </a:xfrm>
        <a:prstGeom prst="line">
          <a:avLst/>
        </a:prstGeom>
        <a:noFill/>
        <a:ln w="15875" cap="rnd"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EE180FE-DB03-4BA7-8E62-AD408CDE9397}">
      <dsp:nvSpPr>
        <dsp:cNvPr id="0" name=""/>
        <dsp:cNvSpPr/>
      </dsp:nvSpPr>
      <dsp:spPr>
        <a:xfrm>
          <a:off x="3169919" y="71988"/>
          <a:ext cx="9022080" cy="551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1778000">
            <a:lnSpc>
              <a:spcPct val="90000"/>
            </a:lnSpc>
            <a:spcBef>
              <a:spcPct val="0"/>
            </a:spcBef>
            <a:spcAft>
              <a:spcPct val="35000"/>
            </a:spcAft>
            <a:buNone/>
          </a:pPr>
          <a:r>
            <a:rPr lang="es-419" sz="4000" kern="1200" dirty="0">
              <a:effectLst/>
              <a:latin typeface="Times New Roman" panose="02020603050405020304" pitchFamily="18" charset="0"/>
              <a:cs typeface="Times New Roman" panose="02020603050405020304" pitchFamily="18" charset="0"/>
            </a:rPr>
            <a:t>Las familias y las comunidades</a:t>
          </a:r>
          <a:endParaRPr lang="en-US" sz="4000" kern="1200" dirty="0"/>
        </a:p>
      </dsp:txBody>
      <dsp:txXfrm>
        <a:off x="3169919" y="71988"/>
        <a:ext cx="9022080" cy="551417"/>
      </dsp:txXfrm>
    </dsp:sp>
    <dsp:sp modelId="{1150A5F4-EE77-4CDA-94D6-F85236EEFC42}">
      <dsp:nvSpPr>
        <dsp:cNvPr id="0" name=""/>
        <dsp:cNvSpPr/>
      </dsp:nvSpPr>
      <dsp:spPr>
        <a:xfrm>
          <a:off x="0" y="866"/>
          <a:ext cx="3169920" cy="551417"/>
        </a:xfrm>
        <a:prstGeom prst="round2SameRect">
          <a:avLst>
            <a:gd name="adj1" fmla="val 16670"/>
            <a:gd name="adj2" fmla="val 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955800">
            <a:lnSpc>
              <a:spcPct val="90000"/>
            </a:lnSpc>
            <a:spcBef>
              <a:spcPct val="0"/>
            </a:spcBef>
            <a:spcAft>
              <a:spcPct val="35000"/>
            </a:spcAft>
            <a:buNone/>
          </a:pPr>
          <a:r>
            <a:rPr lang="en-US" sz="4400" kern="1200" dirty="0" err="1"/>
            <a:t>Tema</a:t>
          </a:r>
          <a:r>
            <a:rPr lang="en-US" sz="4400" kern="1200" dirty="0"/>
            <a:t>:</a:t>
          </a:r>
        </a:p>
      </dsp:txBody>
      <dsp:txXfrm>
        <a:off x="26923" y="27789"/>
        <a:ext cx="3116074" cy="524494"/>
      </dsp:txXfrm>
    </dsp:sp>
    <dsp:sp modelId="{641B860B-2F19-49DD-BA04-9E9E80F1759A}">
      <dsp:nvSpPr>
        <dsp:cNvPr id="0" name=""/>
        <dsp:cNvSpPr/>
      </dsp:nvSpPr>
      <dsp:spPr>
        <a:xfrm>
          <a:off x="0" y="552284"/>
          <a:ext cx="12192000" cy="110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t" anchorCtr="0">
          <a:noAutofit/>
        </a:bodyPr>
        <a:lstStyle/>
        <a:p>
          <a:pPr marL="228600" lvl="1" indent="-228600" algn="l" defTabSz="933450">
            <a:lnSpc>
              <a:spcPct val="90000"/>
            </a:lnSpc>
            <a:spcBef>
              <a:spcPct val="0"/>
            </a:spcBef>
            <a:spcAft>
              <a:spcPct val="15000"/>
            </a:spcAft>
            <a:buChar char="•"/>
          </a:pPr>
          <a:endParaRPr lang="en-US" sz="2100" kern="1200" dirty="0"/>
        </a:p>
      </dsp:txBody>
      <dsp:txXfrm>
        <a:off x="0" y="552284"/>
        <a:ext cx="12192000" cy="1103000"/>
      </dsp:txXfrm>
    </dsp:sp>
    <dsp:sp modelId="{5CBE4250-DDFF-44D4-A0B9-4AB8931DAAE8}">
      <dsp:nvSpPr>
        <dsp:cNvPr id="0" name=""/>
        <dsp:cNvSpPr/>
      </dsp:nvSpPr>
      <dsp:spPr>
        <a:xfrm>
          <a:off x="3169919" y="1814936"/>
          <a:ext cx="9022080" cy="551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1778000">
            <a:lnSpc>
              <a:spcPct val="90000"/>
            </a:lnSpc>
            <a:spcBef>
              <a:spcPct val="0"/>
            </a:spcBef>
            <a:spcAft>
              <a:spcPct val="35000"/>
            </a:spcAft>
            <a:buFont typeface="Arial" panose="020B0604020202020204" pitchFamily="34" charset="0"/>
            <a:buNone/>
          </a:pPr>
          <a:endParaRPr lang="es-419" sz="4000" kern="1200" dirty="0">
            <a:effectLst/>
            <a:latin typeface="Times New Roman" panose="02020603050405020304" pitchFamily="18" charset="0"/>
            <a:cs typeface="Times New Roman" panose="02020603050405020304" pitchFamily="18" charset="0"/>
          </a:endParaRPr>
        </a:p>
        <a:p>
          <a:pPr marL="0" lvl="0" indent="0" algn="l" defTabSz="1778000">
            <a:lnSpc>
              <a:spcPct val="90000"/>
            </a:lnSpc>
            <a:spcBef>
              <a:spcPct val="0"/>
            </a:spcBef>
            <a:spcAft>
              <a:spcPct val="35000"/>
            </a:spcAft>
            <a:buFont typeface="Arial" panose="020B0604020202020204" pitchFamily="34" charset="0"/>
            <a:buNone/>
          </a:pPr>
          <a:endParaRPr lang="es-419" sz="4000" kern="1200" dirty="0">
            <a:effectLst/>
            <a:latin typeface="Times New Roman" panose="02020603050405020304" pitchFamily="18" charset="0"/>
            <a:cs typeface="Times New Roman" panose="02020603050405020304" pitchFamily="18" charset="0"/>
          </a:endParaRPr>
        </a:p>
        <a:p>
          <a:pPr marL="0" lvl="0" indent="0" algn="l" defTabSz="1778000">
            <a:lnSpc>
              <a:spcPct val="90000"/>
            </a:lnSpc>
            <a:spcBef>
              <a:spcPct val="0"/>
            </a:spcBef>
            <a:spcAft>
              <a:spcPct val="35000"/>
            </a:spcAft>
            <a:buFont typeface="Arial" panose="020B0604020202020204" pitchFamily="34" charset="0"/>
            <a:buNone/>
          </a:pPr>
          <a:endParaRPr lang="es-419" sz="4000" kern="1200" dirty="0">
            <a:effectLst/>
            <a:latin typeface="Times New Roman" panose="02020603050405020304" pitchFamily="18" charset="0"/>
            <a:cs typeface="Times New Roman" panose="02020603050405020304" pitchFamily="18" charset="0"/>
          </a:endParaRPr>
        </a:p>
        <a:p>
          <a:pPr marL="0" lvl="0" indent="0" algn="l" defTabSz="1778000">
            <a:lnSpc>
              <a:spcPct val="90000"/>
            </a:lnSpc>
            <a:spcBef>
              <a:spcPct val="0"/>
            </a:spcBef>
            <a:spcAft>
              <a:spcPct val="35000"/>
            </a:spcAft>
            <a:buFont typeface="Arial" panose="020B0604020202020204" pitchFamily="34" charset="0"/>
            <a:buNone/>
          </a:pPr>
          <a:endParaRPr lang="es-419" sz="4000" kern="1200" dirty="0">
            <a:effectLst/>
            <a:latin typeface="Times New Roman" panose="02020603050405020304" pitchFamily="18" charset="0"/>
            <a:cs typeface="Times New Roman" panose="02020603050405020304" pitchFamily="18" charset="0"/>
          </a:endParaRPr>
        </a:p>
        <a:p>
          <a:pPr marL="0" lvl="0" indent="0" algn="l" defTabSz="1778000">
            <a:lnSpc>
              <a:spcPct val="90000"/>
            </a:lnSpc>
            <a:spcBef>
              <a:spcPct val="0"/>
            </a:spcBef>
            <a:spcAft>
              <a:spcPct val="35000"/>
            </a:spcAft>
            <a:buFont typeface="Arial" panose="020B0604020202020204" pitchFamily="34" charset="0"/>
            <a:buNone/>
          </a:pPr>
          <a:endParaRPr lang="es-419" sz="4000" kern="1200" dirty="0">
            <a:effectLst/>
            <a:latin typeface="Times New Roman" panose="02020603050405020304" pitchFamily="18" charset="0"/>
            <a:cs typeface="Times New Roman" panose="02020603050405020304" pitchFamily="18" charset="0"/>
          </a:endParaRPr>
        </a:p>
        <a:p>
          <a:pPr marL="0" lvl="0" indent="0" algn="l" defTabSz="1778000">
            <a:lnSpc>
              <a:spcPct val="90000"/>
            </a:lnSpc>
            <a:spcBef>
              <a:spcPct val="0"/>
            </a:spcBef>
            <a:spcAft>
              <a:spcPct val="35000"/>
            </a:spcAft>
            <a:buFont typeface="Arial" panose="020B0604020202020204" pitchFamily="34" charset="0"/>
            <a:buNone/>
          </a:pPr>
          <a:r>
            <a:rPr lang="es-419" sz="4000" kern="1200" dirty="0">
              <a:effectLst/>
              <a:latin typeface="Times New Roman" panose="02020603050405020304" pitchFamily="18" charset="0"/>
              <a:cs typeface="Times New Roman" panose="02020603050405020304" pitchFamily="18" charset="0"/>
            </a:rPr>
            <a:t>La estructura de la familia</a:t>
          </a:r>
          <a:endParaRPr lang="en-US" sz="4000" kern="1200" dirty="0"/>
        </a:p>
      </dsp:txBody>
      <dsp:txXfrm>
        <a:off x="3169919" y="1814936"/>
        <a:ext cx="9022080" cy="551417"/>
      </dsp:txXfrm>
    </dsp:sp>
    <dsp:sp modelId="{E44E6DDC-FD25-4A7A-9133-257D802A4F28}">
      <dsp:nvSpPr>
        <dsp:cNvPr id="0" name=""/>
        <dsp:cNvSpPr/>
      </dsp:nvSpPr>
      <dsp:spPr>
        <a:xfrm>
          <a:off x="0" y="1682855"/>
          <a:ext cx="3169920" cy="551417"/>
        </a:xfrm>
        <a:prstGeom prst="round2SameRect">
          <a:avLst>
            <a:gd name="adj1" fmla="val 16670"/>
            <a:gd name="adj2" fmla="val 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955800">
            <a:lnSpc>
              <a:spcPct val="90000"/>
            </a:lnSpc>
            <a:spcBef>
              <a:spcPct val="0"/>
            </a:spcBef>
            <a:spcAft>
              <a:spcPct val="35000"/>
            </a:spcAft>
            <a:buNone/>
          </a:pPr>
          <a:r>
            <a:rPr lang="en-US" sz="4400" kern="1200" dirty="0" err="1"/>
            <a:t>Contextos</a:t>
          </a:r>
          <a:r>
            <a:rPr lang="en-US" sz="4400" kern="1200" dirty="0"/>
            <a:t>:</a:t>
          </a:r>
        </a:p>
      </dsp:txBody>
      <dsp:txXfrm>
        <a:off x="26923" y="1709778"/>
        <a:ext cx="3116074" cy="524494"/>
      </dsp:txXfrm>
    </dsp:sp>
    <dsp:sp modelId="{C995FD61-0CE5-4DA4-BBD0-5902EF36B083}">
      <dsp:nvSpPr>
        <dsp:cNvPr id="0" name=""/>
        <dsp:cNvSpPr/>
      </dsp:nvSpPr>
      <dsp:spPr>
        <a:xfrm>
          <a:off x="0" y="2234273"/>
          <a:ext cx="12192000" cy="110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t" anchorCtr="0">
          <a:noAutofit/>
        </a:bodyPr>
        <a:lstStyle/>
        <a:p>
          <a:pPr marL="228600" lvl="1" indent="-228600" algn="l" defTabSz="933450">
            <a:lnSpc>
              <a:spcPct val="90000"/>
            </a:lnSpc>
            <a:spcBef>
              <a:spcPct val="0"/>
            </a:spcBef>
            <a:spcAft>
              <a:spcPct val="15000"/>
            </a:spcAft>
            <a:buChar char="•"/>
          </a:pPr>
          <a:endParaRPr lang="en-US" sz="2100" kern="1200" dirty="0"/>
        </a:p>
      </dsp:txBody>
      <dsp:txXfrm>
        <a:off x="0" y="2234273"/>
        <a:ext cx="12192000" cy="1103000"/>
      </dsp:txXfrm>
    </dsp:sp>
    <dsp:sp modelId="{B568BA0E-0716-4780-A270-AC7C60E064F2}">
      <dsp:nvSpPr>
        <dsp:cNvPr id="0" name=""/>
        <dsp:cNvSpPr/>
      </dsp:nvSpPr>
      <dsp:spPr>
        <a:xfrm>
          <a:off x="3403925" y="3375007"/>
          <a:ext cx="8716953" cy="638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b" anchorCtr="0">
          <a:noAutofit/>
        </a:bodyPr>
        <a:lstStyle/>
        <a:p>
          <a:pPr marL="0" lvl="0" indent="0" algn="l" defTabSz="1200150">
            <a:lnSpc>
              <a:spcPct val="90000"/>
            </a:lnSpc>
            <a:spcBef>
              <a:spcPct val="0"/>
            </a:spcBef>
            <a:spcAft>
              <a:spcPct val="35000"/>
            </a:spcAft>
            <a:buNone/>
          </a:pPr>
          <a:r>
            <a:rPr lang="en-US" sz="2700" kern="1200" dirty="0"/>
            <a:t>Las </a:t>
          </a:r>
          <a:r>
            <a:rPr lang="en-US" sz="2700" kern="1200" dirty="0" err="1"/>
            <a:t>tradiciones</a:t>
          </a:r>
          <a:r>
            <a:rPr lang="en-US" sz="2700" kern="1200" dirty="0"/>
            <a:t> y los </a:t>
          </a:r>
          <a:r>
            <a:rPr lang="en-US" sz="2700" kern="1200" dirty="0" err="1"/>
            <a:t>valores</a:t>
          </a:r>
          <a:r>
            <a:rPr lang="en-US" sz="2700" kern="1200" dirty="0"/>
            <a:t>, Las </a:t>
          </a:r>
          <a:r>
            <a:rPr lang="en-US" sz="2700" kern="1200" dirty="0" err="1"/>
            <a:t>comunidades</a:t>
          </a:r>
          <a:r>
            <a:rPr lang="en-US" sz="2700" kern="1200" dirty="0"/>
            <a:t> </a:t>
          </a:r>
          <a:r>
            <a:rPr lang="en-US" sz="2700" kern="1200" dirty="0" err="1"/>
            <a:t>educativas</a:t>
          </a:r>
          <a:endParaRPr lang="en-US" sz="2700" kern="1200" dirty="0"/>
        </a:p>
      </dsp:txBody>
      <dsp:txXfrm>
        <a:off x="3403925" y="3375007"/>
        <a:ext cx="8716953" cy="638194"/>
      </dsp:txXfrm>
    </dsp:sp>
    <dsp:sp modelId="{D382A6FD-64F4-4DA1-9048-6024F65AEE00}">
      <dsp:nvSpPr>
        <dsp:cNvPr id="0" name=""/>
        <dsp:cNvSpPr/>
      </dsp:nvSpPr>
      <dsp:spPr>
        <a:xfrm>
          <a:off x="8122" y="3361175"/>
          <a:ext cx="3388866" cy="624171"/>
        </a:xfrm>
        <a:prstGeom prst="round2SameRect">
          <a:avLst>
            <a:gd name="adj1" fmla="val 16670"/>
            <a:gd name="adj2" fmla="val 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955800">
            <a:lnSpc>
              <a:spcPct val="90000"/>
            </a:lnSpc>
            <a:spcBef>
              <a:spcPct val="0"/>
            </a:spcBef>
            <a:spcAft>
              <a:spcPct val="35000"/>
            </a:spcAft>
            <a:buNone/>
          </a:pPr>
          <a:r>
            <a:rPr lang="en-US" sz="4400" kern="1200" dirty="0" err="1"/>
            <a:t>Otros</a:t>
          </a:r>
          <a:r>
            <a:rPr lang="en-US" sz="4400" kern="1200" dirty="0"/>
            <a:t> </a:t>
          </a:r>
          <a:r>
            <a:rPr lang="en-US" sz="4400" kern="1200" dirty="0" err="1"/>
            <a:t>temas</a:t>
          </a:r>
          <a:r>
            <a:rPr lang="en-US" sz="4400" kern="1200" dirty="0"/>
            <a:t>:</a:t>
          </a:r>
        </a:p>
      </dsp:txBody>
      <dsp:txXfrm>
        <a:off x="38597" y="3391650"/>
        <a:ext cx="3327916" cy="593696"/>
      </dsp:txXfrm>
    </dsp:sp>
    <dsp:sp modelId="{189D0994-E954-4098-9E32-22E9F3EEB122}">
      <dsp:nvSpPr>
        <dsp:cNvPr id="0" name=""/>
        <dsp:cNvSpPr/>
      </dsp:nvSpPr>
      <dsp:spPr>
        <a:xfrm>
          <a:off x="0" y="4003038"/>
          <a:ext cx="12192000" cy="1106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t" anchorCtr="0">
          <a:noAutofit/>
        </a:bodyPr>
        <a:lstStyle/>
        <a:p>
          <a:pPr marL="228600" lvl="1" indent="-228600" algn="l" defTabSz="933450">
            <a:lnSpc>
              <a:spcPct val="90000"/>
            </a:lnSpc>
            <a:spcBef>
              <a:spcPct val="0"/>
            </a:spcBef>
            <a:spcAft>
              <a:spcPct val="15000"/>
            </a:spcAft>
            <a:buChar char="•"/>
          </a:pPr>
          <a:endParaRPr lang="en-US" sz="2100" kern="1200" dirty="0"/>
        </a:p>
      </dsp:txBody>
      <dsp:txXfrm>
        <a:off x="0" y="4003038"/>
        <a:ext cx="12192000" cy="11065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3558D-D06C-4062-9914-0E3E459649AF}">
      <dsp:nvSpPr>
        <dsp:cNvPr id="0" name=""/>
        <dsp:cNvSpPr/>
      </dsp:nvSpPr>
      <dsp:spPr>
        <a:xfrm>
          <a:off x="8277671" y="3854390"/>
          <a:ext cx="477738" cy="1465064"/>
        </a:xfrm>
        <a:custGeom>
          <a:avLst/>
          <a:gdLst/>
          <a:ahLst/>
          <a:cxnLst/>
          <a:rect l="0" t="0" r="0" b="0"/>
          <a:pathLst>
            <a:path>
              <a:moveTo>
                <a:pt x="0" y="0"/>
              </a:moveTo>
              <a:lnTo>
                <a:pt x="0" y="1465064"/>
              </a:lnTo>
              <a:lnTo>
                <a:pt x="477738" y="1465064"/>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F92A8-03F2-4E91-B3A4-3B6D7DE5BCC2}">
      <dsp:nvSpPr>
        <dsp:cNvPr id="0" name=""/>
        <dsp:cNvSpPr/>
      </dsp:nvSpPr>
      <dsp:spPr>
        <a:xfrm>
          <a:off x="5697884" y="1593096"/>
          <a:ext cx="3853755" cy="668833"/>
        </a:xfrm>
        <a:custGeom>
          <a:avLst/>
          <a:gdLst/>
          <a:ahLst/>
          <a:cxnLst/>
          <a:rect l="0" t="0" r="0" b="0"/>
          <a:pathLst>
            <a:path>
              <a:moveTo>
                <a:pt x="0" y="0"/>
              </a:moveTo>
              <a:lnTo>
                <a:pt x="0" y="334416"/>
              </a:lnTo>
              <a:lnTo>
                <a:pt x="3853755" y="334416"/>
              </a:lnTo>
              <a:lnTo>
                <a:pt x="3853755" y="66883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BBE4CC-70C4-4F94-909A-C9AB9A518905}">
      <dsp:nvSpPr>
        <dsp:cNvPr id="0" name=""/>
        <dsp:cNvSpPr/>
      </dsp:nvSpPr>
      <dsp:spPr>
        <a:xfrm>
          <a:off x="4423916" y="4062939"/>
          <a:ext cx="477738" cy="1256515"/>
        </a:xfrm>
        <a:custGeom>
          <a:avLst/>
          <a:gdLst/>
          <a:ahLst/>
          <a:cxnLst/>
          <a:rect l="0" t="0" r="0" b="0"/>
          <a:pathLst>
            <a:path>
              <a:moveTo>
                <a:pt x="0" y="0"/>
              </a:moveTo>
              <a:lnTo>
                <a:pt x="0" y="1256515"/>
              </a:lnTo>
              <a:lnTo>
                <a:pt x="477738" y="1256515"/>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90C219-316C-4FA5-B3BD-91152C6E668B}">
      <dsp:nvSpPr>
        <dsp:cNvPr id="0" name=""/>
        <dsp:cNvSpPr/>
      </dsp:nvSpPr>
      <dsp:spPr>
        <a:xfrm>
          <a:off x="5652164" y="1593096"/>
          <a:ext cx="91440" cy="877382"/>
        </a:xfrm>
        <a:custGeom>
          <a:avLst/>
          <a:gdLst/>
          <a:ahLst/>
          <a:cxnLst/>
          <a:rect l="0" t="0" r="0" b="0"/>
          <a:pathLst>
            <a:path>
              <a:moveTo>
                <a:pt x="45720" y="0"/>
              </a:moveTo>
              <a:lnTo>
                <a:pt x="45720" y="87738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81C06F-0B11-472D-8CBC-5D3D3ABB2B32}">
      <dsp:nvSpPr>
        <dsp:cNvPr id="0" name=""/>
        <dsp:cNvSpPr/>
      </dsp:nvSpPr>
      <dsp:spPr>
        <a:xfrm>
          <a:off x="570160" y="3854390"/>
          <a:ext cx="477738" cy="1465064"/>
        </a:xfrm>
        <a:custGeom>
          <a:avLst/>
          <a:gdLst/>
          <a:ahLst/>
          <a:cxnLst/>
          <a:rect l="0" t="0" r="0" b="0"/>
          <a:pathLst>
            <a:path>
              <a:moveTo>
                <a:pt x="0" y="0"/>
              </a:moveTo>
              <a:lnTo>
                <a:pt x="0" y="1465064"/>
              </a:lnTo>
              <a:lnTo>
                <a:pt x="477738" y="1465064"/>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723F6F-C72E-411D-BE48-439B0521F77D}">
      <dsp:nvSpPr>
        <dsp:cNvPr id="0" name=""/>
        <dsp:cNvSpPr/>
      </dsp:nvSpPr>
      <dsp:spPr>
        <a:xfrm>
          <a:off x="1844129" y="1593096"/>
          <a:ext cx="3853755" cy="668833"/>
        </a:xfrm>
        <a:custGeom>
          <a:avLst/>
          <a:gdLst/>
          <a:ahLst/>
          <a:cxnLst/>
          <a:rect l="0" t="0" r="0" b="0"/>
          <a:pathLst>
            <a:path>
              <a:moveTo>
                <a:pt x="3853755" y="0"/>
              </a:moveTo>
              <a:lnTo>
                <a:pt x="3853755" y="334416"/>
              </a:lnTo>
              <a:lnTo>
                <a:pt x="0" y="334416"/>
              </a:lnTo>
              <a:lnTo>
                <a:pt x="0" y="66883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D80ABA-BBED-413F-BC45-498BB3DE59A3}">
      <dsp:nvSpPr>
        <dsp:cNvPr id="0" name=""/>
        <dsp:cNvSpPr/>
      </dsp:nvSpPr>
      <dsp:spPr>
        <a:xfrm>
          <a:off x="4105423" y="635"/>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Skills and learning objectives</a:t>
          </a:r>
        </a:p>
      </dsp:txBody>
      <dsp:txXfrm>
        <a:off x="4105423" y="635"/>
        <a:ext cx="3184921" cy="1592460"/>
      </dsp:txXfrm>
    </dsp:sp>
    <dsp:sp modelId="{D4814DA2-7EF4-4DB1-854C-81DDAE4A7C7A}">
      <dsp:nvSpPr>
        <dsp:cNvPr id="0" name=""/>
        <dsp:cNvSpPr/>
      </dsp:nvSpPr>
      <dsp:spPr>
        <a:xfrm>
          <a:off x="251668" y="2261930"/>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kern="1200" dirty="0"/>
            <a:t> </a:t>
          </a:r>
          <a:r>
            <a:rPr lang="en-US" sz="2400" b="1" kern="1200" dirty="0"/>
            <a:t>1.A: </a:t>
          </a:r>
          <a:r>
            <a:rPr lang="en-US" sz="2400" kern="1200" dirty="0"/>
            <a:t>Describe the literal meaning of the text.</a:t>
          </a:r>
        </a:p>
      </dsp:txBody>
      <dsp:txXfrm>
        <a:off x="251668" y="2261930"/>
        <a:ext cx="3184921" cy="1592460"/>
      </dsp:txXfrm>
    </dsp:sp>
    <dsp:sp modelId="{20BBCE11-6A02-46D7-B011-3D2986635EFC}">
      <dsp:nvSpPr>
        <dsp:cNvPr id="0" name=""/>
        <dsp:cNvSpPr/>
      </dsp:nvSpPr>
      <dsp:spPr>
        <a:xfrm>
          <a:off x="1047898" y="4523224"/>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en-US" sz="2000" b="1" kern="1200" dirty="0"/>
            <a:t>1.A.1: </a:t>
          </a:r>
          <a:r>
            <a:rPr lang="en-US" sz="2000" kern="1200" dirty="0"/>
            <a:t>Identify the main idea.</a:t>
          </a:r>
        </a:p>
        <a:p>
          <a:pPr marL="0" lvl="0" indent="0" algn="l" defTabSz="889000">
            <a:lnSpc>
              <a:spcPct val="90000"/>
            </a:lnSpc>
            <a:spcBef>
              <a:spcPct val="0"/>
            </a:spcBef>
            <a:spcAft>
              <a:spcPct val="35000"/>
            </a:spcAft>
            <a:buNone/>
          </a:pPr>
          <a:r>
            <a:rPr lang="en-US" sz="2000" b="1" kern="1200" dirty="0"/>
            <a:t>1.A.2: </a:t>
          </a:r>
          <a:r>
            <a:rPr lang="en-US" sz="2000" kern="1200" dirty="0"/>
            <a:t>Identify supporting/relevant details.</a:t>
          </a:r>
        </a:p>
      </dsp:txBody>
      <dsp:txXfrm>
        <a:off x="1047898" y="4523224"/>
        <a:ext cx="3184921" cy="1592460"/>
      </dsp:txXfrm>
    </dsp:sp>
    <dsp:sp modelId="{595D1397-D79F-4493-9EDC-9674BE3EE586}">
      <dsp:nvSpPr>
        <dsp:cNvPr id="0" name=""/>
        <dsp:cNvSpPr/>
      </dsp:nvSpPr>
      <dsp:spPr>
        <a:xfrm>
          <a:off x="4105423" y="2470478"/>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b="1" kern="1200" dirty="0"/>
            <a:t>4.A: </a:t>
          </a:r>
          <a:r>
            <a:rPr lang="en-US" sz="2400" kern="1200" dirty="0"/>
            <a:t>Determine the meaning of familiar and unfamiliar words.</a:t>
          </a:r>
        </a:p>
      </dsp:txBody>
      <dsp:txXfrm>
        <a:off x="4105423" y="2470478"/>
        <a:ext cx="3184921" cy="1592460"/>
      </dsp:txXfrm>
    </dsp:sp>
    <dsp:sp modelId="{8164E71B-17BA-4D67-A7CE-A7A1CC314651}">
      <dsp:nvSpPr>
        <dsp:cNvPr id="0" name=""/>
        <dsp:cNvSpPr/>
      </dsp:nvSpPr>
      <dsp:spPr>
        <a:xfrm>
          <a:off x="4901654" y="4523224"/>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en-US" sz="2000" b="1" kern="1200" dirty="0"/>
            <a:t>4.A.1: </a:t>
          </a:r>
          <a:r>
            <a:rPr lang="en-US" sz="2000" kern="1200" dirty="0"/>
            <a:t>Determine the meaning of a variety of vocabulary.</a:t>
          </a:r>
        </a:p>
        <a:p>
          <a:pPr marL="0" lvl="0" indent="0" algn="l" defTabSz="889000">
            <a:lnSpc>
              <a:spcPct val="90000"/>
            </a:lnSpc>
            <a:spcBef>
              <a:spcPct val="0"/>
            </a:spcBef>
            <a:spcAft>
              <a:spcPct val="35000"/>
            </a:spcAft>
            <a:buNone/>
          </a:pPr>
          <a:r>
            <a:rPr lang="en-US" sz="2000" b="1" kern="1200" dirty="0"/>
            <a:t>4.A.2: </a:t>
          </a:r>
          <a:r>
            <a:rPr lang="en-US" sz="2000" kern="1200" dirty="0"/>
            <a:t>Deduce the meaning of unfamiliar words or expressions</a:t>
          </a:r>
          <a:r>
            <a:rPr lang="en-US" sz="1400" kern="1200" dirty="0"/>
            <a:t>.</a:t>
          </a:r>
        </a:p>
      </dsp:txBody>
      <dsp:txXfrm>
        <a:off x="4901654" y="4523224"/>
        <a:ext cx="3184921" cy="1592460"/>
      </dsp:txXfrm>
    </dsp:sp>
    <dsp:sp modelId="{0E99F48A-D5A8-4A3D-9E9D-B648EE24D46F}">
      <dsp:nvSpPr>
        <dsp:cNvPr id="0" name=""/>
        <dsp:cNvSpPr/>
      </dsp:nvSpPr>
      <dsp:spPr>
        <a:xfrm>
          <a:off x="7959179" y="2261930"/>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b="1" kern="1200" dirty="0"/>
            <a:t>6.B: </a:t>
          </a:r>
          <a:r>
            <a:rPr lang="en-US" sz="2400" kern="1200" dirty="0"/>
            <a:t>Understand and apply appropriate and varied syntactical expressions in interpersonal writing.</a:t>
          </a:r>
        </a:p>
      </dsp:txBody>
      <dsp:txXfrm>
        <a:off x="7959179" y="2261930"/>
        <a:ext cx="3184921" cy="1592460"/>
      </dsp:txXfrm>
    </dsp:sp>
    <dsp:sp modelId="{01A2FCB8-C8F2-459C-B933-0848809AB8C3}">
      <dsp:nvSpPr>
        <dsp:cNvPr id="0" name=""/>
        <dsp:cNvSpPr/>
      </dsp:nvSpPr>
      <dsp:spPr>
        <a:xfrm>
          <a:off x="8755409" y="4523224"/>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n-US" sz="1400" b="1" kern="1200" dirty="0"/>
            <a:t>6.B.1: </a:t>
          </a:r>
          <a:r>
            <a:rPr lang="en-US" sz="1400" kern="1200" dirty="0"/>
            <a:t>Use transitional 	expressions and cohesive devices to create paragraph-length discourse in written exchanges.</a:t>
          </a:r>
        </a:p>
        <a:p>
          <a:pPr marL="0" lvl="0" indent="0" algn="l" defTabSz="622300">
            <a:lnSpc>
              <a:spcPct val="90000"/>
            </a:lnSpc>
            <a:spcBef>
              <a:spcPct val="0"/>
            </a:spcBef>
            <a:spcAft>
              <a:spcPct val="35000"/>
            </a:spcAft>
            <a:buNone/>
          </a:pPr>
          <a:r>
            <a:rPr lang="en-US" sz="1400" b="1" kern="1200" dirty="0"/>
            <a:t>6.B.2: </a:t>
          </a:r>
          <a:r>
            <a:rPr lang="en-US" sz="1400" kern="1200" dirty="0"/>
            <a:t>Comprehend and produce simple, compound, and complex sentences in a variety of time 	frames in written exchanges.</a:t>
          </a:r>
        </a:p>
      </dsp:txBody>
      <dsp:txXfrm>
        <a:off x="8755409" y="4523224"/>
        <a:ext cx="3184921" cy="1592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3558D-D06C-4062-9914-0E3E459649AF}">
      <dsp:nvSpPr>
        <dsp:cNvPr id="0" name=""/>
        <dsp:cNvSpPr/>
      </dsp:nvSpPr>
      <dsp:spPr>
        <a:xfrm>
          <a:off x="4238345" y="4284374"/>
          <a:ext cx="530758" cy="1627658"/>
        </a:xfrm>
        <a:custGeom>
          <a:avLst/>
          <a:gdLst/>
          <a:ahLst/>
          <a:cxnLst/>
          <a:rect l="0" t="0" r="0" b="0"/>
          <a:pathLst>
            <a:path>
              <a:moveTo>
                <a:pt x="0" y="0"/>
              </a:moveTo>
              <a:lnTo>
                <a:pt x="0" y="1627658"/>
              </a:lnTo>
              <a:lnTo>
                <a:pt x="530758" y="1627658"/>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F92A8-03F2-4E91-B3A4-3B6D7DE5BCC2}">
      <dsp:nvSpPr>
        <dsp:cNvPr id="0" name=""/>
        <dsp:cNvSpPr/>
      </dsp:nvSpPr>
      <dsp:spPr>
        <a:xfrm>
          <a:off x="5607981" y="1772118"/>
          <a:ext cx="91440" cy="743061"/>
        </a:xfrm>
        <a:custGeom>
          <a:avLst/>
          <a:gdLst/>
          <a:ahLst/>
          <a:cxnLst/>
          <a:rect l="0" t="0" r="0" b="0"/>
          <a:pathLst>
            <a:path>
              <a:moveTo>
                <a:pt x="45720" y="0"/>
              </a:moveTo>
              <a:lnTo>
                <a:pt x="45720" y="74306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D80ABA-BBED-413F-BC45-498BB3DE59A3}">
      <dsp:nvSpPr>
        <dsp:cNvPr id="0" name=""/>
        <dsp:cNvSpPr/>
      </dsp:nvSpPr>
      <dsp:spPr>
        <a:xfrm>
          <a:off x="3884507" y="2923"/>
          <a:ext cx="3538388" cy="1769194"/>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Skills and learning objectives</a:t>
          </a:r>
        </a:p>
      </dsp:txBody>
      <dsp:txXfrm>
        <a:off x="3884507" y="2923"/>
        <a:ext cx="3538388" cy="1769194"/>
      </dsp:txXfrm>
    </dsp:sp>
    <dsp:sp modelId="{0E99F48A-D5A8-4A3D-9E9D-B648EE24D46F}">
      <dsp:nvSpPr>
        <dsp:cNvPr id="0" name=""/>
        <dsp:cNvSpPr/>
      </dsp:nvSpPr>
      <dsp:spPr>
        <a:xfrm>
          <a:off x="3884507" y="2515179"/>
          <a:ext cx="3538388" cy="1769194"/>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b="1" kern="1200" dirty="0"/>
            <a:t>6.B: </a:t>
          </a:r>
          <a:r>
            <a:rPr lang="en-US" sz="2400" kern="1200" dirty="0"/>
            <a:t>Understand and apply appropriate and varied syntactical expressions in interpersonal writing.</a:t>
          </a:r>
        </a:p>
      </dsp:txBody>
      <dsp:txXfrm>
        <a:off x="3884507" y="2515179"/>
        <a:ext cx="3538388" cy="1769194"/>
      </dsp:txXfrm>
    </dsp:sp>
    <dsp:sp modelId="{01A2FCB8-C8F2-459C-B933-0848809AB8C3}">
      <dsp:nvSpPr>
        <dsp:cNvPr id="0" name=""/>
        <dsp:cNvSpPr/>
      </dsp:nvSpPr>
      <dsp:spPr>
        <a:xfrm>
          <a:off x="4769104" y="5027435"/>
          <a:ext cx="3538388" cy="1769194"/>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en-US" sz="1600" b="1" kern="1200" dirty="0"/>
            <a:t>6.B.1: </a:t>
          </a:r>
          <a:r>
            <a:rPr lang="en-US" sz="1600" kern="1200" dirty="0"/>
            <a:t>Use transitional 	expressions and cohesive devices to create paragraph-length discourse in written exchanges.</a:t>
          </a:r>
        </a:p>
        <a:p>
          <a:pPr marL="0" lvl="0" indent="0" algn="l" defTabSz="711200">
            <a:lnSpc>
              <a:spcPct val="90000"/>
            </a:lnSpc>
            <a:spcBef>
              <a:spcPct val="0"/>
            </a:spcBef>
            <a:spcAft>
              <a:spcPct val="35000"/>
            </a:spcAft>
            <a:buNone/>
          </a:pPr>
          <a:r>
            <a:rPr lang="en-US" sz="1600" b="1" kern="1200" dirty="0"/>
            <a:t>6.B.2: </a:t>
          </a:r>
          <a:r>
            <a:rPr lang="en-US" sz="1600" kern="1200" dirty="0"/>
            <a:t>Comprehend and produce simple, compound, and complex sentences in a variety of time 	frames in written exchanges.</a:t>
          </a:r>
        </a:p>
      </dsp:txBody>
      <dsp:txXfrm>
        <a:off x="4769104" y="5027435"/>
        <a:ext cx="3538388" cy="1769194"/>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A35C0C-5901-4D6F-B9AB-8081D5396E08}" type="datetimeFigureOut">
              <a:rPr lang="es-419" smtClean="0"/>
              <a:t>1/6/2022</a:t>
            </a:fld>
            <a:endParaRPr lang="es-419"/>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419"/>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1F2A9E-B534-4D3A-8B9D-4A7178ABA299}" type="slidenum">
              <a:rPr lang="es-419" smtClean="0"/>
              <a:t>‹#›</a:t>
            </a:fld>
            <a:endParaRPr lang="es-419"/>
          </a:p>
        </p:txBody>
      </p:sp>
    </p:spTree>
    <p:extLst>
      <p:ext uri="{BB962C8B-B14F-4D97-AF65-F5344CB8AC3E}">
        <p14:creationId xmlns:p14="http://schemas.microsoft.com/office/powerpoint/2010/main" val="1670166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En</a:t>
            </a:r>
            <a:r>
              <a:rPr lang="en-US" dirty="0"/>
              <a:t> la parte de </a:t>
            </a:r>
            <a:r>
              <a:rPr lang="en-US" dirty="0" err="1"/>
              <a:t>atras</a:t>
            </a:r>
            <a:r>
              <a:rPr lang="en-US" dirty="0"/>
              <a:t> del</a:t>
            </a:r>
            <a:r>
              <a:rPr lang="en-US" baseline="0" dirty="0"/>
              <a:t> </a:t>
            </a:r>
            <a:r>
              <a:rPr lang="en-US" baseline="0" dirty="0" err="1"/>
              <a:t>diarios</a:t>
            </a:r>
            <a:r>
              <a:rPr lang="en-US" baseline="0" dirty="0"/>
              <a:t> de </a:t>
            </a:r>
            <a:r>
              <a:rPr lang="en-US" baseline="0" dirty="0" err="1"/>
              <a:t>lectura</a:t>
            </a:r>
            <a:endParaRPr lang="es-419" dirty="0"/>
          </a:p>
        </p:txBody>
      </p:sp>
      <p:sp>
        <p:nvSpPr>
          <p:cNvPr id="4" name="Slide Number Placeholder 3"/>
          <p:cNvSpPr>
            <a:spLocks noGrp="1"/>
          </p:cNvSpPr>
          <p:nvPr>
            <p:ph type="sldNum" sz="quarter" idx="10"/>
          </p:nvPr>
        </p:nvSpPr>
        <p:spPr/>
        <p:txBody>
          <a:bodyPr/>
          <a:lstStyle/>
          <a:p>
            <a:fld id="{381F2A9E-B534-4D3A-8B9D-4A7178ABA299}" type="slidenum">
              <a:rPr lang="es-419" smtClean="0"/>
              <a:t>5</a:t>
            </a:fld>
            <a:endParaRPr lang="es-419"/>
          </a:p>
        </p:txBody>
      </p:sp>
    </p:spTree>
    <p:extLst>
      <p:ext uri="{BB962C8B-B14F-4D97-AF65-F5344CB8AC3E}">
        <p14:creationId xmlns:p14="http://schemas.microsoft.com/office/powerpoint/2010/main" val="1380343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Lista</a:t>
            </a:r>
            <a:r>
              <a:rPr lang="en-US" dirty="0"/>
              <a:t> </a:t>
            </a:r>
            <a:r>
              <a:rPr lang="en-US" dirty="0" err="1"/>
              <a:t>en</a:t>
            </a:r>
            <a:r>
              <a:rPr lang="en-US" dirty="0"/>
              <a:t> el </a:t>
            </a:r>
            <a:r>
              <a:rPr lang="en-US" dirty="0" err="1"/>
              <a:t>pizarron</a:t>
            </a:r>
            <a:endParaRPr lang="es-419" dirty="0"/>
          </a:p>
        </p:txBody>
      </p:sp>
      <p:sp>
        <p:nvSpPr>
          <p:cNvPr id="4" name="Slide Number Placeholder 3"/>
          <p:cNvSpPr>
            <a:spLocks noGrp="1"/>
          </p:cNvSpPr>
          <p:nvPr>
            <p:ph type="sldNum" sz="quarter" idx="10"/>
          </p:nvPr>
        </p:nvSpPr>
        <p:spPr/>
        <p:txBody>
          <a:bodyPr/>
          <a:lstStyle/>
          <a:p>
            <a:fld id="{381F2A9E-B534-4D3A-8B9D-4A7178ABA299}" type="slidenum">
              <a:rPr lang="es-419" smtClean="0"/>
              <a:t>14</a:t>
            </a:fld>
            <a:endParaRPr lang="es-419"/>
          </a:p>
        </p:txBody>
      </p:sp>
    </p:spTree>
    <p:extLst>
      <p:ext uri="{BB962C8B-B14F-4D97-AF65-F5344CB8AC3E}">
        <p14:creationId xmlns:p14="http://schemas.microsoft.com/office/powerpoint/2010/main" val="3759082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Lista</a:t>
            </a:r>
            <a:r>
              <a:rPr lang="en-US" dirty="0"/>
              <a:t> </a:t>
            </a:r>
            <a:r>
              <a:rPr lang="en-US" dirty="0" err="1"/>
              <a:t>en</a:t>
            </a:r>
            <a:r>
              <a:rPr lang="en-US" dirty="0"/>
              <a:t> el </a:t>
            </a:r>
            <a:r>
              <a:rPr lang="en-US" dirty="0" err="1"/>
              <a:t>pizarron</a:t>
            </a:r>
            <a:endParaRPr lang="es-419" dirty="0"/>
          </a:p>
        </p:txBody>
      </p:sp>
      <p:sp>
        <p:nvSpPr>
          <p:cNvPr id="4" name="Slide Number Placeholder 3"/>
          <p:cNvSpPr>
            <a:spLocks noGrp="1"/>
          </p:cNvSpPr>
          <p:nvPr>
            <p:ph type="sldNum" sz="quarter" idx="10"/>
          </p:nvPr>
        </p:nvSpPr>
        <p:spPr/>
        <p:txBody>
          <a:bodyPr/>
          <a:lstStyle/>
          <a:p>
            <a:fld id="{381F2A9E-B534-4D3A-8B9D-4A7178ABA299}" type="slidenum">
              <a:rPr lang="es-419" smtClean="0"/>
              <a:t>15</a:t>
            </a:fld>
            <a:endParaRPr lang="es-419"/>
          </a:p>
        </p:txBody>
      </p:sp>
    </p:spTree>
    <p:extLst>
      <p:ext uri="{BB962C8B-B14F-4D97-AF65-F5344CB8AC3E}">
        <p14:creationId xmlns:p14="http://schemas.microsoft.com/office/powerpoint/2010/main" val="2561798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Lista</a:t>
            </a:r>
            <a:r>
              <a:rPr lang="en-US" dirty="0"/>
              <a:t> </a:t>
            </a:r>
            <a:r>
              <a:rPr lang="en-US" dirty="0" err="1"/>
              <a:t>en</a:t>
            </a:r>
            <a:r>
              <a:rPr lang="en-US" dirty="0"/>
              <a:t> el </a:t>
            </a:r>
            <a:r>
              <a:rPr lang="en-US" dirty="0" err="1"/>
              <a:t>pizarron</a:t>
            </a:r>
            <a:endParaRPr lang="es-419" dirty="0"/>
          </a:p>
        </p:txBody>
      </p:sp>
      <p:sp>
        <p:nvSpPr>
          <p:cNvPr id="4" name="Slide Number Placeholder 3"/>
          <p:cNvSpPr>
            <a:spLocks noGrp="1"/>
          </p:cNvSpPr>
          <p:nvPr>
            <p:ph type="sldNum" sz="quarter" idx="10"/>
          </p:nvPr>
        </p:nvSpPr>
        <p:spPr/>
        <p:txBody>
          <a:bodyPr/>
          <a:lstStyle/>
          <a:p>
            <a:fld id="{381F2A9E-B534-4D3A-8B9D-4A7178ABA299}" type="slidenum">
              <a:rPr lang="es-419" smtClean="0"/>
              <a:t>6</a:t>
            </a:fld>
            <a:endParaRPr lang="es-419"/>
          </a:p>
        </p:txBody>
      </p:sp>
    </p:spTree>
    <p:extLst>
      <p:ext uri="{BB962C8B-B14F-4D97-AF65-F5344CB8AC3E}">
        <p14:creationId xmlns:p14="http://schemas.microsoft.com/office/powerpoint/2010/main" val="237397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Lista</a:t>
            </a:r>
            <a:r>
              <a:rPr lang="en-US" dirty="0"/>
              <a:t> </a:t>
            </a:r>
            <a:r>
              <a:rPr lang="en-US" dirty="0" err="1"/>
              <a:t>en</a:t>
            </a:r>
            <a:r>
              <a:rPr lang="en-US" dirty="0"/>
              <a:t> el </a:t>
            </a:r>
            <a:r>
              <a:rPr lang="en-US" dirty="0" err="1"/>
              <a:t>pizarron</a:t>
            </a:r>
            <a:endParaRPr lang="es-419" dirty="0"/>
          </a:p>
        </p:txBody>
      </p:sp>
      <p:sp>
        <p:nvSpPr>
          <p:cNvPr id="4" name="Slide Number Placeholder 3"/>
          <p:cNvSpPr>
            <a:spLocks noGrp="1"/>
          </p:cNvSpPr>
          <p:nvPr>
            <p:ph type="sldNum" sz="quarter" idx="10"/>
          </p:nvPr>
        </p:nvSpPr>
        <p:spPr/>
        <p:txBody>
          <a:bodyPr/>
          <a:lstStyle/>
          <a:p>
            <a:fld id="{381F2A9E-B534-4D3A-8B9D-4A7178ABA299}" type="slidenum">
              <a:rPr lang="es-419" smtClean="0"/>
              <a:t>7</a:t>
            </a:fld>
            <a:endParaRPr lang="es-419"/>
          </a:p>
        </p:txBody>
      </p:sp>
    </p:spTree>
    <p:extLst>
      <p:ext uri="{BB962C8B-B14F-4D97-AF65-F5344CB8AC3E}">
        <p14:creationId xmlns:p14="http://schemas.microsoft.com/office/powerpoint/2010/main" val="604167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Lista</a:t>
            </a:r>
            <a:r>
              <a:rPr lang="en-US" dirty="0"/>
              <a:t> </a:t>
            </a:r>
            <a:r>
              <a:rPr lang="en-US" dirty="0" err="1"/>
              <a:t>en</a:t>
            </a:r>
            <a:r>
              <a:rPr lang="en-US" dirty="0"/>
              <a:t> el </a:t>
            </a:r>
            <a:r>
              <a:rPr lang="en-US" dirty="0" err="1"/>
              <a:t>pizarron</a:t>
            </a:r>
            <a:endParaRPr lang="es-419" dirty="0"/>
          </a:p>
        </p:txBody>
      </p:sp>
      <p:sp>
        <p:nvSpPr>
          <p:cNvPr id="4" name="Slide Number Placeholder 3"/>
          <p:cNvSpPr>
            <a:spLocks noGrp="1"/>
          </p:cNvSpPr>
          <p:nvPr>
            <p:ph type="sldNum" sz="quarter" idx="10"/>
          </p:nvPr>
        </p:nvSpPr>
        <p:spPr/>
        <p:txBody>
          <a:bodyPr/>
          <a:lstStyle/>
          <a:p>
            <a:fld id="{381F2A9E-B534-4D3A-8B9D-4A7178ABA299}" type="slidenum">
              <a:rPr lang="es-419" smtClean="0"/>
              <a:t>8</a:t>
            </a:fld>
            <a:endParaRPr lang="es-419"/>
          </a:p>
        </p:txBody>
      </p:sp>
    </p:spTree>
    <p:extLst>
      <p:ext uri="{BB962C8B-B14F-4D97-AF65-F5344CB8AC3E}">
        <p14:creationId xmlns:p14="http://schemas.microsoft.com/office/powerpoint/2010/main" val="3026208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Lista</a:t>
            </a:r>
            <a:r>
              <a:rPr lang="en-US" dirty="0"/>
              <a:t> </a:t>
            </a:r>
            <a:r>
              <a:rPr lang="en-US" dirty="0" err="1"/>
              <a:t>en</a:t>
            </a:r>
            <a:r>
              <a:rPr lang="en-US" dirty="0"/>
              <a:t> el </a:t>
            </a:r>
            <a:r>
              <a:rPr lang="en-US" dirty="0" err="1"/>
              <a:t>pizarron</a:t>
            </a:r>
            <a:endParaRPr lang="es-419" dirty="0"/>
          </a:p>
        </p:txBody>
      </p:sp>
      <p:sp>
        <p:nvSpPr>
          <p:cNvPr id="4" name="Slide Number Placeholder 3"/>
          <p:cNvSpPr>
            <a:spLocks noGrp="1"/>
          </p:cNvSpPr>
          <p:nvPr>
            <p:ph type="sldNum" sz="quarter" idx="10"/>
          </p:nvPr>
        </p:nvSpPr>
        <p:spPr/>
        <p:txBody>
          <a:bodyPr/>
          <a:lstStyle/>
          <a:p>
            <a:fld id="{381F2A9E-B534-4D3A-8B9D-4A7178ABA299}" type="slidenum">
              <a:rPr lang="es-419" smtClean="0"/>
              <a:t>9</a:t>
            </a:fld>
            <a:endParaRPr lang="es-419"/>
          </a:p>
        </p:txBody>
      </p:sp>
    </p:spTree>
    <p:extLst>
      <p:ext uri="{BB962C8B-B14F-4D97-AF65-F5344CB8AC3E}">
        <p14:creationId xmlns:p14="http://schemas.microsoft.com/office/powerpoint/2010/main" val="1142373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Lista</a:t>
            </a:r>
            <a:r>
              <a:rPr lang="en-US" dirty="0"/>
              <a:t> </a:t>
            </a:r>
            <a:r>
              <a:rPr lang="en-US" dirty="0" err="1"/>
              <a:t>en</a:t>
            </a:r>
            <a:r>
              <a:rPr lang="en-US" dirty="0"/>
              <a:t> el </a:t>
            </a:r>
            <a:r>
              <a:rPr lang="en-US" dirty="0" err="1"/>
              <a:t>pizarron</a:t>
            </a:r>
            <a:endParaRPr lang="es-419" dirty="0"/>
          </a:p>
        </p:txBody>
      </p:sp>
      <p:sp>
        <p:nvSpPr>
          <p:cNvPr id="4" name="Slide Number Placeholder 3"/>
          <p:cNvSpPr>
            <a:spLocks noGrp="1"/>
          </p:cNvSpPr>
          <p:nvPr>
            <p:ph type="sldNum" sz="quarter" idx="10"/>
          </p:nvPr>
        </p:nvSpPr>
        <p:spPr/>
        <p:txBody>
          <a:bodyPr/>
          <a:lstStyle/>
          <a:p>
            <a:fld id="{381F2A9E-B534-4D3A-8B9D-4A7178ABA299}" type="slidenum">
              <a:rPr lang="es-419" smtClean="0"/>
              <a:t>10</a:t>
            </a:fld>
            <a:endParaRPr lang="es-419"/>
          </a:p>
        </p:txBody>
      </p:sp>
    </p:spTree>
    <p:extLst>
      <p:ext uri="{BB962C8B-B14F-4D97-AF65-F5344CB8AC3E}">
        <p14:creationId xmlns:p14="http://schemas.microsoft.com/office/powerpoint/2010/main" val="181152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Lista</a:t>
            </a:r>
            <a:r>
              <a:rPr lang="en-US" dirty="0"/>
              <a:t> </a:t>
            </a:r>
            <a:r>
              <a:rPr lang="en-US" dirty="0" err="1"/>
              <a:t>en</a:t>
            </a:r>
            <a:r>
              <a:rPr lang="en-US" dirty="0"/>
              <a:t> el </a:t>
            </a:r>
            <a:r>
              <a:rPr lang="en-US" dirty="0" err="1"/>
              <a:t>pizarron</a:t>
            </a:r>
            <a:endParaRPr lang="es-419" dirty="0"/>
          </a:p>
        </p:txBody>
      </p:sp>
      <p:sp>
        <p:nvSpPr>
          <p:cNvPr id="4" name="Slide Number Placeholder 3"/>
          <p:cNvSpPr>
            <a:spLocks noGrp="1"/>
          </p:cNvSpPr>
          <p:nvPr>
            <p:ph type="sldNum" sz="quarter" idx="10"/>
          </p:nvPr>
        </p:nvSpPr>
        <p:spPr/>
        <p:txBody>
          <a:bodyPr/>
          <a:lstStyle/>
          <a:p>
            <a:fld id="{381F2A9E-B534-4D3A-8B9D-4A7178ABA299}" type="slidenum">
              <a:rPr lang="es-419" smtClean="0"/>
              <a:t>11</a:t>
            </a:fld>
            <a:endParaRPr lang="es-419"/>
          </a:p>
        </p:txBody>
      </p:sp>
    </p:spTree>
    <p:extLst>
      <p:ext uri="{BB962C8B-B14F-4D97-AF65-F5344CB8AC3E}">
        <p14:creationId xmlns:p14="http://schemas.microsoft.com/office/powerpoint/2010/main" val="3276522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Lista</a:t>
            </a:r>
            <a:r>
              <a:rPr lang="en-US" dirty="0"/>
              <a:t> </a:t>
            </a:r>
            <a:r>
              <a:rPr lang="en-US" dirty="0" err="1"/>
              <a:t>en</a:t>
            </a:r>
            <a:r>
              <a:rPr lang="en-US" dirty="0"/>
              <a:t> el </a:t>
            </a:r>
            <a:r>
              <a:rPr lang="en-US" dirty="0" err="1"/>
              <a:t>pizarron</a:t>
            </a:r>
            <a:endParaRPr lang="es-419" dirty="0"/>
          </a:p>
        </p:txBody>
      </p:sp>
      <p:sp>
        <p:nvSpPr>
          <p:cNvPr id="4" name="Slide Number Placeholder 3"/>
          <p:cNvSpPr>
            <a:spLocks noGrp="1"/>
          </p:cNvSpPr>
          <p:nvPr>
            <p:ph type="sldNum" sz="quarter" idx="10"/>
          </p:nvPr>
        </p:nvSpPr>
        <p:spPr/>
        <p:txBody>
          <a:bodyPr/>
          <a:lstStyle/>
          <a:p>
            <a:fld id="{381F2A9E-B534-4D3A-8B9D-4A7178ABA299}" type="slidenum">
              <a:rPr lang="es-419" smtClean="0"/>
              <a:t>12</a:t>
            </a:fld>
            <a:endParaRPr lang="es-419"/>
          </a:p>
        </p:txBody>
      </p:sp>
    </p:spTree>
    <p:extLst>
      <p:ext uri="{BB962C8B-B14F-4D97-AF65-F5344CB8AC3E}">
        <p14:creationId xmlns:p14="http://schemas.microsoft.com/office/powerpoint/2010/main" val="1130131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Lista</a:t>
            </a:r>
            <a:r>
              <a:rPr lang="en-US" dirty="0"/>
              <a:t> </a:t>
            </a:r>
            <a:r>
              <a:rPr lang="en-US" dirty="0" err="1"/>
              <a:t>en</a:t>
            </a:r>
            <a:r>
              <a:rPr lang="en-US" dirty="0"/>
              <a:t> el </a:t>
            </a:r>
            <a:r>
              <a:rPr lang="en-US" dirty="0" err="1"/>
              <a:t>pizarron</a:t>
            </a:r>
            <a:endParaRPr lang="es-419" dirty="0"/>
          </a:p>
        </p:txBody>
      </p:sp>
      <p:sp>
        <p:nvSpPr>
          <p:cNvPr id="4" name="Slide Number Placeholder 3"/>
          <p:cNvSpPr>
            <a:spLocks noGrp="1"/>
          </p:cNvSpPr>
          <p:nvPr>
            <p:ph type="sldNum" sz="quarter" idx="10"/>
          </p:nvPr>
        </p:nvSpPr>
        <p:spPr/>
        <p:txBody>
          <a:bodyPr/>
          <a:lstStyle/>
          <a:p>
            <a:fld id="{381F2A9E-B534-4D3A-8B9D-4A7178ABA299}" type="slidenum">
              <a:rPr lang="es-419" smtClean="0"/>
              <a:t>13</a:t>
            </a:fld>
            <a:endParaRPr lang="es-419"/>
          </a:p>
        </p:txBody>
      </p:sp>
    </p:spTree>
    <p:extLst>
      <p:ext uri="{BB962C8B-B14F-4D97-AF65-F5344CB8AC3E}">
        <p14:creationId xmlns:p14="http://schemas.microsoft.com/office/powerpoint/2010/main" val="1694419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9745D0-0B8C-314C-A141-D1B48EE77AC3}" type="datetimeFigureOut">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FB1FC-4B0D-2143-8A98-004F87FB3BFF}" type="slidenum">
              <a:rPr lang="en-US" smtClean="0"/>
              <a:t>‹#›</a:t>
            </a:fld>
            <a:endParaRPr lang="en-US"/>
          </a:p>
        </p:txBody>
      </p:sp>
    </p:spTree>
    <p:extLst>
      <p:ext uri="{BB962C8B-B14F-4D97-AF65-F5344CB8AC3E}">
        <p14:creationId xmlns:p14="http://schemas.microsoft.com/office/powerpoint/2010/main" val="2243131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9745D0-0B8C-314C-A141-D1B48EE77AC3}" type="datetimeFigureOut">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FFB1FC-4B0D-2143-8A98-004F87FB3BFF}" type="slidenum">
              <a:rPr lang="en-US" smtClean="0"/>
              <a:t>‹#›</a:t>
            </a:fld>
            <a:endParaRPr lang="en-US"/>
          </a:p>
        </p:txBody>
      </p:sp>
    </p:spTree>
    <p:extLst>
      <p:ext uri="{BB962C8B-B14F-4D97-AF65-F5344CB8AC3E}">
        <p14:creationId xmlns:p14="http://schemas.microsoft.com/office/powerpoint/2010/main" val="3158308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9745D0-0B8C-314C-A141-D1B48EE77AC3}" type="datetimeFigureOut">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FFB1FC-4B0D-2143-8A98-004F87FB3BFF}" type="slidenum">
              <a:rPr lang="en-US" smtClean="0"/>
              <a:t>‹#›</a:t>
            </a:fld>
            <a:endParaRPr lang="en-US"/>
          </a:p>
        </p:txBody>
      </p:sp>
    </p:spTree>
    <p:extLst>
      <p:ext uri="{BB962C8B-B14F-4D97-AF65-F5344CB8AC3E}">
        <p14:creationId xmlns:p14="http://schemas.microsoft.com/office/powerpoint/2010/main" val="3859397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9745D0-0B8C-314C-A141-D1B48EE77AC3}" type="datetimeFigureOut">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FFB1FC-4B0D-2143-8A98-004F87FB3BFF}"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43458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9745D0-0B8C-314C-A141-D1B48EE77AC3}" type="datetimeFigureOut">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FFB1FC-4B0D-2143-8A98-004F87FB3BFF}" type="slidenum">
              <a:rPr lang="en-US" smtClean="0"/>
              <a:t>‹#›</a:t>
            </a:fld>
            <a:endParaRPr lang="en-US"/>
          </a:p>
        </p:txBody>
      </p:sp>
    </p:spTree>
    <p:extLst>
      <p:ext uri="{BB962C8B-B14F-4D97-AF65-F5344CB8AC3E}">
        <p14:creationId xmlns:p14="http://schemas.microsoft.com/office/powerpoint/2010/main" val="2942457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E49745D0-0B8C-314C-A141-D1B48EE77AC3}" type="datetimeFigureOut">
              <a:rPr lang="en-US" smtClean="0"/>
              <a:t>6/1/2022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FFB1FC-4B0D-2143-8A98-004F87FB3BFF}" type="slidenum">
              <a:rPr lang="en-US" smtClean="0"/>
              <a:t>‹#›</a:t>
            </a:fld>
            <a:endParaRPr lang="en-US"/>
          </a:p>
        </p:txBody>
      </p:sp>
    </p:spTree>
    <p:extLst>
      <p:ext uri="{BB962C8B-B14F-4D97-AF65-F5344CB8AC3E}">
        <p14:creationId xmlns:p14="http://schemas.microsoft.com/office/powerpoint/2010/main" val="1407900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E49745D0-0B8C-314C-A141-D1B48EE77AC3}" type="datetimeFigureOut">
              <a:rPr lang="en-US" smtClean="0"/>
              <a:t>6/1/2022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FFB1FC-4B0D-2143-8A98-004F87FB3BFF}" type="slidenum">
              <a:rPr lang="en-US" smtClean="0"/>
              <a:t>‹#›</a:t>
            </a:fld>
            <a:endParaRPr lang="en-US"/>
          </a:p>
        </p:txBody>
      </p:sp>
    </p:spTree>
    <p:extLst>
      <p:ext uri="{BB962C8B-B14F-4D97-AF65-F5344CB8AC3E}">
        <p14:creationId xmlns:p14="http://schemas.microsoft.com/office/powerpoint/2010/main" val="2085869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9745D0-0B8C-314C-A141-D1B48EE77AC3}" type="datetimeFigureOut">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FB1FC-4B0D-2143-8A98-004F87FB3BFF}" type="slidenum">
              <a:rPr lang="en-US" smtClean="0"/>
              <a:t>‹#›</a:t>
            </a:fld>
            <a:endParaRPr lang="en-US"/>
          </a:p>
        </p:txBody>
      </p:sp>
    </p:spTree>
    <p:extLst>
      <p:ext uri="{BB962C8B-B14F-4D97-AF65-F5344CB8AC3E}">
        <p14:creationId xmlns:p14="http://schemas.microsoft.com/office/powerpoint/2010/main" val="3581206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9745D0-0B8C-314C-A141-D1B48EE77AC3}" type="datetimeFigureOut">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FB1FC-4B0D-2143-8A98-004F87FB3BFF}" type="slidenum">
              <a:rPr lang="en-US" smtClean="0"/>
              <a:t>‹#›</a:t>
            </a:fld>
            <a:endParaRPr lang="en-US"/>
          </a:p>
        </p:txBody>
      </p:sp>
    </p:spTree>
    <p:extLst>
      <p:ext uri="{BB962C8B-B14F-4D97-AF65-F5344CB8AC3E}">
        <p14:creationId xmlns:p14="http://schemas.microsoft.com/office/powerpoint/2010/main" val="2898985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9745D0-0B8C-314C-A141-D1B48EE77AC3}" type="datetimeFigureOut">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FB1FC-4B0D-2143-8A98-004F87FB3BFF}" type="slidenum">
              <a:rPr lang="en-US" smtClean="0"/>
              <a:t>‹#›</a:t>
            </a:fld>
            <a:endParaRPr lang="en-US"/>
          </a:p>
        </p:txBody>
      </p:sp>
    </p:spTree>
    <p:extLst>
      <p:ext uri="{BB962C8B-B14F-4D97-AF65-F5344CB8AC3E}">
        <p14:creationId xmlns:p14="http://schemas.microsoft.com/office/powerpoint/2010/main" val="2396721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9745D0-0B8C-314C-A141-D1B48EE77AC3}" type="datetimeFigureOut">
              <a:rPr lang="en-US" smtClean="0"/>
              <a:t>6/1/2022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FB1FC-4B0D-2143-8A98-004F87FB3BFF}" type="slidenum">
              <a:rPr lang="en-US" smtClean="0"/>
              <a:t>‹#›</a:t>
            </a:fld>
            <a:endParaRPr lang="en-US"/>
          </a:p>
        </p:txBody>
      </p:sp>
    </p:spTree>
    <p:extLst>
      <p:ext uri="{BB962C8B-B14F-4D97-AF65-F5344CB8AC3E}">
        <p14:creationId xmlns:p14="http://schemas.microsoft.com/office/powerpoint/2010/main" val="1509507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9745D0-0B8C-314C-A141-D1B48EE77AC3}" type="datetimeFigureOut">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FFB1FC-4B0D-2143-8A98-004F87FB3BFF}" type="slidenum">
              <a:rPr lang="en-US" smtClean="0"/>
              <a:t>‹#›</a:t>
            </a:fld>
            <a:endParaRPr lang="en-US"/>
          </a:p>
        </p:txBody>
      </p:sp>
    </p:spTree>
    <p:extLst>
      <p:ext uri="{BB962C8B-B14F-4D97-AF65-F5344CB8AC3E}">
        <p14:creationId xmlns:p14="http://schemas.microsoft.com/office/powerpoint/2010/main" val="2464728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9745D0-0B8C-314C-A141-D1B48EE77AC3}" type="datetimeFigureOut">
              <a:rPr lang="en-US" smtClean="0"/>
              <a:t>6/1/2022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FFB1FC-4B0D-2143-8A98-004F87FB3BFF}" type="slidenum">
              <a:rPr lang="en-US" smtClean="0"/>
              <a:t>‹#›</a:t>
            </a:fld>
            <a:endParaRPr lang="en-US"/>
          </a:p>
        </p:txBody>
      </p:sp>
    </p:spTree>
    <p:extLst>
      <p:ext uri="{BB962C8B-B14F-4D97-AF65-F5344CB8AC3E}">
        <p14:creationId xmlns:p14="http://schemas.microsoft.com/office/powerpoint/2010/main" val="728756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9745D0-0B8C-314C-A141-D1B48EE77AC3}" type="datetimeFigureOut">
              <a:rPr lang="en-US" smtClean="0"/>
              <a:t>6/1/2022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FFB1FC-4B0D-2143-8A98-004F87FB3BFF}" type="slidenum">
              <a:rPr lang="en-US" smtClean="0"/>
              <a:t>‹#›</a:t>
            </a:fld>
            <a:endParaRPr lang="en-US"/>
          </a:p>
        </p:txBody>
      </p:sp>
    </p:spTree>
    <p:extLst>
      <p:ext uri="{BB962C8B-B14F-4D97-AF65-F5344CB8AC3E}">
        <p14:creationId xmlns:p14="http://schemas.microsoft.com/office/powerpoint/2010/main" val="100384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745D0-0B8C-314C-A141-D1B48EE77AC3}" type="datetimeFigureOut">
              <a:rPr lang="en-US" smtClean="0"/>
              <a:t>6/1/2022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FFB1FC-4B0D-2143-8A98-004F87FB3BFF}" type="slidenum">
              <a:rPr lang="en-US" smtClean="0"/>
              <a:t>‹#›</a:t>
            </a:fld>
            <a:endParaRPr lang="en-US"/>
          </a:p>
        </p:txBody>
      </p:sp>
    </p:spTree>
    <p:extLst>
      <p:ext uri="{BB962C8B-B14F-4D97-AF65-F5344CB8AC3E}">
        <p14:creationId xmlns:p14="http://schemas.microsoft.com/office/powerpoint/2010/main" val="1297018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49745D0-0B8C-314C-A141-D1B48EE77AC3}" type="datetimeFigureOut">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FFB1FC-4B0D-2143-8A98-004F87FB3BFF}" type="slidenum">
              <a:rPr lang="en-US" smtClean="0"/>
              <a:t>‹#›</a:t>
            </a:fld>
            <a:endParaRPr lang="en-US"/>
          </a:p>
        </p:txBody>
      </p:sp>
    </p:spTree>
    <p:extLst>
      <p:ext uri="{BB962C8B-B14F-4D97-AF65-F5344CB8AC3E}">
        <p14:creationId xmlns:p14="http://schemas.microsoft.com/office/powerpoint/2010/main" val="576883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49745D0-0B8C-314C-A141-D1B48EE77AC3}" type="datetimeFigureOut">
              <a:rPr lang="en-US" smtClean="0"/>
              <a:t>6/1/2022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FFB1FC-4B0D-2143-8A98-004F87FB3BFF}" type="slidenum">
              <a:rPr lang="en-US" smtClean="0"/>
              <a:t>‹#›</a:t>
            </a:fld>
            <a:endParaRPr lang="en-US"/>
          </a:p>
        </p:txBody>
      </p:sp>
    </p:spTree>
    <p:extLst>
      <p:ext uri="{BB962C8B-B14F-4D97-AF65-F5344CB8AC3E}">
        <p14:creationId xmlns:p14="http://schemas.microsoft.com/office/powerpoint/2010/main" val="608362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49745D0-0B8C-314C-A141-D1B48EE77AC3}" type="datetimeFigureOut">
              <a:rPr lang="en-US" smtClean="0"/>
              <a:t>6/1/2022</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6FFB1FC-4B0D-2143-8A98-004F87FB3BFF}" type="slidenum">
              <a:rPr lang="en-US" smtClean="0"/>
              <a:t>‹#›</a:t>
            </a:fld>
            <a:endParaRPr lang="en-US"/>
          </a:p>
        </p:txBody>
      </p:sp>
    </p:spTree>
    <p:extLst>
      <p:ext uri="{BB962C8B-B14F-4D97-AF65-F5344CB8AC3E}">
        <p14:creationId xmlns:p14="http://schemas.microsoft.com/office/powerpoint/2010/main" val="849669007"/>
      </p:ext>
    </p:extLst>
  </p:cSld>
  <p:clrMap bg1="dk1" tx1="lt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9223"/>
            <a:ext cx="4339891" cy="1157917"/>
          </a:xfrm>
        </p:spPr>
        <p:txBody>
          <a:bodyPr>
            <a:normAutofit/>
          </a:bodyPr>
          <a:lstStyle/>
          <a:p>
            <a:pPr algn="l"/>
            <a:r>
              <a:rPr lang="en-US" dirty="0">
                <a:solidFill>
                  <a:srgbClr val="00B0F0"/>
                </a:solidFill>
              </a:rPr>
              <a:t>Las </a:t>
            </a:r>
            <a:r>
              <a:rPr lang="en-US" dirty="0" err="1">
                <a:solidFill>
                  <a:srgbClr val="00B0F0"/>
                </a:solidFill>
              </a:rPr>
              <a:t>familias</a:t>
            </a:r>
            <a:r>
              <a:rPr lang="en-US" dirty="0">
                <a:solidFill>
                  <a:srgbClr val="00B0F0"/>
                </a:solidFill>
              </a:rPr>
              <a:t> y las </a:t>
            </a:r>
            <a:r>
              <a:rPr lang="en-US" dirty="0" err="1">
                <a:solidFill>
                  <a:srgbClr val="00B0F0"/>
                </a:solidFill>
              </a:rPr>
              <a:t>comunidades</a:t>
            </a:r>
            <a:endParaRPr lang="en-US" dirty="0">
              <a:solidFill>
                <a:srgbClr val="00B0F0"/>
              </a:solidFill>
            </a:endParaRPr>
          </a:p>
          <a:p>
            <a:pPr algn="l"/>
            <a:r>
              <a:rPr lang="en-US" dirty="0">
                <a:solidFill>
                  <a:srgbClr val="00B0F0"/>
                </a:solidFill>
              </a:rPr>
              <a:t>- La </a:t>
            </a:r>
            <a:r>
              <a:rPr lang="en-US" dirty="0" err="1">
                <a:solidFill>
                  <a:srgbClr val="00B0F0"/>
                </a:solidFill>
              </a:rPr>
              <a:t>estructura</a:t>
            </a:r>
            <a:r>
              <a:rPr lang="en-US" dirty="0">
                <a:solidFill>
                  <a:srgbClr val="00B0F0"/>
                </a:solidFill>
              </a:rPr>
              <a:t> de la </a:t>
            </a:r>
            <a:r>
              <a:rPr lang="en-US" dirty="0" err="1">
                <a:solidFill>
                  <a:srgbClr val="00B0F0"/>
                </a:solidFill>
              </a:rPr>
              <a:t>familia</a:t>
            </a:r>
            <a:endParaRPr lang="en-US" dirty="0">
              <a:solidFill>
                <a:srgbClr val="00B0F0"/>
              </a:solidFill>
            </a:endParaRPr>
          </a:p>
          <a:p>
            <a:pPr>
              <a:buFontTx/>
              <a:buChar char="-"/>
            </a:pPr>
            <a:endParaRPr lang="en-US" dirty="0">
              <a:solidFill>
                <a:srgbClr val="00B0F0"/>
              </a:solidFill>
            </a:endParaRPr>
          </a:p>
        </p:txBody>
      </p:sp>
      <p:sp>
        <p:nvSpPr>
          <p:cNvPr id="4" name="TextBox 3">
            <a:extLst>
              <a:ext uri="{FF2B5EF4-FFF2-40B4-BE49-F238E27FC236}">
                <a16:creationId xmlns:a16="http://schemas.microsoft.com/office/drawing/2014/main" id="{F52A97D4-9A2D-4C90-AFE4-BAAC8B214DBD}"/>
              </a:ext>
            </a:extLst>
          </p:cNvPr>
          <p:cNvSpPr txBox="1"/>
          <p:nvPr/>
        </p:nvSpPr>
        <p:spPr>
          <a:xfrm>
            <a:off x="8194087" y="0"/>
            <a:ext cx="3948068" cy="400110"/>
          </a:xfrm>
          <a:prstGeom prst="rect">
            <a:avLst/>
          </a:prstGeom>
          <a:noFill/>
        </p:spPr>
        <p:txBody>
          <a:bodyPr wrap="none" rtlCol="0">
            <a:spAutoFit/>
          </a:bodyPr>
          <a:lstStyle/>
          <a:p>
            <a:r>
              <a:rPr lang="en-US" sz="2000" dirty="0">
                <a:solidFill>
                  <a:srgbClr val="00B0F0"/>
                </a:solidFill>
              </a:rPr>
              <a:t>AP Spanish Language and Culture</a:t>
            </a:r>
          </a:p>
        </p:txBody>
      </p:sp>
      <p:graphicFrame>
        <p:nvGraphicFramePr>
          <p:cNvPr id="6" name="Diagram 5">
            <a:extLst>
              <a:ext uri="{FF2B5EF4-FFF2-40B4-BE49-F238E27FC236}">
                <a16:creationId xmlns:a16="http://schemas.microsoft.com/office/drawing/2014/main" id="{4AFEF2FB-3873-462D-8BE1-52E20B629409}"/>
              </a:ext>
            </a:extLst>
          </p:cNvPr>
          <p:cNvGraphicFramePr/>
          <p:nvPr>
            <p:extLst>
              <p:ext uri="{D42A27DB-BD31-4B8C-83A1-F6EECF244321}">
                <p14:modId xmlns:p14="http://schemas.microsoft.com/office/powerpoint/2010/main" val="873986489"/>
              </p:ext>
            </p:extLst>
          </p:nvPr>
        </p:nvGraphicFramePr>
        <p:xfrm>
          <a:off x="0" y="2560320"/>
          <a:ext cx="12192000" cy="511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A6ABAF0-E214-4FE2-9B6A-8FB6897EABFC}"/>
              </a:ext>
            </a:extLst>
          </p:cNvPr>
          <p:cNvSpPr>
            <a:spLocks noGrp="1"/>
          </p:cNvSpPr>
          <p:nvPr>
            <p:ph type="subTitle" idx="1"/>
          </p:nvPr>
        </p:nvSpPr>
        <p:spPr>
          <a:xfrm>
            <a:off x="0" y="29223"/>
            <a:ext cx="4339891" cy="1157917"/>
          </a:xfrm>
        </p:spPr>
        <p:txBody>
          <a:bodyPr>
            <a:normAutofit/>
          </a:bodyPr>
          <a:lstStyle/>
          <a:p>
            <a:pPr algn="l"/>
            <a:r>
              <a:rPr lang="en-US" dirty="0">
                <a:solidFill>
                  <a:srgbClr val="00B0F0"/>
                </a:solidFill>
              </a:rPr>
              <a:t>Las </a:t>
            </a:r>
            <a:r>
              <a:rPr lang="en-US" dirty="0" err="1">
                <a:solidFill>
                  <a:srgbClr val="00B0F0"/>
                </a:solidFill>
              </a:rPr>
              <a:t>familias</a:t>
            </a:r>
            <a:r>
              <a:rPr lang="en-US" dirty="0">
                <a:solidFill>
                  <a:srgbClr val="00B0F0"/>
                </a:solidFill>
              </a:rPr>
              <a:t> y las </a:t>
            </a:r>
            <a:r>
              <a:rPr lang="en-US" dirty="0" err="1">
                <a:solidFill>
                  <a:srgbClr val="00B0F0"/>
                </a:solidFill>
              </a:rPr>
              <a:t>comunidades</a:t>
            </a:r>
            <a:endParaRPr lang="en-US" dirty="0">
              <a:solidFill>
                <a:srgbClr val="00B0F0"/>
              </a:solidFill>
            </a:endParaRPr>
          </a:p>
          <a:p>
            <a:pPr algn="l"/>
            <a:r>
              <a:rPr lang="en-US" dirty="0">
                <a:solidFill>
                  <a:srgbClr val="00B0F0"/>
                </a:solidFill>
              </a:rPr>
              <a:t>- La </a:t>
            </a:r>
            <a:r>
              <a:rPr lang="en-US" dirty="0" err="1">
                <a:solidFill>
                  <a:srgbClr val="00B0F0"/>
                </a:solidFill>
              </a:rPr>
              <a:t>estructura</a:t>
            </a:r>
            <a:r>
              <a:rPr lang="en-US" dirty="0">
                <a:solidFill>
                  <a:srgbClr val="00B0F0"/>
                </a:solidFill>
              </a:rPr>
              <a:t> de la </a:t>
            </a:r>
            <a:r>
              <a:rPr lang="en-US" dirty="0" err="1">
                <a:solidFill>
                  <a:srgbClr val="00B0F0"/>
                </a:solidFill>
              </a:rPr>
              <a:t>familia</a:t>
            </a:r>
            <a:endParaRPr lang="en-US" dirty="0">
              <a:solidFill>
                <a:srgbClr val="00B0F0"/>
              </a:solidFill>
            </a:endParaRPr>
          </a:p>
          <a:p>
            <a:pPr>
              <a:buFontTx/>
              <a:buChar char="-"/>
            </a:pPr>
            <a:endParaRPr lang="en-US" dirty="0">
              <a:solidFill>
                <a:srgbClr val="00B0F0"/>
              </a:solidFill>
            </a:endParaRPr>
          </a:p>
        </p:txBody>
      </p:sp>
      <p:sp>
        <p:nvSpPr>
          <p:cNvPr id="4" name="TextBox 3">
            <a:extLst>
              <a:ext uri="{FF2B5EF4-FFF2-40B4-BE49-F238E27FC236}">
                <a16:creationId xmlns:a16="http://schemas.microsoft.com/office/drawing/2014/main" id="{232C4853-384E-4E0A-9979-6938F7B5E8A2}"/>
              </a:ext>
            </a:extLst>
          </p:cNvPr>
          <p:cNvSpPr txBox="1"/>
          <p:nvPr/>
        </p:nvSpPr>
        <p:spPr>
          <a:xfrm>
            <a:off x="8194087" y="0"/>
            <a:ext cx="3948068" cy="400110"/>
          </a:xfrm>
          <a:prstGeom prst="rect">
            <a:avLst/>
          </a:prstGeom>
          <a:noFill/>
        </p:spPr>
        <p:txBody>
          <a:bodyPr wrap="none" rtlCol="0">
            <a:spAutoFit/>
          </a:bodyPr>
          <a:lstStyle/>
          <a:p>
            <a:r>
              <a:rPr lang="en-US" sz="2000" dirty="0">
                <a:solidFill>
                  <a:srgbClr val="00B0F0"/>
                </a:solidFill>
              </a:rPr>
              <a:t>AP Spanish Language and Culture</a:t>
            </a:r>
          </a:p>
        </p:txBody>
      </p:sp>
      <p:sp>
        <p:nvSpPr>
          <p:cNvPr id="2" name="Rectangle 1">
            <a:extLst>
              <a:ext uri="{FF2B5EF4-FFF2-40B4-BE49-F238E27FC236}">
                <a16:creationId xmlns:a16="http://schemas.microsoft.com/office/drawing/2014/main" id="{D9F9B505-76D6-419B-8DE7-F059A2C00548}"/>
              </a:ext>
            </a:extLst>
          </p:cNvPr>
          <p:cNvSpPr>
            <a:spLocks noChangeArrowheads="1"/>
          </p:cNvSpPr>
          <p:nvPr/>
        </p:nvSpPr>
        <p:spPr bwMode="auto">
          <a:xfrm>
            <a:off x="0" y="1390134"/>
            <a:ext cx="12191999" cy="440634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800" b="0" i="0" u="none" strike="noStrike" cap="none" normalizeH="0" baseline="0" dirty="0">
                <a:ln>
                  <a:noFill/>
                </a:ln>
                <a:solidFill>
                  <a:srgbClr val="202124"/>
                </a:solidFill>
                <a:effectLst/>
                <a:latin typeface="inherit"/>
              </a:rPr>
              <a:t>Coloquen las sillas en el aula en dos círculos, de modo que las sillas del círculo interior estén frente a las sillas del círculo exterior.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800" b="0" i="0" u="none" strike="noStrike" cap="none" normalizeH="0" baseline="0" dirty="0">
              <a:ln>
                <a:noFill/>
              </a:ln>
              <a:solidFill>
                <a:srgbClr val="202124"/>
              </a:solidFill>
              <a:effectLst/>
              <a:latin typeface="inherit"/>
            </a:endParaRPr>
          </a:p>
          <a:p>
            <a:pPr marL="514350" marR="0" lvl="0" indent="-514350" algn="l" defTabSz="914400" rtl="0" eaLnBrk="0" fontAlgn="base" latinLnBrk="0" hangingPunct="0">
              <a:lnSpc>
                <a:spcPct val="100000"/>
              </a:lnSpc>
              <a:spcBef>
                <a:spcPct val="0"/>
              </a:spcBef>
              <a:spcAft>
                <a:spcPct val="0"/>
              </a:spcAft>
              <a:buClrTx/>
              <a:buSzTx/>
              <a:buFontTx/>
              <a:buAutoNum type="arabicParenR"/>
              <a:tabLst/>
            </a:pPr>
            <a:r>
              <a:rPr kumimoji="0" lang="es-ES" altLang="en-US" sz="2800" b="0" i="0" u="none" strike="noStrike" cap="none" normalizeH="0" baseline="0" dirty="0">
                <a:ln>
                  <a:noFill/>
                </a:ln>
                <a:solidFill>
                  <a:srgbClr val="202124"/>
                </a:solidFill>
                <a:effectLst/>
                <a:latin typeface="inherit"/>
              </a:rPr>
              <a:t>Cada pareja obtendrá una declaración provocativa sobre el contenido de la película. Discutan las afirmaciones con su </a:t>
            </a:r>
            <a:r>
              <a:rPr kumimoji="0" lang="es-ES" altLang="en-US" sz="2800" b="0" i="0" u="none" strike="noStrike" cap="none" normalizeH="0" baseline="0" dirty="0" err="1">
                <a:ln>
                  <a:noFill/>
                </a:ln>
                <a:solidFill>
                  <a:srgbClr val="202124"/>
                </a:solidFill>
                <a:effectLst/>
                <a:latin typeface="inherit"/>
              </a:rPr>
              <a:t>compañer</a:t>
            </a:r>
            <a:r>
              <a:rPr kumimoji="0" lang="es-ES" altLang="en-US" sz="2800" b="0" i="0" u="none" strike="noStrike" cap="none" normalizeH="0" baseline="0" dirty="0">
                <a:ln>
                  <a:noFill/>
                </a:ln>
                <a:solidFill>
                  <a:srgbClr val="202124"/>
                </a:solidFill>
                <a:effectLst/>
                <a:latin typeface="inherit"/>
              </a:rPr>
              <a:t>@. </a:t>
            </a:r>
          </a:p>
          <a:p>
            <a:pPr marL="514350" marR="0" lvl="0" indent="-514350" algn="l" defTabSz="914400" rtl="0" eaLnBrk="0" fontAlgn="base" latinLnBrk="0" hangingPunct="0">
              <a:lnSpc>
                <a:spcPct val="100000"/>
              </a:lnSpc>
              <a:spcBef>
                <a:spcPct val="0"/>
              </a:spcBef>
              <a:spcAft>
                <a:spcPct val="0"/>
              </a:spcAft>
              <a:buClrTx/>
              <a:buSzTx/>
              <a:buFontTx/>
              <a:buAutoNum type="arabicParenR"/>
              <a:tabLst/>
            </a:pPr>
            <a:endParaRPr kumimoji="0" lang="es-ES" altLang="en-US" sz="2800" b="0" i="0" u="none" strike="noStrike" cap="none" normalizeH="0" baseline="0" dirty="0">
              <a:ln>
                <a:noFill/>
              </a:ln>
              <a:solidFill>
                <a:srgbClr val="20212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lang="es-ES" altLang="en-US" sz="2800" dirty="0">
                <a:solidFill>
                  <a:srgbClr val="202124"/>
                </a:solidFill>
                <a:latin typeface="inherit"/>
              </a:rPr>
              <a:t>2</a:t>
            </a:r>
            <a:r>
              <a:rPr kumimoji="0" lang="es-ES" altLang="en-US" sz="2800" b="0" i="0" u="none" strike="noStrike" cap="none" normalizeH="0" baseline="0" dirty="0">
                <a:ln>
                  <a:noFill/>
                </a:ln>
                <a:solidFill>
                  <a:srgbClr val="202124"/>
                </a:solidFill>
                <a:effectLst/>
                <a:latin typeface="inherit"/>
              </a:rPr>
              <a:t>) Cada 2 minutos, habrá una señal. Después de la señal todos los estudiantes se mueven al asiento de su derecha y deben dejar la tira de papel con la declaración en la silla.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2800" b="0" i="0" u="none" strike="noStrike" cap="none" normalizeH="0" baseline="0" dirty="0">
              <a:ln>
                <a:noFill/>
              </a:ln>
              <a:solidFill>
                <a:srgbClr val="20212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800" b="0" i="0" u="none" strike="noStrike" cap="none" normalizeH="0" baseline="0" dirty="0">
                <a:ln>
                  <a:noFill/>
                </a:ln>
                <a:solidFill>
                  <a:srgbClr val="202124"/>
                </a:solidFill>
                <a:effectLst/>
                <a:latin typeface="inherit"/>
              </a:rPr>
              <a:t>3) Las parejas recién formadas discuten el próxima declaración.</a:t>
            </a:r>
            <a:r>
              <a:rPr kumimoji="0" lang="es-ES" altLang="en-US" sz="2800" b="0" i="0" u="none" strike="noStrike" cap="none" normalizeH="0" baseline="0" dirty="0">
                <a:ln>
                  <a:noFill/>
                </a:ln>
                <a:solidFill>
                  <a:schemeClr val="tx1"/>
                </a:solidFill>
                <a:effectLst/>
              </a:rPr>
              <a:t> </a:t>
            </a:r>
            <a:endParaRPr kumimoji="0" lang="es-E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06985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680" y="2407920"/>
            <a:ext cx="11216640" cy="2306117"/>
          </a:xfrm>
        </p:spPr>
        <p:txBody>
          <a:bodyPr>
            <a:noAutofit/>
          </a:bodyPr>
          <a:lstStyle/>
          <a:p>
            <a:pPr algn="l"/>
            <a:br>
              <a:rPr lang="en-US" dirty="0"/>
            </a:br>
            <a:r>
              <a:rPr lang="en-US" i="1" dirty="0"/>
              <a:t>Real Women Have Curves</a:t>
            </a:r>
            <a:br>
              <a:rPr lang="en-US" dirty="0"/>
            </a:br>
            <a:r>
              <a:rPr lang="en-US" dirty="0"/>
              <a:t>10 </a:t>
            </a:r>
            <a:r>
              <a:rPr lang="en-US" dirty="0" err="1"/>
              <a:t>años</a:t>
            </a:r>
            <a:r>
              <a:rPr lang="en-US" dirty="0"/>
              <a:t> </a:t>
            </a:r>
            <a:r>
              <a:rPr lang="en-US" dirty="0" err="1"/>
              <a:t>después</a:t>
            </a:r>
            <a:r>
              <a:rPr lang="en-US" dirty="0"/>
              <a:t>, ¿</a:t>
            </a:r>
            <a:r>
              <a:rPr lang="en-US" dirty="0" err="1"/>
              <a:t>en</a:t>
            </a:r>
            <a:r>
              <a:rPr lang="en-US" dirty="0"/>
              <a:t> </a:t>
            </a:r>
            <a:r>
              <a:rPr lang="en-US" dirty="0" err="1"/>
              <a:t>dónde</a:t>
            </a:r>
            <a:r>
              <a:rPr lang="en-US" dirty="0"/>
              <a:t> </a:t>
            </a:r>
            <a:r>
              <a:rPr lang="en-US" dirty="0" err="1"/>
              <a:t>está</a:t>
            </a:r>
            <a:r>
              <a:rPr lang="en-US" dirty="0"/>
              <a:t> Ana? ¿</a:t>
            </a:r>
            <a:r>
              <a:rPr lang="en-US" dirty="0" err="1"/>
              <a:t>dónde</a:t>
            </a:r>
            <a:r>
              <a:rPr lang="en-US" dirty="0"/>
              <a:t> </a:t>
            </a:r>
            <a:r>
              <a:rPr lang="en-US" dirty="0" err="1"/>
              <a:t>trabaja</a:t>
            </a:r>
            <a:r>
              <a:rPr lang="en-US" dirty="0"/>
              <a:t>? ¿</a:t>
            </a:r>
            <a:r>
              <a:rPr lang="en-US" dirty="0" err="1"/>
              <a:t>dónde</a:t>
            </a:r>
            <a:r>
              <a:rPr lang="en-US" dirty="0"/>
              <a:t> vive?</a:t>
            </a:r>
            <a:endParaRPr lang="es-419" dirty="0"/>
          </a:p>
        </p:txBody>
      </p:sp>
      <p:sp>
        <p:nvSpPr>
          <p:cNvPr id="3" name="Subtitle 2">
            <a:extLst>
              <a:ext uri="{FF2B5EF4-FFF2-40B4-BE49-F238E27FC236}">
                <a16:creationId xmlns:a16="http://schemas.microsoft.com/office/drawing/2014/main" id="{3A6ABAF0-E214-4FE2-9B6A-8FB6897EABFC}"/>
              </a:ext>
            </a:extLst>
          </p:cNvPr>
          <p:cNvSpPr>
            <a:spLocks noGrp="1"/>
          </p:cNvSpPr>
          <p:nvPr>
            <p:ph type="subTitle" idx="1"/>
          </p:nvPr>
        </p:nvSpPr>
        <p:spPr>
          <a:xfrm>
            <a:off x="0" y="29223"/>
            <a:ext cx="4339891" cy="1157917"/>
          </a:xfrm>
        </p:spPr>
        <p:txBody>
          <a:bodyPr>
            <a:normAutofit/>
          </a:bodyPr>
          <a:lstStyle/>
          <a:p>
            <a:pPr algn="l"/>
            <a:r>
              <a:rPr lang="en-US" dirty="0">
                <a:solidFill>
                  <a:srgbClr val="00B0F0"/>
                </a:solidFill>
              </a:rPr>
              <a:t>Las </a:t>
            </a:r>
            <a:r>
              <a:rPr lang="en-US" dirty="0" err="1">
                <a:solidFill>
                  <a:srgbClr val="00B0F0"/>
                </a:solidFill>
              </a:rPr>
              <a:t>familias</a:t>
            </a:r>
            <a:r>
              <a:rPr lang="en-US" dirty="0">
                <a:solidFill>
                  <a:srgbClr val="00B0F0"/>
                </a:solidFill>
              </a:rPr>
              <a:t> y las </a:t>
            </a:r>
            <a:r>
              <a:rPr lang="en-US" dirty="0" err="1">
                <a:solidFill>
                  <a:srgbClr val="00B0F0"/>
                </a:solidFill>
              </a:rPr>
              <a:t>comunidades</a:t>
            </a:r>
            <a:endParaRPr lang="en-US" dirty="0">
              <a:solidFill>
                <a:srgbClr val="00B0F0"/>
              </a:solidFill>
            </a:endParaRPr>
          </a:p>
          <a:p>
            <a:pPr algn="l"/>
            <a:r>
              <a:rPr lang="en-US" dirty="0">
                <a:solidFill>
                  <a:srgbClr val="00B0F0"/>
                </a:solidFill>
              </a:rPr>
              <a:t>- La </a:t>
            </a:r>
            <a:r>
              <a:rPr lang="en-US" dirty="0" err="1">
                <a:solidFill>
                  <a:srgbClr val="00B0F0"/>
                </a:solidFill>
              </a:rPr>
              <a:t>estructura</a:t>
            </a:r>
            <a:r>
              <a:rPr lang="en-US" dirty="0">
                <a:solidFill>
                  <a:srgbClr val="00B0F0"/>
                </a:solidFill>
              </a:rPr>
              <a:t> de la </a:t>
            </a:r>
            <a:r>
              <a:rPr lang="en-US" dirty="0" err="1">
                <a:solidFill>
                  <a:srgbClr val="00B0F0"/>
                </a:solidFill>
              </a:rPr>
              <a:t>familia</a:t>
            </a:r>
            <a:endParaRPr lang="en-US" dirty="0">
              <a:solidFill>
                <a:srgbClr val="00B0F0"/>
              </a:solidFill>
            </a:endParaRPr>
          </a:p>
          <a:p>
            <a:pPr>
              <a:buFontTx/>
              <a:buChar char="-"/>
            </a:pPr>
            <a:endParaRPr lang="en-US" dirty="0">
              <a:solidFill>
                <a:srgbClr val="00B0F0"/>
              </a:solidFill>
            </a:endParaRPr>
          </a:p>
        </p:txBody>
      </p:sp>
      <p:sp>
        <p:nvSpPr>
          <p:cNvPr id="4" name="TextBox 3">
            <a:extLst>
              <a:ext uri="{FF2B5EF4-FFF2-40B4-BE49-F238E27FC236}">
                <a16:creationId xmlns:a16="http://schemas.microsoft.com/office/drawing/2014/main" id="{232C4853-384E-4E0A-9979-6938F7B5E8A2}"/>
              </a:ext>
            </a:extLst>
          </p:cNvPr>
          <p:cNvSpPr txBox="1"/>
          <p:nvPr/>
        </p:nvSpPr>
        <p:spPr>
          <a:xfrm>
            <a:off x="8194087" y="0"/>
            <a:ext cx="3948068" cy="400110"/>
          </a:xfrm>
          <a:prstGeom prst="rect">
            <a:avLst/>
          </a:prstGeom>
          <a:noFill/>
        </p:spPr>
        <p:txBody>
          <a:bodyPr wrap="none" rtlCol="0">
            <a:spAutoFit/>
          </a:bodyPr>
          <a:lstStyle/>
          <a:p>
            <a:r>
              <a:rPr lang="en-US" sz="2000" dirty="0">
                <a:solidFill>
                  <a:srgbClr val="00B0F0"/>
                </a:solidFill>
              </a:rPr>
              <a:t>AP Spanish Language and Culture</a:t>
            </a:r>
          </a:p>
        </p:txBody>
      </p:sp>
    </p:spTree>
    <p:extLst>
      <p:ext uri="{BB962C8B-B14F-4D97-AF65-F5344CB8AC3E}">
        <p14:creationId xmlns:p14="http://schemas.microsoft.com/office/powerpoint/2010/main" val="2926010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nYoutube.net_La_Chica_DificilAterciopelado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19348" y="1905044"/>
            <a:ext cx="8753303" cy="4923733"/>
          </a:xfrm>
          <a:prstGeom prst="rect">
            <a:avLst/>
          </a:prstGeom>
        </p:spPr>
      </p:pic>
      <p:sp>
        <p:nvSpPr>
          <p:cNvPr id="3" name="Subtitle 2">
            <a:extLst>
              <a:ext uri="{FF2B5EF4-FFF2-40B4-BE49-F238E27FC236}">
                <a16:creationId xmlns:a16="http://schemas.microsoft.com/office/drawing/2014/main" id="{885596FD-F631-47D0-8DFC-32E6E3439870}"/>
              </a:ext>
            </a:extLst>
          </p:cNvPr>
          <p:cNvSpPr>
            <a:spLocks noGrp="1"/>
          </p:cNvSpPr>
          <p:nvPr>
            <p:ph type="subTitle" idx="1"/>
          </p:nvPr>
        </p:nvSpPr>
        <p:spPr>
          <a:xfrm>
            <a:off x="0" y="29223"/>
            <a:ext cx="4339891" cy="1157917"/>
          </a:xfrm>
        </p:spPr>
        <p:txBody>
          <a:bodyPr>
            <a:normAutofit/>
          </a:bodyPr>
          <a:lstStyle/>
          <a:p>
            <a:pPr algn="l"/>
            <a:r>
              <a:rPr lang="en-US" dirty="0">
                <a:solidFill>
                  <a:srgbClr val="00B0F0"/>
                </a:solidFill>
              </a:rPr>
              <a:t>Las </a:t>
            </a:r>
            <a:r>
              <a:rPr lang="en-US" dirty="0" err="1">
                <a:solidFill>
                  <a:srgbClr val="00B0F0"/>
                </a:solidFill>
              </a:rPr>
              <a:t>familias</a:t>
            </a:r>
            <a:r>
              <a:rPr lang="en-US" dirty="0">
                <a:solidFill>
                  <a:srgbClr val="00B0F0"/>
                </a:solidFill>
              </a:rPr>
              <a:t> y las </a:t>
            </a:r>
            <a:r>
              <a:rPr lang="en-US" dirty="0" err="1">
                <a:solidFill>
                  <a:srgbClr val="00B0F0"/>
                </a:solidFill>
              </a:rPr>
              <a:t>comunidades</a:t>
            </a:r>
            <a:endParaRPr lang="en-US" dirty="0">
              <a:solidFill>
                <a:srgbClr val="00B0F0"/>
              </a:solidFill>
            </a:endParaRPr>
          </a:p>
          <a:p>
            <a:pPr algn="l"/>
            <a:r>
              <a:rPr lang="en-US" dirty="0">
                <a:solidFill>
                  <a:srgbClr val="00B0F0"/>
                </a:solidFill>
              </a:rPr>
              <a:t>- La </a:t>
            </a:r>
            <a:r>
              <a:rPr lang="en-US" dirty="0" err="1">
                <a:solidFill>
                  <a:srgbClr val="00B0F0"/>
                </a:solidFill>
              </a:rPr>
              <a:t>estructura</a:t>
            </a:r>
            <a:r>
              <a:rPr lang="en-US" dirty="0">
                <a:solidFill>
                  <a:srgbClr val="00B0F0"/>
                </a:solidFill>
              </a:rPr>
              <a:t> de la </a:t>
            </a:r>
            <a:r>
              <a:rPr lang="en-US" dirty="0" err="1">
                <a:solidFill>
                  <a:srgbClr val="00B0F0"/>
                </a:solidFill>
              </a:rPr>
              <a:t>familia</a:t>
            </a:r>
            <a:endParaRPr lang="en-US" dirty="0">
              <a:solidFill>
                <a:srgbClr val="00B0F0"/>
              </a:solidFill>
            </a:endParaRPr>
          </a:p>
          <a:p>
            <a:pPr>
              <a:buFontTx/>
              <a:buChar char="-"/>
            </a:pPr>
            <a:endParaRPr lang="en-US" dirty="0">
              <a:solidFill>
                <a:srgbClr val="00B0F0"/>
              </a:solidFill>
            </a:endParaRPr>
          </a:p>
        </p:txBody>
      </p:sp>
      <p:sp>
        <p:nvSpPr>
          <p:cNvPr id="4" name="TextBox 3">
            <a:extLst>
              <a:ext uri="{FF2B5EF4-FFF2-40B4-BE49-F238E27FC236}">
                <a16:creationId xmlns:a16="http://schemas.microsoft.com/office/drawing/2014/main" id="{834DB146-08AE-4C2E-AE85-91983C3A0077}"/>
              </a:ext>
            </a:extLst>
          </p:cNvPr>
          <p:cNvSpPr txBox="1"/>
          <p:nvPr/>
        </p:nvSpPr>
        <p:spPr>
          <a:xfrm>
            <a:off x="8194087" y="0"/>
            <a:ext cx="3948068" cy="400110"/>
          </a:xfrm>
          <a:prstGeom prst="rect">
            <a:avLst/>
          </a:prstGeom>
          <a:noFill/>
        </p:spPr>
        <p:txBody>
          <a:bodyPr wrap="none" rtlCol="0">
            <a:spAutoFit/>
          </a:bodyPr>
          <a:lstStyle/>
          <a:p>
            <a:r>
              <a:rPr lang="en-US" sz="2000" dirty="0">
                <a:solidFill>
                  <a:srgbClr val="00B0F0"/>
                </a:solidFill>
              </a:rPr>
              <a:t>AP Spanish Language and Culture</a:t>
            </a:r>
          </a:p>
        </p:txBody>
      </p:sp>
    </p:spTree>
    <p:extLst>
      <p:ext uri="{BB962C8B-B14F-4D97-AF65-F5344CB8AC3E}">
        <p14:creationId xmlns:p14="http://schemas.microsoft.com/office/powerpoint/2010/main" val="3699450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enYoutube.net_Lila_Downs_-_La_ni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0" y="1142999"/>
            <a:ext cx="7620000" cy="5715001"/>
          </a:xfrm>
          <a:prstGeom prst="rect">
            <a:avLst/>
          </a:prstGeom>
        </p:spPr>
      </p:pic>
      <p:sp>
        <p:nvSpPr>
          <p:cNvPr id="3" name="Subtitle 2">
            <a:extLst>
              <a:ext uri="{FF2B5EF4-FFF2-40B4-BE49-F238E27FC236}">
                <a16:creationId xmlns:a16="http://schemas.microsoft.com/office/drawing/2014/main" id="{1B6471A1-F342-486C-A12C-1CB7F443871F}"/>
              </a:ext>
            </a:extLst>
          </p:cNvPr>
          <p:cNvSpPr>
            <a:spLocks noGrp="1"/>
          </p:cNvSpPr>
          <p:nvPr>
            <p:ph type="subTitle" idx="1"/>
          </p:nvPr>
        </p:nvSpPr>
        <p:spPr>
          <a:xfrm>
            <a:off x="0" y="29223"/>
            <a:ext cx="4339891" cy="1157917"/>
          </a:xfrm>
        </p:spPr>
        <p:txBody>
          <a:bodyPr>
            <a:normAutofit/>
          </a:bodyPr>
          <a:lstStyle/>
          <a:p>
            <a:pPr algn="l"/>
            <a:r>
              <a:rPr lang="en-US" dirty="0">
                <a:solidFill>
                  <a:srgbClr val="00B0F0"/>
                </a:solidFill>
              </a:rPr>
              <a:t>Las </a:t>
            </a:r>
            <a:r>
              <a:rPr lang="en-US" dirty="0" err="1">
                <a:solidFill>
                  <a:srgbClr val="00B0F0"/>
                </a:solidFill>
              </a:rPr>
              <a:t>familias</a:t>
            </a:r>
            <a:r>
              <a:rPr lang="en-US" dirty="0">
                <a:solidFill>
                  <a:srgbClr val="00B0F0"/>
                </a:solidFill>
              </a:rPr>
              <a:t> y las </a:t>
            </a:r>
            <a:r>
              <a:rPr lang="en-US" dirty="0" err="1">
                <a:solidFill>
                  <a:srgbClr val="00B0F0"/>
                </a:solidFill>
              </a:rPr>
              <a:t>comunidades</a:t>
            </a:r>
            <a:endParaRPr lang="en-US" dirty="0">
              <a:solidFill>
                <a:srgbClr val="00B0F0"/>
              </a:solidFill>
            </a:endParaRPr>
          </a:p>
          <a:p>
            <a:pPr algn="l"/>
            <a:r>
              <a:rPr lang="en-US" dirty="0">
                <a:solidFill>
                  <a:srgbClr val="00B0F0"/>
                </a:solidFill>
              </a:rPr>
              <a:t>- La </a:t>
            </a:r>
            <a:r>
              <a:rPr lang="en-US" dirty="0" err="1">
                <a:solidFill>
                  <a:srgbClr val="00B0F0"/>
                </a:solidFill>
              </a:rPr>
              <a:t>estructura</a:t>
            </a:r>
            <a:r>
              <a:rPr lang="en-US" dirty="0">
                <a:solidFill>
                  <a:srgbClr val="00B0F0"/>
                </a:solidFill>
              </a:rPr>
              <a:t> de la </a:t>
            </a:r>
            <a:r>
              <a:rPr lang="en-US" dirty="0" err="1">
                <a:solidFill>
                  <a:srgbClr val="00B0F0"/>
                </a:solidFill>
              </a:rPr>
              <a:t>familia</a:t>
            </a:r>
            <a:endParaRPr lang="en-US" dirty="0">
              <a:solidFill>
                <a:srgbClr val="00B0F0"/>
              </a:solidFill>
            </a:endParaRPr>
          </a:p>
          <a:p>
            <a:pPr>
              <a:buFontTx/>
              <a:buChar char="-"/>
            </a:pPr>
            <a:endParaRPr lang="en-US" dirty="0">
              <a:solidFill>
                <a:srgbClr val="00B0F0"/>
              </a:solidFill>
            </a:endParaRPr>
          </a:p>
        </p:txBody>
      </p:sp>
      <p:sp>
        <p:nvSpPr>
          <p:cNvPr id="4" name="TextBox 3">
            <a:extLst>
              <a:ext uri="{FF2B5EF4-FFF2-40B4-BE49-F238E27FC236}">
                <a16:creationId xmlns:a16="http://schemas.microsoft.com/office/drawing/2014/main" id="{30F2E35E-DC1E-48FB-A221-BEDDEFF5DF60}"/>
              </a:ext>
            </a:extLst>
          </p:cNvPr>
          <p:cNvSpPr txBox="1"/>
          <p:nvPr/>
        </p:nvSpPr>
        <p:spPr>
          <a:xfrm>
            <a:off x="8194087" y="0"/>
            <a:ext cx="3948068" cy="400110"/>
          </a:xfrm>
          <a:prstGeom prst="rect">
            <a:avLst/>
          </a:prstGeom>
          <a:noFill/>
        </p:spPr>
        <p:txBody>
          <a:bodyPr wrap="none" rtlCol="0">
            <a:spAutoFit/>
          </a:bodyPr>
          <a:lstStyle/>
          <a:p>
            <a:r>
              <a:rPr lang="en-US" sz="2000" dirty="0">
                <a:solidFill>
                  <a:srgbClr val="00B0F0"/>
                </a:solidFill>
              </a:rPr>
              <a:t>AP Spanish Language and Culture</a:t>
            </a:r>
          </a:p>
        </p:txBody>
      </p:sp>
    </p:spTree>
    <p:extLst>
      <p:ext uri="{BB962C8B-B14F-4D97-AF65-F5344CB8AC3E}">
        <p14:creationId xmlns:p14="http://schemas.microsoft.com/office/powerpoint/2010/main" val="3596637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B6471A1-F342-486C-A12C-1CB7F443871F}"/>
              </a:ext>
            </a:extLst>
          </p:cNvPr>
          <p:cNvSpPr>
            <a:spLocks noGrp="1"/>
          </p:cNvSpPr>
          <p:nvPr>
            <p:ph type="subTitle" idx="1"/>
          </p:nvPr>
        </p:nvSpPr>
        <p:spPr>
          <a:xfrm>
            <a:off x="0" y="29223"/>
            <a:ext cx="4339891" cy="1157917"/>
          </a:xfrm>
        </p:spPr>
        <p:txBody>
          <a:bodyPr>
            <a:normAutofit/>
          </a:bodyPr>
          <a:lstStyle/>
          <a:p>
            <a:pPr algn="l"/>
            <a:r>
              <a:rPr lang="en-US" dirty="0">
                <a:solidFill>
                  <a:srgbClr val="00B0F0"/>
                </a:solidFill>
              </a:rPr>
              <a:t>Las </a:t>
            </a:r>
            <a:r>
              <a:rPr lang="en-US" dirty="0" err="1">
                <a:solidFill>
                  <a:srgbClr val="00B0F0"/>
                </a:solidFill>
              </a:rPr>
              <a:t>familias</a:t>
            </a:r>
            <a:r>
              <a:rPr lang="en-US" dirty="0">
                <a:solidFill>
                  <a:srgbClr val="00B0F0"/>
                </a:solidFill>
              </a:rPr>
              <a:t> y las </a:t>
            </a:r>
            <a:r>
              <a:rPr lang="en-US" dirty="0" err="1">
                <a:solidFill>
                  <a:srgbClr val="00B0F0"/>
                </a:solidFill>
              </a:rPr>
              <a:t>comunidades</a:t>
            </a:r>
            <a:endParaRPr lang="en-US" dirty="0">
              <a:solidFill>
                <a:srgbClr val="00B0F0"/>
              </a:solidFill>
            </a:endParaRPr>
          </a:p>
          <a:p>
            <a:pPr algn="l"/>
            <a:r>
              <a:rPr lang="en-US" dirty="0">
                <a:solidFill>
                  <a:srgbClr val="00B0F0"/>
                </a:solidFill>
              </a:rPr>
              <a:t>- La </a:t>
            </a:r>
            <a:r>
              <a:rPr lang="en-US" dirty="0" err="1">
                <a:solidFill>
                  <a:srgbClr val="00B0F0"/>
                </a:solidFill>
              </a:rPr>
              <a:t>estructura</a:t>
            </a:r>
            <a:r>
              <a:rPr lang="en-US" dirty="0">
                <a:solidFill>
                  <a:srgbClr val="00B0F0"/>
                </a:solidFill>
              </a:rPr>
              <a:t> de la </a:t>
            </a:r>
            <a:r>
              <a:rPr lang="en-US" dirty="0" err="1">
                <a:solidFill>
                  <a:srgbClr val="00B0F0"/>
                </a:solidFill>
              </a:rPr>
              <a:t>familia</a:t>
            </a:r>
            <a:endParaRPr lang="en-US" dirty="0">
              <a:solidFill>
                <a:srgbClr val="00B0F0"/>
              </a:solidFill>
            </a:endParaRPr>
          </a:p>
          <a:p>
            <a:pPr>
              <a:buFontTx/>
              <a:buChar char="-"/>
            </a:pPr>
            <a:endParaRPr lang="en-US" dirty="0">
              <a:solidFill>
                <a:srgbClr val="00B0F0"/>
              </a:solidFill>
            </a:endParaRPr>
          </a:p>
        </p:txBody>
      </p:sp>
      <p:sp>
        <p:nvSpPr>
          <p:cNvPr id="4" name="TextBox 3">
            <a:extLst>
              <a:ext uri="{FF2B5EF4-FFF2-40B4-BE49-F238E27FC236}">
                <a16:creationId xmlns:a16="http://schemas.microsoft.com/office/drawing/2014/main" id="{30F2E35E-DC1E-48FB-A221-BEDDEFF5DF60}"/>
              </a:ext>
            </a:extLst>
          </p:cNvPr>
          <p:cNvSpPr txBox="1"/>
          <p:nvPr/>
        </p:nvSpPr>
        <p:spPr>
          <a:xfrm>
            <a:off x="8194087" y="0"/>
            <a:ext cx="3948068" cy="400110"/>
          </a:xfrm>
          <a:prstGeom prst="rect">
            <a:avLst/>
          </a:prstGeom>
          <a:noFill/>
        </p:spPr>
        <p:txBody>
          <a:bodyPr wrap="none" rtlCol="0">
            <a:spAutoFit/>
          </a:bodyPr>
          <a:lstStyle/>
          <a:p>
            <a:r>
              <a:rPr lang="en-US" sz="2000" dirty="0">
                <a:solidFill>
                  <a:srgbClr val="00B0F0"/>
                </a:solidFill>
              </a:rPr>
              <a:t>AP Spanish Language and Culture</a:t>
            </a:r>
          </a:p>
        </p:txBody>
      </p:sp>
      <p:sp>
        <p:nvSpPr>
          <p:cNvPr id="6" name="Rectangle 5">
            <a:extLst>
              <a:ext uri="{FF2B5EF4-FFF2-40B4-BE49-F238E27FC236}">
                <a16:creationId xmlns:a16="http://schemas.microsoft.com/office/drawing/2014/main" id="{9B48B09E-6A58-43F4-9663-B1F6085601C0}"/>
              </a:ext>
            </a:extLst>
          </p:cNvPr>
          <p:cNvSpPr/>
          <p:nvPr/>
        </p:nvSpPr>
        <p:spPr>
          <a:xfrm>
            <a:off x="3181685" y="1125908"/>
            <a:ext cx="5589211" cy="5732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E683891-C893-47BC-9DEA-ED04321A3EFD}"/>
              </a:ext>
            </a:extLst>
          </p:cNvPr>
          <p:cNvSpPr txBox="1"/>
          <p:nvPr/>
        </p:nvSpPr>
        <p:spPr>
          <a:xfrm>
            <a:off x="4092772" y="1391069"/>
            <a:ext cx="4350723" cy="5262979"/>
          </a:xfrm>
          <a:prstGeom prst="rect">
            <a:avLst/>
          </a:prstGeom>
          <a:noFill/>
        </p:spPr>
        <p:txBody>
          <a:bodyPr wrap="square" rtlCol="0">
            <a:spAutoFit/>
          </a:bodyPr>
          <a:lstStyle/>
          <a:p>
            <a:r>
              <a:rPr lang="en-US" sz="1600" dirty="0"/>
              <a:t>Formative Assessment</a:t>
            </a:r>
          </a:p>
          <a:p>
            <a:endParaRPr lang="en-US" sz="1600" dirty="0"/>
          </a:p>
          <a:p>
            <a:pPr marL="457200" indent="-457200">
              <a:buFont typeface="Arial" panose="020B0604020202020204" pitchFamily="34" charset="0"/>
              <a:buChar char="•"/>
            </a:pPr>
            <a:r>
              <a:rPr lang="en-US" sz="1600" dirty="0"/>
              <a:t>Promotional Materials Video 1</a:t>
            </a:r>
          </a:p>
          <a:p>
            <a:pPr marL="457200" indent="-457200">
              <a:buFont typeface="Arial" panose="020B0604020202020204" pitchFamily="34" charset="0"/>
              <a:buChar char="•"/>
            </a:pPr>
            <a:r>
              <a:rPr lang="en-US" sz="1600" dirty="0"/>
              <a:t>Promotional Materials Video 2</a:t>
            </a:r>
          </a:p>
          <a:p>
            <a:pPr marL="457200" indent="-457200">
              <a:buFont typeface="Arial" panose="020B0604020202020204" pitchFamily="34" charset="0"/>
              <a:buChar char="•"/>
            </a:pPr>
            <a:r>
              <a:rPr lang="en-US" sz="1600" dirty="0" err="1"/>
              <a:t>Promotianal</a:t>
            </a:r>
            <a:r>
              <a:rPr lang="en-US" sz="1600" dirty="0"/>
              <a:t> Materials Video 3</a:t>
            </a:r>
          </a:p>
          <a:p>
            <a:pPr marL="457200" indent="-457200">
              <a:buFont typeface="Arial" panose="020B0604020202020204" pitchFamily="34" charset="0"/>
              <a:buChar char="•"/>
            </a:pPr>
            <a:r>
              <a:rPr lang="en-US" sz="1600" dirty="0"/>
              <a:t>Letter Video 1</a:t>
            </a:r>
          </a:p>
          <a:p>
            <a:pPr marL="457200" indent="-457200">
              <a:buFont typeface="Arial" panose="020B0604020202020204" pitchFamily="34" charset="0"/>
              <a:buChar char="•"/>
            </a:pPr>
            <a:r>
              <a:rPr lang="en-US" sz="1600" dirty="0"/>
              <a:t>Letter Video 2</a:t>
            </a:r>
          </a:p>
          <a:p>
            <a:pPr marL="457200" indent="-457200">
              <a:buFont typeface="Arial" panose="020B0604020202020204" pitchFamily="34" charset="0"/>
              <a:buChar char="•"/>
            </a:pPr>
            <a:r>
              <a:rPr lang="en-US" sz="1600" dirty="0"/>
              <a:t>Conversation Video and Chart 1</a:t>
            </a:r>
          </a:p>
          <a:p>
            <a:pPr marL="457200" indent="-457200">
              <a:buFont typeface="Arial" panose="020B0604020202020204" pitchFamily="34" charset="0"/>
              <a:buChar char="•"/>
            </a:pPr>
            <a:r>
              <a:rPr lang="en-US" sz="1600" dirty="0"/>
              <a:t>Conversation Video and Chart 2</a:t>
            </a:r>
          </a:p>
          <a:p>
            <a:pPr marL="457200" indent="-457200">
              <a:buFont typeface="Arial" panose="020B0604020202020204" pitchFamily="34" charset="0"/>
              <a:buChar char="•"/>
            </a:pPr>
            <a:r>
              <a:rPr lang="en-US" sz="1600" dirty="0"/>
              <a:t>Conversation Video and Chart 3</a:t>
            </a:r>
          </a:p>
          <a:p>
            <a:pPr marL="457200" indent="-457200">
              <a:buFont typeface="Arial" panose="020B0604020202020204" pitchFamily="34" charset="0"/>
              <a:buChar char="•"/>
            </a:pPr>
            <a:r>
              <a:rPr lang="en-US" sz="1600" dirty="0"/>
              <a:t>Email Reply Video 1</a:t>
            </a:r>
          </a:p>
          <a:p>
            <a:pPr marL="457200" indent="-457200">
              <a:buFont typeface="Arial" panose="020B0604020202020204" pitchFamily="34" charset="0"/>
              <a:buChar char="•"/>
            </a:pPr>
            <a:r>
              <a:rPr lang="en-US" sz="1600" dirty="0"/>
              <a:t>Email Reply Video 2</a:t>
            </a:r>
          </a:p>
          <a:p>
            <a:pPr marL="457200" indent="-457200">
              <a:buFont typeface="Arial" panose="020B0604020202020204" pitchFamily="34" charset="0"/>
              <a:buChar char="•"/>
            </a:pPr>
            <a:r>
              <a:rPr lang="en-US" sz="1600" dirty="0"/>
              <a:t>Email Reply Video 3</a:t>
            </a:r>
          </a:p>
          <a:p>
            <a:pPr marL="457200" indent="-457200">
              <a:buFont typeface="Arial" panose="020B0604020202020204" pitchFamily="34" charset="0"/>
              <a:buChar char="•"/>
            </a:pPr>
            <a:r>
              <a:rPr lang="en-US" sz="1600" dirty="0"/>
              <a:t>Conversation Video 1</a:t>
            </a:r>
          </a:p>
          <a:p>
            <a:pPr marL="457200" indent="-457200">
              <a:buFont typeface="Arial" panose="020B0604020202020204" pitchFamily="34" charset="0"/>
              <a:buChar char="•"/>
            </a:pPr>
            <a:r>
              <a:rPr lang="en-US" sz="1600" dirty="0"/>
              <a:t>Conversation Video 2</a:t>
            </a:r>
          </a:p>
          <a:p>
            <a:pPr marL="457200" indent="-457200">
              <a:buFont typeface="Arial" panose="020B0604020202020204" pitchFamily="34" charset="0"/>
              <a:buChar char="•"/>
            </a:pPr>
            <a:r>
              <a:rPr lang="en-US" sz="1600" dirty="0"/>
              <a:t>Conversation Video 3</a:t>
            </a:r>
          </a:p>
          <a:p>
            <a:pPr marL="457200" indent="-457200">
              <a:buFont typeface="Arial" panose="020B0604020202020204" pitchFamily="34" charset="0"/>
              <a:buChar char="•"/>
            </a:pPr>
            <a:r>
              <a:rPr lang="en-US" sz="1600" dirty="0"/>
              <a:t>Cultural Presentation Video 1</a:t>
            </a:r>
          </a:p>
          <a:p>
            <a:pPr marL="457200" indent="-457200">
              <a:buFont typeface="Arial" panose="020B0604020202020204" pitchFamily="34" charset="0"/>
              <a:buChar char="•"/>
            </a:pPr>
            <a:r>
              <a:rPr lang="en-US" sz="1600" dirty="0"/>
              <a:t>Cultural Presentation Video 2</a:t>
            </a:r>
          </a:p>
          <a:p>
            <a:pPr marL="457200" indent="-457200">
              <a:buFont typeface="Arial" panose="020B0604020202020204" pitchFamily="34" charset="0"/>
              <a:buChar char="•"/>
            </a:pPr>
            <a:r>
              <a:rPr lang="en-US" sz="1600" dirty="0"/>
              <a:t>Cultural Presentation Video 3</a:t>
            </a:r>
          </a:p>
          <a:p>
            <a:endParaRPr lang="en-US" sz="1600" dirty="0"/>
          </a:p>
          <a:p>
            <a:pPr marL="457200" indent="-457200">
              <a:buFont typeface="Arial" panose="020B0604020202020204" pitchFamily="34" charset="0"/>
              <a:buChar char="•"/>
            </a:pPr>
            <a:r>
              <a:rPr lang="en-US" sz="1600" dirty="0"/>
              <a:t>Unit 3: Personal Progress Check</a:t>
            </a:r>
          </a:p>
        </p:txBody>
      </p:sp>
    </p:spTree>
    <p:extLst>
      <p:ext uri="{BB962C8B-B14F-4D97-AF65-F5344CB8AC3E}">
        <p14:creationId xmlns:p14="http://schemas.microsoft.com/office/powerpoint/2010/main" val="938365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B6471A1-F342-486C-A12C-1CB7F443871F}"/>
              </a:ext>
            </a:extLst>
          </p:cNvPr>
          <p:cNvSpPr>
            <a:spLocks noGrp="1"/>
          </p:cNvSpPr>
          <p:nvPr>
            <p:ph type="subTitle" idx="1"/>
          </p:nvPr>
        </p:nvSpPr>
        <p:spPr>
          <a:xfrm>
            <a:off x="0" y="29223"/>
            <a:ext cx="4339891" cy="1157917"/>
          </a:xfrm>
        </p:spPr>
        <p:txBody>
          <a:bodyPr>
            <a:normAutofit/>
          </a:bodyPr>
          <a:lstStyle/>
          <a:p>
            <a:pPr algn="l"/>
            <a:r>
              <a:rPr lang="en-US" dirty="0">
                <a:solidFill>
                  <a:srgbClr val="00B0F0"/>
                </a:solidFill>
              </a:rPr>
              <a:t>Las </a:t>
            </a:r>
            <a:r>
              <a:rPr lang="en-US" dirty="0" err="1">
                <a:solidFill>
                  <a:srgbClr val="00B0F0"/>
                </a:solidFill>
              </a:rPr>
              <a:t>familias</a:t>
            </a:r>
            <a:r>
              <a:rPr lang="en-US" dirty="0">
                <a:solidFill>
                  <a:srgbClr val="00B0F0"/>
                </a:solidFill>
              </a:rPr>
              <a:t> y las </a:t>
            </a:r>
            <a:r>
              <a:rPr lang="en-US" dirty="0" err="1">
                <a:solidFill>
                  <a:srgbClr val="00B0F0"/>
                </a:solidFill>
              </a:rPr>
              <a:t>comunidades</a:t>
            </a:r>
            <a:endParaRPr lang="en-US" dirty="0">
              <a:solidFill>
                <a:srgbClr val="00B0F0"/>
              </a:solidFill>
            </a:endParaRPr>
          </a:p>
          <a:p>
            <a:pPr algn="l"/>
            <a:r>
              <a:rPr lang="en-US" dirty="0">
                <a:solidFill>
                  <a:srgbClr val="00B0F0"/>
                </a:solidFill>
              </a:rPr>
              <a:t>- La </a:t>
            </a:r>
            <a:r>
              <a:rPr lang="en-US" dirty="0" err="1">
                <a:solidFill>
                  <a:srgbClr val="00B0F0"/>
                </a:solidFill>
              </a:rPr>
              <a:t>estructura</a:t>
            </a:r>
            <a:r>
              <a:rPr lang="en-US" dirty="0">
                <a:solidFill>
                  <a:srgbClr val="00B0F0"/>
                </a:solidFill>
              </a:rPr>
              <a:t> de la </a:t>
            </a:r>
            <a:r>
              <a:rPr lang="en-US" dirty="0" err="1">
                <a:solidFill>
                  <a:srgbClr val="00B0F0"/>
                </a:solidFill>
              </a:rPr>
              <a:t>familia</a:t>
            </a:r>
            <a:endParaRPr lang="en-US" dirty="0">
              <a:solidFill>
                <a:srgbClr val="00B0F0"/>
              </a:solidFill>
            </a:endParaRPr>
          </a:p>
          <a:p>
            <a:pPr>
              <a:buFontTx/>
              <a:buChar char="-"/>
            </a:pPr>
            <a:endParaRPr lang="en-US" dirty="0">
              <a:solidFill>
                <a:srgbClr val="00B0F0"/>
              </a:solidFill>
            </a:endParaRPr>
          </a:p>
        </p:txBody>
      </p:sp>
      <p:sp>
        <p:nvSpPr>
          <p:cNvPr id="4" name="TextBox 3">
            <a:extLst>
              <a:ext uri="{FF2B5EF4-FFF2-40B4-BE49-F238E27FC236}">
                <a16:creationId xmlns:a16="http://schemas.microsoft.com/office/drawing/2014/main" id="{30F2E35E-DC1E-48FB-A221-BEDDEFF5DF60}"/>
              </a:ext>
            </a:extLst>
          </p:cNvPr>
          <p:cNvSpPr txBox="1"/>
          <p:nvPr/>
        </p:nvSpPr>
        <p:spPr>
          <a:xfrm>
            <a:off x="8194087" y="0"/>
            <a:ext cx="3948068" cy="400110"/>
          </a:xfrm>
          <a:prstGeom prst="rect">
            <a:avLst/>
          </a:prstGeom>
          <a:noFill/>
        </p:spPr>
        <p:txBody>
          <a:bodyPr wrap="none" rtlCol="0">
            <a:spAutoFit/>
          </a:bodyPr>
          <a:lstStyle/>
          <a:p>
            <a:r>
              <a:rPr lang="en-US" sz="2000" dirty="0">
                <a:solidFill>
                  <a:srgbClr val="00B0F0"/>
                </a:solidFill>
              </a:rPr>
              <a:t>AP Spanish Language and Culture</a:t>
            </a:r>
          </a:p>
        </p:txBody>
      </p:sp>
      <p:sp>
        <p:nvSpPr>
          <p:cNvPr id="5" name="Rectangle 4">
            <a:extLst>
              <a:ext uri="{FF2B5EF4-FFF2-40B4-BE49-F238E27FC236}">
                <a16:creationId xmlns:a16="http://schemas.microsoft.com/office/drawing/2014/main" id="{AA3F1485-C8F9-4588-903B-A9265408E83D}"/>
              </a:ext>
            </a:extLst>
          </p:cNvPr>
          <p:cNvSpPr/>
          <p:nvPr/>
        </p:nvSpPr>
        <p:spPr>
          <a:xfrm>
            <a:off x="3112341" y="1851794"/>
            <a:ext cx="5871377" cy="4996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58508AA-242C-40AB-A269-4604880C53D3}"/>
              </a:ext>
            </a:extLst>
          </p:cNvPr>
          <p:cNvSpPr txBox="1"/>
          <p:nvPr/>
        </p:nvSpPr>
        <p:spPr>
          <a:xfrm>
            <a:off x="3208281" y="1851794"/>
            <a:ext cx="5775438" cy="5201424"/>
          </a:xfrm>
          <a:prstGeom prst="rect">
            <a:avLst/>
          </a:prstGeom>
          <a:noFill/>
        </p:spPr>
        <p:txBody>
          <a:bodyPr wrap="square" rtlCol="0">
            <a:spAutoFit/>
          </a:bodyPr>
          <a:lstStyle/>
          <a:p>
            <a:r>
              <a:rPr lang="en-US" sz="2800" dirty="0"/>
              <a:t>Summative Assessment </a:t>
            </a:r>
          </a:p>
          <a:p>
            <a:endParaRPr lang="en-US" sz="2800" dirty="0"/>
          </a:p>
          <a:p>
            <a:pPr marL="457200" indent="-457200">
              <a:buFont typeface="Arial" panose="020B0604020202020204" pitchFamily="34" charset="0"/>
              <a:buChar char="•"/>
            </a:pPr>
            <a:r>
              <a:rPr lang="en-US" sz="2800" dirty="0"/>
              <a:t>Interpretative</a:t>
            </a:r>
          </a:p>
          <a:p>
            <a:pPr marL="457200" indent="-457200">
              <a:buFont typeface="Arial" panose="020B0604020202020204" pitchFamily="34" charset="0"/>
              <a:buChar char="•"/>
            </a:pPr>
            <a:r>
              <a:rPr lang="en-US" sz="2800" dirty="0"/>
              <a:t>Email</a:t>
            </a:r>
          </a:p>
          <a:p>
            <a:pPr marL="457200" indent="-457200">
              <a:buFont typeface="Arial" panose="020B0604020202020204" pitchFamily="34" charset="0"/>
              <a:buChar char="•"/>
            </a:pPr>
            <a:r>
              <a:rPr lang="en-US" sz="2800" dirty="0"/>
              <a:t>Dialogue</a:t>
            </a:r>
          </a:p>
          <a:p>
            <a:pPr marL="457200" indent="-457200">
              <a:buFont typeface="Arial" panose="020B0604020202020204" pitchFamily="34" charset="0"/>
              <a:buChar char="•"/>
            </a:pPr>
            <a:r>
              <a:rPr lang="en-US" sz="2800" dirty="0"/>
              <a:t>Essay</a:t>
            </a:r>
          </a:p>
          <a:p>
            <a:pPr marL="457200" indent="-457200">
              <a:buFont typeface="Arial" panose="020B0604020202020204" pitchFamily="34" charset="0"/>
              <a:buChar char="•"/>
            </a:pPr>
            <a:r>
              <a:rPr lang="en-US" sz="2800" dirty="0"/>
              <a:t>Cultural Comparison</a:t>
            </a:r>
          </a:p>
          <a:p>
            <a:pPr marL="457200" indent="-457200">
              <a:buFont typeface="Arial" panose="020B0604020202020204" pitchFamily="34" charset="0"/>
              <a:buChar char="•"/>
            </a:pPr>
            <a:endParaRPr lang="en-US" sz="2800" dirty="0"/>
          </a:p>
          <a:p>
            <a:r>
              <a:rPr lang="en-US" dirty="0" err="1"/>
              <a:t>Abriendo</a:t>
            </a:r>
            <a:r>
              <a:rPr lang="en-US" dirty="0"/>
              <a:t> Paso</a:t>
            </a:r>
          </a:p>
          <a:p>
            <a:r>
              <a:rPr lang="en-US" dirty="0" err="1"/>
              <a:t>Temas</a:t>
            </a:r>
            <a:r>
              <a:rPr lang="en-US" dirty="0"/>
              <a:t> y </a:t>
            </a:r>
            <a:r>
              <a:rPr lang="en-US" dirty="0" err="1"/>
              <a:t>Lecturas</a:t>
            </a:r>
            <a:endParaRPr lang="en-US" dirty="0"/>
          </a:p>
          <a:p>
            <a:r>
              <a:rPr lang="en-US" dirty="0"/>
              <a:t>AP Spanish </a:t>
            </a:r>
          </a:p>
          <a:p>
            <a:r>
              <a:rPr lang="en-US" dirty="0"/>
              <a:t>Preparation for the Language and Culture Examination</a:t>
            </a:r>
          </a:p>
          <a:p>
            <a:r>
              <a:rPr lang="en-US" sz="1200" dirty="0">
                <a:latin typeface="Arial" panose="020B0604020202020204" pitchFamily="34" charset="0"/>
                <a:cs typeface="Arial" panose="020B0604020202020204" pitchFamily="34" charset="0"/>
              </a:rPr>
              <a:t>José M. Díaz</a:t>
            </a:r>
          </a:p>
          <a:p>
            <a:r>
              <a:rPr lang="en-US" sz="1200" dirty="0">
                <a:latin typeface="Arial" panose="020B0604020202020204" pitchFamily="34" charset="0"/>
                <a:cs typeface="Arial" panose="020B0604020202020204" pitchFamily="34" charset="0"/>
              </a:rPr>
              <a:t>Pearson</a:t>
            </a:r>
          </a:p>
        </p:txBody>
      </p:sp>
    </p:spTree>
    <p:extLst>
      <p:ext uri="{BB962C8B-B14F-4D97-AF65-F5344CB8AC3E}">
        <p14:creationId xmlns:p14="http://schemas.microsoft.com/office/powerpoint/2010/main" val="997524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9223"/>
            <a:ext cx="4339891" cy="1157917"/>
          </a:xfrm>
        </p:spPr>
        <p:txBody>
          <a:bodyPr>
            <a:normAutofit/>
          </a:bodyPr>
          <a:lstStyle/>
          <a:p>
            <a:pPr algn="l"/>
            <a:r>
              <a:rPr lang="en-US" dirty="0">
                <a:solidFill>
                  <a:srgbClr val="00B0F0"/>
                </a:solidFill>
              </a:rPr>
              <a:t>Las </a:t>
            </a:r>
            <a:r>
              <a:rPr lang="en-US" dirty="0" err="1">
                <a:solidFill>
                  <a:srgbClr val="00B0F0"/>
                </a:solidFill>
              </a:rPr>
              <a:t>familias</a:t>
            </a:r>
            <a:r>
              <a:rPr lang="en-US" dirty="0">
                <a:solidFill>
                  <a:srgbClr val="00B0F0"/>
                </a:solidFill>
              </a:rPr>
              <a:t> y las </a:t>
            </a:r>
            <a:r>
              <a:rPr lang="en-US" dirty="0" err="1">
                <a:solidFill>
                  <a:srgbClr val="00B0F0"/>
                </a:solidFill>
              </a:rPr>
              <a:t>comunidades</a:t>
            </a:r>
            <a:endParaRPr lang="en-US" dirty="0">
              <a:solidFill>
                <a:srgbClr val="00B0F0"/>
              </a:solidFill>
            </a:endParaRPr>
          </a:p>
          <a:p>
            <a:pPr algn="l"/>
            <a:r>
              <a:rPr lang="en-US" dirty="0">
                <a:solidFill>
                  <a:srgbClr val="00B0F0"/>
                </a:solidFill>
              </a:rPr>
              <a:t>- La </a:t>
            </a:r>
            <a:r>
              <a:rPr lang="en-US" dirty="0" err="1">
                <a:solidFill>
                  <a:srgbClr val="00B0F0"/>
                </a:solidFill>
              </a:rPr>
              <a:t>estructura</a:t>
            </a:r>
            <a:r>
              <a:rPr lang="en-US" dirty="0">
                <a:solidFill>
                  <a:srgbClr val="00B0F0"/>
                </a:solidFill>
              </a:rPr>
              <a:t> de la </a:t>
            </a:r>
            <a:r>
              <a:rPr lang="en-US" dirty="0" err="1">
                <a:solidFill>
                  <a:srgbClr val="00B0F0"/>
                </a:solidFill>
              </a:rPr>
              <a:t>familia</a:t>
            </a:r>
            <a:endParaRPr lang="en-US" dirty="0">
              <a:solidFill>
                <a:srgbClr val="00B0F0"/>
              </a:solidFill>
            </a:endParaRPr>
          </a:p>
          <a:p>
            <a:pPr>
              <a:buFontTx/>
              <a:buChar char="-"/>
            </a:pPr>
            <a:endParaRPr lang="en-US" dirty="0">
              <a:solidFill>
                <a:srgbClr val="00B0F0"/>
              </a:solidFill>
            </a:endParaRPr>
          </a:p>
        </p:txBody>
      </p:sp>
      <p:sp>
        <p:nvSpPr>
          <p:cNvPr id="4" name="TextBox 3">
            <a:extLst>
              <a:ext uri="{FF2B5EF4-FFF2-40B4-BE49-F238E27FC236}">
                <a16:creationId xmlns:a16="http://schemas.microsoft.com/office/drawing/2014/main" id="{F52A97D4-9A2D-4C90-AFE4-BAAC8B214DBD}"/>
              </a:ext>
            </a:extLst>
          </p:cNvPr>
          <p:cNvSpPr txBox="1"/>
          <p:nvPr/>
        </p:nvSpPr>
        <p:spPr>
          <a:xfrm>
            <a:off x="8194087" y="0"/>
            <a:ext cx="3948068" cy="400110"/>
          </a:xfrm>
          <a:prstGeom prst="rect">
            <a:avLst/>
          </a:prstGeom>
          <a:noFill/>
        </p:spPr>
        <p:txBody>
          <a:bodyPr wrap="none" rtlCol="0">
            <a:spAutoFit/>
          </a:bodyPr>
          <a:lstStyle/>
          <a:p>
            <a:r>
              <a:rPr lang="en-US" sz="2000" dirty="0">
                <a:solidFill>
                  <a:srgbClr val="00B0F0"/>
                </a:solidFill>
              </a:rPr>
              <a:t>AP Spanish Language and Culture</a:t>
            </a:r>
          </a:p>
        </p:txBody>
      </p:sp>
      <p:graphicFrame>
        <p:nvGraphicFramePr>
          <p:cNvPr id="5" name="Diagram 4">
            <a:extLst>
              <a:ext uri="{FF2B5EF4-FFF2-40B4-BE49-F238E27FC236}">
                <a16:creationId xmlns:a16="http://schemas.microsoft.com/office/drawing/2014/main" id="{BD8C0578-49EE-42A8-BB2E-BB949DA8A7AE}"/>
              </a:ext>
            </a:extLst>
          </p:cNvPr>
          <p:cNvGraphicFramePr/>
          <p:nvPr>
            <p:extLst>
              <p:ext uri="{D42A27DB-BD31-4B8C-83A1-F6EECF244321}">
                <p14:modId xmlns:p14="http://schemas.microsoft.com/office/powerpoint/2010/main" val="247567143"/>
              </p:ext>
            </p:extLst>
          </p:nvPr>
        </p:nvGraphicFramePr>
        <p:xfrm>
          <a:off x="71120" y="400110"/>
          <a:ext cx="12192000" cy="6116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356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9223"/>
            <a:ext cx="4339891" cy="1157917"/>
          </a:xfrm>
        </p:spPr>
        <p:txBody>
          <a:bodyPr>
            <a:normAutofit/>
          </a:bodyPr>
          <a:lstStyle/>
          <a:p>
            <a:pPr algn="l"/>
            <a:r>
              <a:rPr lang="en-US" dirty="0">
                <a:solidFill>
                  <a:srgbClr val="00B0F0"/>
                </a:solidFill>
              </a:rPr>
              <a:t>Las </a:t>
            </a:r>
            <a:r>
              <a:rPr lang="en-US" dirty="0" err="1">
                <a:solidFill>
                  <a:srgbClr val="00B0F0"/>
                </a:solidFill>
              </a:rPr>
              <a:t>familias</a:t>
            </a:r>
            <a:r>
              <a:rPr lang="en-US" dirty="0">
                <a:solidFill>
                  <a:srgbClr val="00B0F0"/>
                </a:solidFill>
              </a:rPr>
              <a:t> y las </a:t>
            </a:r>
            <a:r>
              <a:rPr lang="en-US" dirty="0" err="1">
                <a:solidFill>
                  <a:srgbClr val="00B0F0"/>
                </a:solidFill>
              </a:rPr>
              <a:t>comunidades</a:t>
            </a:r>
            <a:endParaRPr lang="en-US" dirty="0">
              <a:solidFill>
                <a:srgbClr val="00B0F0"/>
              </a:solidFill>
            </a:endParaRPr>
          </a:p>
          <a:p>
            <a:pPr algn="l"/>
            <a:r>
              <a:rPr lang="en-US" dirty="0">
                <a:solidFill>
                  <a:srgbClr val="00B0F0"/>
                </a:solidFill>
              </a:rPr>
              <a:t>- La </a:t>
            </a:r>
            <a:r>
              <a:rPr lang="en-US" dirty="0" err="1">
                <a:solidFill>
                  <a:srgbClr val="00B0F0"/>
                </a:solidFill>
              </a:rPr>
              <a:t>estructura</a:t>
            </a:r>
            <a:r>
              <a:rPr lang="en-US" dirty="0">
                <a:solidFill>
                  <a:srgbClr val="00B0F0"/>
                </a:solidFill>
              </a:rPr>
              <a:t> de la </a:t>
            </a:r>
            <a:r>
              <a:rPr lang="en-US" dirty="0" err="1">
                <a:solidFill>
                  <a:srgbClr val="00B0F0"/>
                </a:solidFill>
              </a:rPr>
              <a:t>familia</a:t>
            </a:r>
            <a:endParaRPr lang="en-US" dirty="0">
              <a:solidFill>
                <a:srgbClr val="00B0F0"/>
              </a:solidFill>
            </a:endParaRPr>
          </a:p>
          <a:p>
            <a:pPr>
              <a:buFontTx/>
              <a:buChar char="-"/>
            </a:pPr>
            <a:endParaRPr lang="en-US" dirty="0">
              <a:solidFill>
                <a:srgbClr val="00B0F0"/>
              </a:solidFill>
            </a:endParaRPr>
          </a:p>
        </p:txBody>
      </p:sp>
      <p:sp>
        <p:nvSpPr>
          <p:cNvPr id="4" name="TextBox 3">
            <a:extLst>
              <a:ext uri="{FF2B5EF4-FFF2-40B4-BE49-F238E27FC236}">
                <a16:creationId xmlns:a16="http://schemas.microsoft.com/office/drawing/2014/main" id="{F52A97D4-9A2D-4C90-AFE4-BAAC8B214DBD}"/>
              </a:ext>
            </a:extLst>
          </p:cNvPr>
          <p:cNvSpPr txBox="1"/>
          <p:nvPr/>
        </p:nvSpPr>
        <p:spPr>
          <a:xfrm>
            <a:off x="8194087" y="0"/>
            <a:ext cx="3948068" cy="400110"/>
          </a:xfrm>
          <a:prstGeom prst="rect">
            <a:avLst/>
          </a:prstGeom>
          <a:noFill/>
        </p:spPr>
        <p:txBody>
          <a:bodyPr wrap="none" rtlCol="0">
            <a:spAutoFit/>
          </a:bodyPr>
          <a:lstStyle/>
          <a:p>
            <a:r>
              <a:rPr lang="en-US" sz="2000" dirty="0">
                <a:solidFill>
                  <a:srgbClr val="00B0F0"/>
                </a:solidFill>
              </a:rPr>
              <a:t>AP Spanish Language and Culture</a:t>
            </a:r>
          </a:p>
        </p:txBody>
      </p:sp>
      <p:graphicFrame>
        <p:nvGraphicFramePr>
          <p:cNvPr id="5" name="Diagram 4">
            <a:extLst>
              <a:ext uri="{FF2B5EF4-FFF2-40B4-BE49-F238E27FC236}">
                <a16:creationId xmlns:a16="http://schemas.microsoft.com/office/drawing/2014/main" id="{BD8C0578-49EE-42A8-BB2E-BB949DA8A7AE}"/>
              </a:ext>
            </a:extLst>
          </p:cNvPr>
          <p:cNvGraphicFramePr/>
          <p:nvPr>
            <p:extLst>
              <p:ext uri="{D42A27DB-BD31-4B8C-83A1-F6EECF244321}">
                <p14:modId xmlns:p14="http://schemas.microsoft.com/office/powerpoint/2010/main" val="3694476275"/>
              </p:ext>
            </p:extLst>
          </p:nvPr>
        </p:nvGraphicFramePr>
        <p:xfrm>
          <a:off x="71120" y="29224"/>
          <a:ext cx="12192000" cy="6799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818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9223"/>
            <a:ext cx="4339891" cy="1157917"/>
          </a:xfrm>
        </p:spPr>
        <p:txBody>
          <a:bodyPr>
            <a:normAutofit/>
          </a:bodyPr>
          <a:lstStyle/>
          <a:p>
            <a:pPr algn="l"/>
            <a:r>
              <a:rPr lang="en-US" dirty="0">
                <a:solidFill>
                  <a:srgbClr val="00B0F0"/>
                </a:solidFill>
              </a:rPr>
              <a:t>Las </a:t>
            </a:r>
            <a:r>
              <a:rPr lang="en-US" dirty="0" err="1">
                <a:solidFill>
                  <a:srgbClr val="00B0F0"/>
                </a:solidFill>
              </a:rPr>
              <a:t>familias</a:t>
            </a:r>
            <a:r>
              <a:rPr lang="en-US" dirty="0">
                <a:solidFill>
                  <a:srgbClr val="00B0F0"/>
                </a:solidFill>
              </a:rPr>
              <a:t> y las </a:t>
            </a:r>
            <a:r>
              <a:rPr lang="en-US" dirty="0" err="1">
                <a:solidFill>
                  <a:srgbClr val="00B0F0"/>
                </a:solidFill>
              </a:rPr>
              <a:t>comunidades</a:t>
            </a:r>
            <a:endParaRPr lang="en-US" dirty="0">
              <a:solidFill>
                <a:srgbClr val="00B0F0"/>
              </a:solidFill>
            </a:endParaRPr>
          </a:p>
          <a:p>
            <a:pPr algn="l"/>
            <a:r>
              <a:rPr lang="en-US" dirty="0">
                <a:solidFill>
                  <a:srgbClr val="00B0F0"/>
                </a:solidFill>
              </a:rPr>
              <a:t>- La </a:t>
            </a:r>
            <a:r>
              <a:rPr lang="en-US" dirty="0" err="1">
                <a:solidFill>
                  <a:srgbClr val="00B0F0"/>
                </a:solidFill>
              </a:rPr>
              <a:t>estructura</a:t>
            </a:r>
            <a:r>
              <a:rPr lang="en-US" dirty="0">
                <a:solidFill>
                  <a:srgbClr val="00B0F0"/>
                </a:solidFill>
              </a:rPr>
              <a:t> de la </a:t>
            </a:r>
            <a:r>
              <a:rPr lang="en-US" dirty="0" err="1">
                <a:solidFill>
                  <a:srgbClr val="00B0F0"/>
                </a:solidFill>
              </a:rPr>
              <a:t>familia</a:t>
            </a:r>
            <a:endParaRPr lang="en-US" dirty="0">
              <a:solidFill>
                <a:srgbClr val="00B0F0"/>
              </a:solidFill>
            </a:endParaRPr>
          </a:p>
          <a:p>
            <a:pPr>
              <a:buFontTx/>
              <a:buChar char="-"/>
            </a:pPr>
            <a:endParaRPr lang="en-US" dirty="0">
              <a:solidFill>
                <a:srgbClr val="00B0F0"/>
              </a:solidFill>
            </a:endParaRPr>
          </a:p>
        </p:txBody>
      </p:sp>
      <p:sp>
        <p:nvSpPr>
          <p:cNvPr id="4" name="TextBox 3">
            <a:extLst>
              <a:ext uri="{FF2B5EF4-FFF2-40B4-BE49-F238E27FC236}">
                <a16:creationId xmlns:a16="http://schemas.microsoft.com/office/drawing/2014/main" id="{F52A97D4-9A2D-4C90-AFE4-BAAC8B214DBD}"/>
              </a:ext>
            </a:extLst>
          </p:cNvPr>
          <p:cNvSpPr txBox="1"/>
          <p:nvPr/>
        </p:nvSpPr>
        <p:spPr>
          <a:xfrm>
            <a:off x="8194087" y="0"/>
            <a:ext cx="3948068" cy="400110"/>
          </a:xfrm>
          <a:prstGeom prst="rect">
            <a:avLst/>
          </a:prstGeom>
          <a:noFill/>
        </p:spPr>
        <p:txBody>
          <a:bodyPr wrap="none" rtlCol="0">
            <a:spAutoFit/>
          </a:bodyPr>
          <a:lstStyle/>
          <a:p>
            <a:r>
              <a:rPr lang="en-US" sz="2000" dirty="0">
                <a:solidFill>
                  <a:srgbClr val="00B0F0"/>
                </a:solidFill>
              </a:rPr>
              <a:t>AP Spanish Language and Culture</a:t>
            </a:r>
          </a:p>
        </p:txBody>
      </p:sp>
      <p:sp>
        <p:nvSpPr>
          <p:cNvPr id="5" name="Title 1">
            <a:extLst>
              <a:ext uri="{FF2B5EF4-FFF2-40B4-BE49-F238E27FC236}">
                <a16:creationId xmlns:a16="http://schemas.microsoft.com/office/drawing/2014/main" id="{2117F7C3-57AA-4C6C-8672-D7BD1807C1EF}"/>
              </a:ext>
            </a:extLst>
          </p:cNvPr>
          <p:cNvSpPr>
            <a:spLocks noGrp="1"/>
          </p:cNvSpPr>
          <p:nvPr>
            <p:ph type="ctrTitle"/>
          </p:nvPr>
        </p:nvSpPr>
        <p:spPr>
          <a:xfrm>
            <a:off x="101600" y="1884284"/>
            <a:ext cx="12090400" cy="1928794"/>
          </a:xfrm>
        </p:spPr>
        <p:txBody>
          <a:bodyPr>
            <a:normAutofit/>
          </a:bodyPr>
          <a:lstStyle/>
          <a:p>
            <a:pPr algn="l"/>
            <a:r>
              <a:rPr lang="es-419" sz="4400" dirty="0"/>
              <a:t>Observa la imagen de la página </a:t>
            </a:r>
            <a:r>
              <a:rPr lang="en-US" sz="4400" dirty="0"/>
              <a:t>173</a:t>
            </a:r>
            <a:r>
              <a:rPr lang="es-419" sz="4400" dirty="0"/>
              <a:t> y contesta las preguntas que le siguen.</a:t>
            </a:r>
          </a:p>
        </p:txBody>
      </p:sp>
    </p:spTree>
    <p:extLst>
      <p:ext uri="{BB962C8B-B14F-4D97-AF65-F5344CB8AC3E}">
        <p14:creationId xmlns:p14="http://schemas.microsoft.com/office/powerpoint/2010/main" val="2333496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690" y="3625708"/>
            <a:ext cx="3203070" cy="320307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5557" y="4328161"/>
            <a:ext cx="3466443" cy="255183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361" y="1344980"/>
            <a:ext cx="3607794" cy="240519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54768"/>
            <a:ext cx="3129730" cy="20828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9965" y="566235"/>
            <a:ext cx="3424966" cy="236433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62" y="1325585"/>
            <a:ext cx="3643458" cy="2424555"/>
          </a:xfrm>
          <a:prstGeom prst="rect">
            <a:avLst/>
          </a:prstGeom>
        </p:spPr>
      </p:pic>
      <p:sp>
        <p:nvSpPr>
          <p:cNvPr id="8" name="TextBox 7"/>
          <p:cNvSpPr txBox="1"/>
          <p:nvPr/>
        </p:nvSpPr>
        <p:spPr>
          <a:xfrm>
            <a:off x="2943869" y="1303612"/>
            <a:ext cx="668773" cy="584775"/>
          </a:xfrm>
          <a:prstGeom prst="rect">
            <a:avLst/>
          </a:prstGeom>
          <a:noFill/>
        </p:spPr>
        <p:txBody>
          <a:bodyPr wrap="none" rtlCol="0">
            <a:spAutoFit/>
          </a:bodyPr>
          <a:lstStyle/>
          <a:p>
            <a:r>
              <a:rPr lang="en-US" sz="3200" dirty="0">
                <a:solidFill>
                  <a:schemeClr val="bg2"/>
                </a:solidFill>
              </a:rPr>
              <a:t>#1</a:t>
            </a:r>
            <a:endParaRPr lang="es-419" sz="3200" dirty="0">
              <a:solidFill>
                <a:schemeClr val="bg2"/>
              </a:solidFill>
            </a:endParaRPr>
          </a:p>
        </p:txBody>
      </p:sp>
      <p:sp>
        <p:nvSpPr>
          <p:cNvPr id="26" name="TextBox 25"/>
          <p:cNvSpPr txBox="1"/>
          <p:nvPr/>
        </p:nvSpPr>
        <p:spPr>
          <a:xfrm>
            <a:off x="11497874" y="4254768"/>
            <a:ext cx="668773" cy="584775"/>
          </a:xfrm>
          <a:prstGeom prst="rect">
            <a:avLst/>
          </a:prstGeom>
          <a:noFill/>
        </p:spPr>
        <p:txBody>
          <a:bodyPr wrap="none" rtlCol="0">
            <a:spAutoFit/>
          </a:bodyPr>
          <a:lstStyle/>
          <a:p>
            <a:r>
              <a:rPr lang="en-US" sz="3200" dirty="0">
                <a:solidFill>
                  <a:schemeClr val="bg1"/>
                </a:solidFill>
              </a:rPr>
              <a:t>#6</a:t>
            </a:r>
            <a:endParaRPr lang="es-419" sz="3200" dirty="0">
              <a:solidFill>
                <a:schemeClr val="bg1"/>
              </a:solidFill>
            </a:endParaRPr>
          </a:p>
        </p:txBody>
      </p:sp>
      <p:sp>
        <p:nvSpPr>
          <p:cNvPr id="28" name="TextBox 27"/>
          <p:cNvSpPr txBox="1"/>
          <p:nvPr/>
        </p:nvSpPr>
        <p:spPr>
          <a:xfrm>
            <a:off x="4274690" y="3625708"/>
            <a:ext cx="668773" cy="584775"/>
          </a:xfrm>
          <a:prstGeom prst="rect">
            <a:avLst/>
          </a:prstGeom>
          <a:noFill/>
        </p:spPr>
        <p:txBody>
          <a:bodyPr wrap="none" rtlCol="0">
            <a:spAutoFit/>
          </a:bodyPr>
          <a:lstStyle/>
          <a:p>
            <a:r>
              <a:rPr lang="en-US" sz="3200" dirty="0">
                <a:solidFill>
                  <a:schemeClr val="bg1"/>
                </a:solidFill>
              </a:rPr>
              <a:t>#4</a:t>
            </a:r>
            <a:endParaRPr lang="es-419" sz="3200" dirty="0">
              <a:solidFill>
                <a:schemeClr val="bg1"/>
              </a:solidFill>
            </a:endParaRPr>
          </a:p>
        </p:txBody>
      </p:sp>
      <p:sp>
        <p:nvSpPr>
          <p:cNvPr id="31" name="TextBox 30"/>
          <p:cNvSpPr txBox="1"/>
          <p:nvPr/>
        </p:nvSpPr>
        <p:spPr>
          <a:xfrm>
            <a:off x="4514666" y="541797"/>
            <a:ext cx="668773" cy="584775"/>
          </a:xfrm>
          <a:prstGeom prst="rect">
            <a:avLst/>
          </a:prstGeom>
          <a:noFill/>
        </p:spPr>
        <p:txBody>
          <a:bodyPr wrap="none" rtlCol="0">
            <a:spAutoFit/>
          </a:bodyPr>
          <a:lstStyle/>
          <a:p>
            <a:r>
              <a:rPr lang="en-US" sz="3200" dirty="0">
                <a:solidFill>
                  <a:schemeClr val="bg1"/>
                </a:solidFill>
              </a:rPr>
              <a:t>#3</a:t>
            </a:r>
            <a:endParaRPr lang="es-419" sz="3200" dirty="0">
              <a:solidFill>
                <a:schemeClr val="bg1"/>
              </a:solidFill>
            </a:endParaRPr>
          </a:p>
        </p:txBody>
      </p:sp>
      <p:sp>
        <p:nvSpPr>
          <p:cNvPr id="32" name="TextBox 31"/>
          <p:cNvSpPr txBox="1"/>
          <p:nvPr/>
        </p:nvSpPr>
        <p:spPr>
          <a:xfrm>
            <a:off x="2429690" y="4295409"/>
            <a:ext cx="668773" cy="584775"/>
          </a:xfrm>
          <a:prstGeom prst="rect">
            <a:avLst/>
          </a:prstGeom>
          <a:noFill/>
        </p:spPr>
        <p:txBody>
          <a:bodyPr wrap="none" rtlCol="0">
            <a:spAutoFit/>
          </a:bodyPr>
          <a:lstStyle/>
          <a:p>
            <a:r>
              <a:rPr lang="en-US" sz="3200" dirty="0">
                <a:solidFill>
                  <a:schemeClr val="bg1"/>
                </a:solidFill>
              </a:rPr>
              <a:t>#2</a:t>
            </a:r>
            <a:endParaRPr lang="es-419" sz="3200" dirty="0">
              <a:solidFill>
                <a:schemeClr val="bg1"/>
              </a:solidFill>
            </a:endParaRPr>
          </a:p>
        </p:txBody>
      </p:sp>
      <p:sp>
        <p:nvSpPr>
          <p:cNvPr id="33" name="TextBox 32"/>
          <p:cNvSpPr txBox="1"/>
          <p:nvPr/>
        </p:nvSpPr>
        <p:spPr>
          <a:xfrm>
            <a:off x="11131778" y="3238793"/>
            <a:ext cx="732191" cy="584775"/>
          </a:xfrm>
          <a:prstGeom prst="rect">
            <a:avLst/>
          </a:prstGeom>
          <a:noFill/>
        </p:spPr>
        <p:txBody>
          <a:bodyPr wrap="square" rtlCol="0">
            <a:spAutoFit/>
          </a:bodyPr>
          <a:lstStyle/>
          <a:p>
            <a:r>
              <a:rPr lang="en-US" sz="3200" dirty="0">
                <a:solidFill>
                  <a:schemeClr val="bg1"/>
                </a:solidFill>
              </a:rPr>
              <a:t>#5</a:t>
            </a:r>
            <a:endParaRPr lang="es-419" sz="3200" dirty="0">
              <a:solidFill>
                <a:schemeClr val="bg1"/>
              </a:solidFill>
            </a:endParaRPr>
          </a:p>
        </p:txBody>
      </p:sp>
      <p:sp>
        <p:nvSpPr>
          <p:cNvPr id="14" name="Subtitle 2">
            <a:extLst>
              <a:ext uri="{FF2B5EF4-FFF2-40B4-BE49-F238E27FC236}">
                <a16:creationId xmlns:a16="http://schemas.microsoft.com/office/drawing/2014/main" id="{85FCE773-E4C6-4833-82E6-C3AAB2589BAE}"/>
              </a:ext>
            </a:extLst>
          </p:cNvPr>
          <p:cNvSpPr>
            <a:spLocks noGrp="1"/>
          </p:cNvSpPr>
          <p:nvPr>
            <p:ph type="subTitle" idx="1"/>
          </p:nvPr>
        </p:nvSpPr>
        <p:spPr>
          <a:xfrm>
            <a:off x="0" y="29223"/>
            <a:ext cx="4339891" cy="1157917"/>
          </a:xfrm>
        </p:spPr>
        <p:txBody>
          <a:bodyPr>
            <a:normAutofit/>
          </a:bodyPr>
          <a:lstStyle/>
          <a:p>
            <a:pPr algn="l"/>
            <a:r>
              <a:rPr lang="en-US" dirty="0">
                <a:solidFill>
                  <a:srgbClr val="00B0F0"/>
                </a:solidFill>
              </a:rPr>
              <a:t>Las </a:t>
            </a:r>
            <a:r>
              <a:rPr lang="en-US" dirty="0" err="1">
                <a:solidFill>
                  <a:srgbClr val="00B0F0"/>
                </a:solidFill>
              </a:rPr>
              <a:t>familias</a:t>
            </a:r>
            <a:r>
              <a:rPr lang="en-US" dirty="0">
                <a:solidFill>
                  <a:srgbClr val="00B0F0"/>
                </a:solidFill>
              </a:rPr>
              <a:t> y las </a:t>
            </a:r>
            <a:r>
              <a:rPr lang="en-US" dirty="0" err="1">
                <a:solidFill>
                  <a:srgbClr val="00B0F0"/>
                </a:solidFill>
              </a:rPr>
              <a:t>comunidades</a:t>
            </a:r>
            <a:endParaRPr lang="en-US" dirty="0">
              <a:solidFill>
                <a:srgbClr val="00B0F0"/>
              </a:solidFill>
            </a:endParaRPr>
          </a:p>
          <a:p>
            <a:pPr algn="l"/>
            <a:r>
              <a:rPr lang="en-US" dirty="0">
                <a:solidFill>
                  <a:srgbClr val="00B0F0"/>
                </a:solidFill>
              </a:rPr>
              <a:t>- La </a:t>
            </a:r>
            <a:r>
              <a:rPr lang="en-US" dirty="0" err="1">
                <a:solidFill>
                  <a:srgbClr val="00B0F0"/>
                </a:solidFill>
              </a:rPr>
              <a:t>estructura</a:t>
            </a:r>
            <a:r>
              <a:rPr lang="en-US" dirty="0">
                <a:solidFill>
                  <a:srgbClr val="00B0F0"/>
                </a:solidFill>
              </a:rPr>
              <a:t> de la </a:t>
            </a:r>
            <a:r>
              <a:rPr lang="en-US" dirty="0" err="1">
                <a:solidFill>
                  <a:srgbClr val="00B0F0"/>
                </a:solidFill>
              </a:rPr>
              <a:t>familia</a:t>
            </a:r>
            <a:endParaRPr lang="en-US" dirty="0">
              <a:solidFill>
                <a:srgbClr val="00B0F0"/>
              </a:solidFill>
            </a:endParaRPr>
          </a:p>
          <a:p>
            <a:pPr>
              <a:buFontTx/>
              <a:buChar char="-"/>
            </a:pPr>
            <a:endParaRPr lang="en-US" dirty="0">
              <a:solidFill>
                <a:srgbClr val="00B0F0"/>
              </a:solidFill>
            </a:endParaRPr>
          </a:p>
        </p:txBody>
      </p:sp>
      <p:sp>
        <p:nvSpPr>
          <p:cNvPr id="15" name="TextBox 14">
            <a:extLst>
              <a:ext uri="{FF2B5EF4-FFF2-40B4-BE49-F238E27FC236}">
                <a16:creationId xmlns:a16="http://schemas.microsoft.com/office/drawing/2014/main" id="{D2F9D48F-D70D-42D6-86CD-478A833B019A}"/>
              </a:ext>
            </a:extLst>
          </p:cNvPr>
          <p:cNvSpPr txBox="1"/>
          <p:nvPr/>
        </p:nvSpPr>
        <p:spPr>
          <a:xfrm>
            <a:off x="8194087" y="0"/>
            <a:ext cx="3948068" cy="400110"/>
          </a:xfrm>
          <a:prstGeom prst="rect">
            <a:avLst/>
          </a:prstGeom>
          <a:noFill/>
        </p:spPr>
        <p:txBody>
          <a:bodyPr wrap="none" rtlCol="0">
            <a:spAutoFit/>
          </a:bodyPr>
          <a:lstStyle/>
          <a:p>
            <a:r>
              <a:rPr lang="en-US" sz="2000" dirty="0">
                <a:solidFill>
                  <a:srgbClr val="00B0F0"/>
                </a:solidFill>
              </a:rPr>
              <a:t>AP Spanish Language and Culture</a:t>
            </a:r>
          </a:p>
        </p:txBody>
      </p:sp>
    </p:spTree>
    <p:extLst>
      <p:ext uri="{BB962C8B-B14F-4D97-AF65-F5344CB8AC3E}">
        <p14:creationId xmlns:p14="http://schemas.microsoft.com/office/powerpoint/2010/main" val="2330628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560" y="1451301"/>
            <a:ext cx="11582400" cy="5078606"/>
          </a:xfrm>
        </p:spPr>
        <p:txBody>
          <a:bodyPr>
            <a:noAutofit/>
          </a:bodyPr>
          <a:lstStyle/>
          <a:p>
            <a:pPr algn="l"/>
            <a:r>
              <a:rPr lang="es-419" sz="4800" dirty="0"/>
              <a:t>Escribe 3 características que piensas deben ser parte de una familia/matrimonio para tener éxito.</a:t>
            </a:r>
            <a:br>
              <a:rPr lang="en-US" sz="4800" dirty="0"/>
            </a:br>
            <a:r>
              <a:rPr lang="en-US" sz="4800" dirty="0"/>
              <a:t>1.</a:t>
            </a:r>
            <a:br>
              <a:rPr lang="en-US" sz="4800" dirty="0"/>
            </a:br>
            <a:r>
              <a:rPr lang="en-US" sz="4800" dirty="0"/>
              <a:t>2.</a:t>
            </a:r>
            <a:br>
              <a:rPr lang="en-US" sz="4800" dirty="0"/>
            </a:br>
            <a:r>
              <a:rPr lang="en-US" sz="4800" dirty="0"/>
              <a:t>3.</a:t>
            </a:r>
            <a:endParaRPr lang="es-419" sz="4800" dirty="0"/>
          </a:p>
        </p:txBody>
      </p:sp>
      <p:sp>
        <p:nvSpPr>
          <p:cNvPr id="5" name="Subtitle 2">
            <a:extLst>
              <a:ext uri="{FF2B5EF4-FFF2-40B4-BE49-F238E27FC236}">
                <a16:creationId xmlns:a16="http://schemas.microsoft.com/office/drawing/2014/main" id="{5547C98D-9BAE-47D9-ADCC-886E8E626C54}"/>
              </a:ext>
            </a:extLst>
          </p:cNvPr>
          <p:cNvSpPr txBox="1">
            <a:spLocks/>
          </p:cNvSpPr>
          <p:nvPr/>
        </p:nvSpPr>
        <p:spPr>
          <a:xfrm>
            <a:off x="0" y="29223"/>
            <a:ext cx="4339891" cy="1157917"/>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2000" kern="1200">
                <a:ln>
                  <a:solidFill>
                    <a:schemeClr val="bg1">
                      <a:lumMod val="75000"/>
                      <a:lumOff val="25000"/>
                      <a:alpha val="10000"/>
                    </a:schemeClr>
                  </a:solidFill>
                </a:ln>
                <a:solidFill>
                  <a:schemeClr val="tx1"/>
                </a:solidFill>
                <a:effectLst>
                  <a:outerShdw blurRad="9525" dist="25400" dir="14640000" algn="tl" rotWithShape="0">
                    <a:schemeClr val="bg1">
                      <a:alpha val="30000"/>
                    </a:schemeClr>
                  </a:outerShdw>
                </a:effectLst>
                <a:latin typeface="+mn-lt"/>
                <a:ea typeface="+mn-ea"/>
                <a:cs typeface="+mn-cs"/>
              </a:defRPr>
            </a:lvl1pPr>
            <a:lvl2pPr marL="457200" indent="0" algn="ctr" defTabSz="457200" rtl="0" eaLnBrk="1" latinLnBrk="0" hangingPunct="1">
              <a:spcBef>
                <a:spcPct val="20000"/>
              </a:spcBef>
              <a:spcAft>
                <a:spcPts val="600"/>
              </a:spcAft>
              <a:buClr>
                <a:schemeClr val="tx2"/>
              </a:buClr>
              <a:buSzPct val="70000"/>
              <a:buFont typeface="Wingdings 2" charset="2"/>
              <a:buNone/>
              <a:defRPr sz="18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2pPr>
            <a:lvl3pPr marL="91440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3pPr>
            <a:lvl4pPr marL="1371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4pPr>
            <a:lvl5pPr marL="18288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5pPr>
            <a:lvl6pPr marL="22860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6pPr>
            <a:lvl7pPr marL="27432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7pPr>
            <a:lvl8pPr marL="32004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8pPr>
            <a:lvl9pPr marL="3657600" indent="0" algn="ctr" defTabSz="457200" rtl="0" eaLnBrk="1" latinLnBrk="0" hangingPunct="1">
              <a:spcBef>
                <a:spcPct val="20000"/>
              </a:spcBef>
              <a:spcAft>
                <a:spcPts val="600"/>
              </a:spcAft>
              <a:buClr>
                <a:schemeClr val="tx2"/>
              </a:buClr>
              <a:buSzPct val="70000"/>
              <a:buFont typeface="Wingdings 2" charset="2"/>
              <a:buNone/>
              <a:defRPr sz="1400" kern="1200">
                <a:ln>
                  <a:solidFill>
                    <a:schemeClr val="bg1">
                      <a:lumMod val="75000"/>
                      <a:lumOff val="25000"/>
                      <a:alpha val="10000"/>
                    </a:schemeClr>
                  </a:solidFill>
                </a:ln>
                <a:solidFill>
                  <a:schemeClr val="tx1">
                    <a:tint val="75000"/>
                  </a:schemeClr>
                </a:solidFill>
                <a:effectLst>
                  <a:outerShdw blurRad="9525" dist="25400" dir="14640000" algn="tl" rotWithShape="0">
                    <a:schemeClr val="bg1">
                      <a:alpha val="30000"/>
                    </a:schemeClr>
                  </a:outerShdw>
                </a:effectLst>
                <a:latin typeface="+mn-lt"/>
                <a:ea typeface="+mn-ea"/>
                <a:cs typeface="+mn-cs"/>
              </a:defRPr>
            </a:lvl9pPr>
          </a:lstStyle>
          <a:p>
            <a:pPr algn="l"/>
            <a:r>
              <a:rPr lang="en-US" dirty="0">
                <a:solidFill>
                  <a:srgbClr val="00B0F0"/>
                </a:solidFill>
              </a:rPr>
              <a:t>Las </a:t>
            </a:r>
            <a:r>
              <a:rPr lang="en-US" dirty="0" err="1">
                <a:solidFill>
                  <a:srgbClr val="00B0F0"/>
                </a:solidFill>
              </a:rPr>
              <a:t>familias</a:t>
            </a:r>
            <a:r>
              <a:rPr lang="en-US" dirty="0">
                <a:solidFill>
                  <a:srgbClr val="00B0F0"/>
                </a:solidFill>
              </a:rPr>
              <a:t> y las </a:t>
            </a:r>
            <a:r>
              <a:rPr lang="en-US" dirty="0" err="1">
                <a:solidFill>
                  <a:srgbClr val="00B0F0"/>
                </a:solidFill>
              </a:rPr>
              <a:t>comunidades</a:t>
            </a:r>
            <a:endParaRPr lang="en-US" dirty="0">
              <a:solidFill>
                <a:srgbClr val="00B0F0"/>
              </a:solidFill>
            </a:endParaRPr>
          </a:p>
          <a:p>
            <a:pPr algn="l"/>
            <a:r>
              <a:rPr lang="en-US" dirty="0">
                <a:solidFill>
                  <a:srgbClr val="00B0F0"/>
                </a:solidFill>
              </a:rPr>
              <a:t>- La </a:t>
            </a:r>
            <a:r>
              <a:rPr lang="en-US" dirty="0" err="1">
                <a:solidFill>
                  <a:srgbClr val="00B0F0"/>
                </a:solidFill>
              </a:rPr>
              <a:t>estructura</a:t>
            </a:r>
            <a:r>
              <a:rPr lang="en-US" dirty="0">
                <a:solidFill>
                  <a:srgbClr val="00B0F0"/>
                </a:solidFill>
              </a:rPr>
              <a:t> de la </a:t>
            </a:r>
            <a:r>
              <a:rPr lang="en-US" dirty="0" err="1">
                <a:solidFill>
                  <a:srgbClr val="00B0F0"/>
                </a:solidFill>
              </a:rPr>
              <a:t>familia</a:t>
            </a:r>
            <a:endParaRPr lang="en-US" dirty="0">
              <a:solidFill>
                <a:srgbClr val="00B0F0"/>
              </a:solidFill>
            </a:endParaRPr>
          </a:p>
          <a:p>
            <a:pPr>
              <a:buFontTx/>
              <a:buChar char="-"/>
            </a:pPr>
            <a:endParaRPr lang="en-US" dirty="0">
              <a:solidFill>
                <a:srgbClr val="00B0F0"/>
              </a:solidFill>
            </a:endParaRPr>
          </a:p>
        </p:txBody>
      </p:sp>
      <p:sp>
        <p:nvSpPr>
          <p:cNvPr id="6" name="TextBox 5">
            <a:extLst>
              <a:ext uri="{FF2B5EF4-FFF2-40B4-BE49-F238E27FC236}">
                <a16:creationId xmlns:a16="http://schemas.microsoft.com/office/drawing/2014/main" id="{E7922684-2E71-4B77-BCDD-71E9B2498C3F}"/>
              </a:ext>
            </a:extLst>
          </p:cNvPr>
          <p:cNvSpPr txBox="1"/>
          <p:nvPr/>
        </p:nvSpPr>
        <p:spPr>
          <a:xfrm>
            <a:off x="8194087" y="0"/>
            <a:ext cx="3948068" cy="400110"/>
          </a:xfrm>
          <a:prstGeom prst="rect">
            <a:avLst/>
          </a:prstGeom>
          <a:noFill/>
        </p:spPr>
        <p:txBody>
          <a:bodyPr wrap="none" rtlCol="0">
            <a:spAutoFit/>
          </a:bodyPr>
          <a:lstStyle/>
          <a:p>
            <a:r>
              <a:rPr lang="en-US" sz="2000" dirty="0">
                <a:solidFill>
                  <a:srgbClr val="00B0F0"/>
                </a:solidFill>
              </a:rPr>
              <a:t>AP Spanish Language and Culture</a:t>
            </a:r>
          </a:p>
        </p:txBody>
      </p:sp>
    </p:spTree>
    <p:extLst>
      <p:ext uri="{BB962C8B-B14F-4D97-AF65-F5344CB8AC3E}">
        <p14:creationId xmlns:p14="http://schemas.microsoft.com/office/powerpoint/2010/main" val="2967807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680" y="2407920"/>
            <a:ext cx="11216640" cy="2306117"/>
          </a:xfrm>
        </p:spPr>
        <p:txBody>
          <a:bodyPr>
            <a:noAutofit/>
          </a:bodyPr>
          <a:lstStyle/>
          <a:p>
            <a:pPr algn="l"/>
            <a:br>
              <a:rPr lang="en-US" dirty="0">
                <a:solidFill>
                  <a:schemeClr val="tx1"/>
                </a:solidFill>
              </a:rPr>
            </a:br>
            <a:endParaRPr lang="es-419" dirty="0">
              <a:solidFill>
                <a:schemeClr val="tx1"/>
              </a:solidFill>
            </a:endParaRPr>
          </a:p>
        </p:txBody>
      </p:sp>
      <p:sp>
        <p:nvSpPr>
          <p:cNvPr id="3" name="Subtitle 2">
            <a:extLst>
              <a:ext uri="{FF2B5EF4-FFF2-40B4-BE49-F238E27FC236}">
                <a16:creationId xmlns:a16="http://schemas.microsoft.com/office/drawing/2014/main" id="{3A6ABAF0-E214-4FE2-9B6A-8FB6897EABFC}"/>
              </a:ext>
            </a:extLst>
          </p:cNvPr>
          <p:cNvSpPr>
            <a:spLocks noGrp="1"/>
          </p:cNvSpPr>
          <p:nvPr>
            <p:ph type="subTitle" idx="1"/>
          </p:nvPr>
        </p:nvSpPr>
        <p:spPr>
          <a:xfrm>
            <a:off x="0" y="29223"/>
            <a:ext cx="4339891" cy="1157917"/>
          </a:xfrm>
        </p:spPr>
        <p:txBody>
          <a:bodyPr>
            <a:normAutofit/>
          </a:bodyPr>
          <a:lstStyle/>
          <a:p>
            <a:pPr algn="l"/>
            <a:r>
              <a:rPr lang="en-US" dirty="0">
                <a:solidFill>
                  <a:srgbClr val="00B0F0"/>
                </a:solidFill>
              </a:rPr>
              <a:t>Las </a:t>
            </a:r>
            <a:r>
              <a:rPr lang="en-US" dirty="0" err="1">
                <a:solidFill>
                  <a:srgbClr val="00B0F0"/>
                </a:solidFill>
              </a:rPr>
              <a:t>familias</a:t>
            </a:r>
            <a:r>
              <a:rPr lang="en-US" dirty="0">
                <a:solidFill>
                  <a:srgbClr val="00B0F0"/>
                </a:solidFill>
              </a:rPr>
              <a:t> y las </a:t>
            </a:r>
            <a:r>
              <a:rPr lang="en-US" dirty="0" err="1">
                <a:solidFill>
                  <a:srgbClr val="00B0F0"/>
                </a:solidFill>
              </a:rPr>
              <a:t>comunidades</a:t>
            </a:r>
            <a:endParaRPr lang="en-US" dirty="0">
              <a:solidFill>
                <a:srgbClr val="00B0F0"/>
              </a:solidFill>
            </a:endParaRPr>
          </a:p>
          <a:p>
            <a:pPr algn="l"/>
            <a:r>
              <a:rPr lang="en-US" dirty="0">
                <a:solidFill>
                  <a:srgbClr val="00B0F0"/>
                </a:solidFill>
              </a:rPr>
              <a:t>- La </a:t>
            </a:r>
            <a:r>
              <a:rPr lang="en-US" dirty="0" err="1">
                <a:solidFill>
                  <a:srgbClr val="00B0F0"/>
                </a:solidFill>
              </a:rPr>
              <a:t>estructura</a:t>
            </a:r>
            <a:r>
              <a:rPr lang="en-US" dirty="0">
                <a:solidFill>
                  <a:srgbClr val="00B0F0"/>
                </a:solidFill>
              </a:rPr>
              <a:t> de la </a:t>
            </a:r>
            <a:r>
              <a:rPr lang="en-US" dirty="0" err="1">
                <a:solidFill>
                  <a:srgbClr val="00B0F0"/>
                </a:solidFill>
              </a:rPr>
              <a:t>familia</a:t>
            </a:r>
            <a:endParaRPr lang="en-US" dirty="0">
              <a:solidFill>
                <a:srgbClr val="00B0F0"/>
              </a:solidFill>
            </a:endParaRPr>
          </a:p>
          <a:p>
            <a:pPr>
              <a:buFontTx/>
              <a:buChar char="-"/>
            </a:pPr>
            <a:endParaRPr lang="en-US" dirty="0">
              <a:solidFill>
                <a:srgbClr val="00B0F0"/>
              </a:solidFill>
            </a:endParaRPr>
          </a:p>
        </p:txBody>
      </p:sp>
      <p:sp>
        <p:nvSpPr>
          <p:cNvPr id="4" name="TextBox 3">
            <a:extLst>
              <a:ext uri="{FF2B5EF4-FFF2-40B4-BE49-F238E27FC236}">
                <a16:creationId xmlns:a16="http://schemas.microsoft.com/office/drawing/2014/main" id="{232C4853-384E-4E0A-9979-6938F7B5E8A2}"/>
              </a:ext>
            </a:extLst>
          </p:cNvPr>
          <p:cNvSpPr txBox="1"/>
          <p:nvPr/>
        </p:nvSpPr>
        <p:spPr>
          <a:xfrm>
            <a:off x="8194087" y="0"/>
            <a:ext cx="3948068" cy="400110"/>
          </a:xfrm>
          <a:prstGeom prst="rect">
            <a:avLst/>
          </a:prstGeom>
          <a:noFill/>
        </p:spPr>
        <p:txBody>
          <a:bodyPr wrap="none" rtlCol="0">
            <a:spAutoFit/>
          </a:bodyPr>
          <a:lstStyle/>
          <a:p>
            <a:r>
              <a:rPr lang="en-US" sz="2000" dirty="0">
                <a:solidFill>
                  <a:srgbClr val="00B0F0"/>
                </a:solidFill>
              </a:rPr>
              <a:t>AP Spanish Language and Culture</a:t>
            </a:r>
          </a:p>
        </p:txBody>
      </p:sp>
      <p:sp>
        <p:nvSpPr>
          <p:cNvPr id="6" name="Rectangle 2">
            <a:extLst>
              <a:ext uri="{FF2B5EF4-FFF2-40B4-BE49-F238E27FC236}">
                <a16:creationId xmlns:a16="http://schemas.microsoft.com/office/drawing/2014/main" id="{1A2BEB54-AF30-4CD9-A8D3-57CFDF1F0896}"/>
              </a:ext>
            </a:extLst>
          </p:cNvPr>
          <p:cNvSpPr>
            <a:spLocks noChangeArrowheads="1"/>
          </p:cNvSpPr>
          <p:nvPr/>
        </p:nvSpPr>
        <p:spPr bwMode="auto">
          <a:xfrm>
            <a:off x="0" y="-209981"/>
            <a:ext cx="1344970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100" b="0" i="0" u="none" strike="noStrike" cap="none" normalizeH="0" baseline="0">
                <a:ln>
                  <a:noFill/>
                </a:ln>
                <a:effectLst/>
                <a:latin typeface="inherit"/>
              </a:rPr>
              <a:t>. ¿Ha tenido sus propias experiencias difíciles tratando de equilibrar el valores de su propia cultura y la de su país adoptivo?</a:t>
            </a:r>
            <a:endParaRPr kumimoji="0" lang="es-ES" altLang="en-US" sz="800" b="0" i="0" u="none" strike="noStrike" cap="none" normalizeH="0" baseline="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s-ES" altLang="en-US" b="0" i="0" u="none" strike="noStrike" cap="none" normalizeH="0" baseline="0">
                <a:ln>
                  <a:noFill/>
                </a:ln>
                <a:effectLst/>
                <a:latin typeface="Roboto"/>
              </a:rPr>
            </a:br>
            <a:endParaRPr kumimoji="0" lang="es-ES" altLang="en-US" sz="1800" b="0" i="0" u="none" strike="noStrike" cap="none" normalizeH="0" baseline="0">
              <a:ln>
                <a:noFill/>
              </a:ln>
              <a:effectLst/>
            </a:endParaRPr>
          </a:p>
        </p:txBody>
      </p:sp>
      <p:sp>
        <p:nvSpPr>
          <p:cNvPr id="7" name="Rectangle 3">
            <a:extLst>
              <a:ext uri="{FF2B5EF4-FFF2-40B4-BE49-F238E27FC236}">
                <a16:creationId xmlns:a16="http://schemas.microsoft.com/office/drawing/2014/main" id="{EC8B0318-C4C3-4370-A498-552A09B9670D}"/>
              </a:ext>
            </a:extLst>
          </p:cNvPr>
          <p:cNvSpPr>
            <a:spLocks noChangeArrowheads="1"/>
          </p:cNvSpPr>
          <p:nvPr/>
        </p:nvSpPr>
        <p:spPr bwMode="auto">
          <a:xfrm>
            <a:off x="314961" y="1289261"/>
            <a:ext cx="11989754"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defTabSz="914400"/>
            <a:r>
              <a:rPr lang="en-US" sz="6000" i="1" dirty="0"/>
              <a:t>Real Women Have Curves </a:t>
            </a:r>
          </a:p>
          <a:p>
            <a:pPr lvl="0" defTabSz="914400"/>
            <a:r>
              <a:rPr kumimoji="0" lang="es-ES" altLang="en-US" sz="6000" b="0" i="0" u="none" strike="noStrike" cap="none" normalizeH="0" baseline="0" dirty="0">
                <a:ln>
                  <a:noFill/>
                </a:ln>
                <a:solidFill>
                  <a:schemeClr val="tx1"/>
                </a:solidFill>
                <a:effectLst/>
                <a:latin typeface="inherit"/>
              </a:rPr>
              <a:t>¿Has tenido tus propias experiencias</a:t>
            </a:r>
            <a:r>
              <a:rPr kumimoji="0" lang="es-ES" altLang="en-US" sz="6000" b="0" i="0" u="none" strike="noStrike" cap="none" normalizeH="0" dirty="0">
                <a:ln>
                  <a:noFill/>
                </a:ln>
                <a:solidFill>
                  <a:schemeClr val="tx1"/>
                </a:solidFill>
                <a:effectLst/>
                <a:latin typeface="inherit"/>
              </a:rPr>
              <a:t> </a:t>
            </a:r>
            <a:r>
              <a:rPr kumimoji="0" lang="es-ES" altLang="en-US" sz="6000" b="0" i="0" u="none" strike="noStrike" cap="none" normalizeH="0" baseline="0" dirty="0">
                <a:ln>
                  <a:noFill/>
                </a:ln>
                <a:solidFill>
                  <a:schemeClr val="tx1"/>
                </a:solidFill>
                <a:effectLst/>
                <a:latin typeface="inherit"/>
              </a:rPr>
              <a:t>tratando de equilibrar los valores d</a:t>
            </a:r>
            <a:r>
              <a:rPr lang="es-ES" altLang="en-US" sz="6000" dirty="0">
                <a:latin typeface="inherit"/>
              </a:rPr>
              <a:t>e tu cultura/de tus padres con la de Estados Unidos</a:t>
            </a:r>
            <a:r>
              <a:rPr kumimoji="0" lang="es-ES" altLang="en-US" sz="6000" b="0" i="0" u="none" strike="noStrike" cap="none" normalizeH="0" baseline="0" dirty="0">
                <a:ln>
                  <a:noFill/>
                </a:ln>
                <a:solidFill>
                  <a:schemeClr val="tx1"/>
                </a:solidFill>
                <a:effectLst/>
                <a:latin typeface="inherit"/>
              </a:rPr>
              <a:t>?</a:t>
            </a:r>
            <a:endParaRPr kumimoji="0" lang="es-ES" altLang="en-US" sz="6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s-ES" altLang="en-US" b="0" i="0" u="none" strike="noStrike" cap="none" normalizeH="0" baseline="0" dirty="0">
                <a:ln>
                  <a:noFill/>
                </a:ln>
                <a:solidFill>
                  <a:srgbClr val="202124"/>
                </a:solidFill>
                <a:effectLst/>
                <a:latin typeface="Roboto"/>
              </a:rPr>
            </a:b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10911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A6ABAF0-E214-4FE2-9B6A-8FB6897EABFC}"/>
              </a:ext>
            </a:extLst>
          </p:cNvPr>
          <p:cNvSpPr>
            <a:spLocks noGrp="1"/>
          </p:cNvSpPr>
          <p:nvPr>
            <p:ph type="subTitle" idx="1"/>
          </p:nvPr>
        </p:nvSpPr>
        <p:spPr>
          <a:xfrm>
            <a:off x="0" y="29223"/>
            <a:ext cx="4339891" cy="1157917"/>
          </a:xfrm>
        </p:spPr>
        <p:txBody>
          <a:bodyPr>
            <a:normAutofit/>
          </a:bodyPr>
          <a:lstStyle/>
          <a:p>
            <a:pPr algn="l"/>
            <a:r>
              <a:rPr lang="en-US" dirty="0">
                <a:solidFill>
                  <a:srgbClr val="00B0F0"/>
                </a:solidFill>
              </a:rPr>
              <a:t>Las </a:t>
            </a:r>
            <a:r>
              <a:rPr lang="en-US" dirty="0" err="1">
                <a:solidFill>
                  <a:srgbClr val="00B0F0"/>
                </a:solidFill>
              </a:rPr>
              <a:t>familias</a:t>
            </a:r>
            <a:r>
              <a:rPr lang="en-US" dirty="0">
                <a:solidFill>
                  <a:srgbClr val="00B0F0"/>
                </a:solidFill>
              </a:rPr>
              <a:t> y las </a:t>
            </a:r>
            <a:r>
              <a:rPr lang="en-US" dirty="0" err="1">
                <a:solidFill>
                  <a:srgbClr val="00B0F0"/>
                </a:solidFill>
              </a:rPr>
              <a:t>comunidades</a:t>
            </a:r>
            <a:endParaRPr lang="en-US" dirty="0">
              <a:solidFill>
                <a:srgbClr val="00B0F0"/>
              </a:solidFill>
            </a:endParaRPr>
          </a:p>
          <a:p>
            <a:pPr algn="l"/>
            <a:r>
              <a:rPr lang="en-US" dirty="0">
                <a:solidFill>
                  <a:srgbClr val="00B0F0"/>
                </a:solidFill>
              </a:rPr>
              <a:t>- La </a:t>
            </a:r>
            <a:r>
              <a:rPr lang="en-US" dirty="0" err="1">
                <a:solidFill>
                  <a:srgbClr val="00B0F0"/>
                </a:solidFill>
              </a:rPr>
              <a:t>estructura</a:t>
            </a:r>
            <a:r>
              <a:rPr lang="en-US" dirty="0">
                <a:solidFill>
                  <a:srgbClr val="00B0F0"/>
                </a:solidFill>
              </a:rPr>
              <a:t> de la </a:t>
            </a:r>
            <a:r>
              <a:rPr lang="en-US" dirty="0" err="1">
                <a:solidFill>
                  <a:srgbClr val="00B0F0"/>
                </a:solidFill>
              </a:rPr>
              <a:t>familia</a:t>
            </a:r>
            <a:endParaRPr lang="en-US" dirty="0">
              <a:solidFill>
                <a:srgbClr val="00B0F0"/>
              </a:solidFill>
            </a:endParaRPr>
          </a:p>
          <a:p>
            <a:pPr>
              <a:buFontTx/>
              <a:buChar char="-"/>
            </a:pPr>
            <a:endParaRPr lang="en-US" dirty="0">
              <a:solidFill>
                <a:srgbClr val="00B0F0"/>
              </a:solidFill>
            </a:endParaRPr>
          </a:p>
        </p:txBody>
      </p:sp>
      <p:sp>
        <p:nvSpPr>
          <p:cNvPr id="4" name="TextBox 3">
            <a:extLst>
              <a:ext uri="{FF2B5EF4-FFF2-40B4-BE49-F238E27FC236}">
                <a16:creationId xmlns:a16="http://schemas.microsoft.com/office/drawing/2014/main" id="{232C4853-384E-4E0A-9979-6938F7B5E8A2}"/>
              </a:ext>
            </a:extLst>
          </p:cNvPr>
          <p:cNvSpPr txBox="1"/>
          <p:nvPr/>
        </p:nvSpPr>
        <p:spPr>
          <a:xfrm>
            <a:off x="8194087" y="0"/>
            <a:ext cx="3948068" cy="400110"/>
          </a:xfrm>
          <a:prstGeom prst="rect">
            <a:avLst/>
          </a:prstGeom>
          <a:noFill/>
        </p:spPr>
        <p:txBody>
          <a:bodyPr wrap="none" rtlCol="0">
            <a:spAutoFit/>
          </a:bodyPr>
          <a:lstStyle/>
          <a:p>
            <a:r>
              <a:rPr lang="en-US" sz="2000" dirty="0">
                <a:solidFill>
                  <a:srgbClr val="00B0F0"/>
                </a:solidFill>
              </a:rPr>
              <a:t>AP Spanish Language and Culture</a:t>
            </a:r>
          </a:p>
        </p:txBody>
      </p:sp>
      <p:sp>
        <p:nvSpPr>
          <p:cNvPr id="7" name="Rectangle 2">
            <a:extLst>
              <a:ext uri="{FF2B5EF4-FFF2-40B4-BE49-F238E27FC236}">
                <a16:creationId xmlns:a16="http://schemas.microsoft.com/office/drawing/2014/main" id="{D21AB8ED-F413-4DFE-B295-13F658046B7E}"/>
              </a:ext>
            </a:extLst>
          </p:cNvPr>
          <p:cNvSpPr>
            <a:spLocks noGrp="1" noChangeArrowheads="1"/>
          </p:cNvSpPr>
          <p:nvPr>
            <p:ph type="ctrTitle"/>
          </p:nvPr>
        </p:nvSpPr>
        <p:spPr bwMode="auto">
          <a:xfrm>
            <a:off x="0" y="1919664"/>
            <a:ext cx="12192000" cy="342145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lvl="0" algn="l" defTabSz="914400" eaLnBrk="0" fontAlgn="base" hangingPunct="0">
              <a:spcAft>
                <a:spcPct val="0"/>
              </a:spcAft>
            </a:pPr>
            <a:r>
              <a:rPr kumimoji="0" lang="es-ES" altLang="en-US" sz="3200" b="0" i="0" u="none" strike="noStrike" cap="none" normalizeH="0" baseline="0" dirty="0">
                <a:ln>
                  <a:noFill/>
                </a:ln>
                <a:solidFill>
                  <a:srgbClr val="202124"/>
                </a:solidFill>
                <a:effectLst/>
                <a:latin typeface="inherit"/>
              </a:rPr>
              <a:t>Durante varias escenas se puede escuchar una canción del grupo colombiano Aterciopelados con el título “Chica difícil” del CD, “La pipa de la paz” (1996). El texto comienza con "Soy una chica difícil, pero yo valgo la pena...". </a:t>
            </a:r>
            <a:br>
              <a:rPr kumimoji="0" lang="es-ES" altLang="en-US" sz="3200" b="0" i="0" u="none" strike="noStrike" cap="none" normalizeH="0" baseline="0" dirty="0">
                <a:ln>
                  <a:noFill/>
                </a:ln>
                <a:solidFill>
                  <a:srgbClr val="202124"/>
                </a:solidFill>
                <a:effectLst/>
                <a:latin typeface="inherit"/>
              </a:rPr>
            </a:br>
            <a:r>
              <a:rPr kumimoji="0" lang="es-ES" altLang="en-US" sz="3200" b="0" i="0" u="none" strike="noStrike" cap="none" normalizeH="0" baseline="0" dirty="0">
                <a:ln>
                  <a:noFill/>
                </a:ln>
                <a:solidFill>
                  <a:srgbClr val="202124"/>
                </a:solidFill>
                <a:effectLst/>
                <a:latin typeface="inherit"/>
              </a:rPr>
              <a:t>	a) Piensa si esta oración es cierta para Ana, (¿para ti?) ¿cómo?. </a:t>
            </a:r>
            <a:br>
              <a:rPr kumimoji="0" lang="es-ES" altLang="en-US" sz="3200" b="0" i="0" u="none" strike="noStrike" cap="none" normalizeH="0" baseline="0" dirty="0">
                <a:ln>
                  <a:noFill/>
                </a:ln>
                <a:solidFill>
                  <a:srgbClr val="202124"/>
                </a:solidFill>
                <a:effectLst/>
                <a:latin typeface="inherit"/>
              </a:rPr>
            </a:br>
            <a:r>
              <a:rPr kumimoji="0" lang="es-ES" altLang="en-US" sz="3200" b="0" i="0" u="none" strike="noStrike" cap="none" normalizeH="0" baseline="0" dirty="0">
                <a:ln>
                  <a:noFill/>
                </a:ln>
                <a:solidFill>
                  <a:srgbClr val="202124"/>
                </a:solidFill>
                <a:effectLst/>
                <a:latin typeface="inherit"/>
              </a:rPr>
              <a:t>	b)</a:t>
            </a:r>
            <a:r>
              <a:rPr lang="es-ES" altLang="en-US" sz="3200" dirty="0">
                <a:ln>
                  <a:noFill/>
                </a:ln>
                <a:solidFill>
                  <a:srgbClr val="202124"/>
                </a:solidFill>
                <a:effectLst/>
                <a:latin typeface="inherit"/>
              </a:rPr>
              <a:t> Para ti, ¿qué significa ser un@ chic@ difícil? </a:t>
            </a:r>
            <a:br>
              <a:rPr kumimoji="0" lang="es-ES" altLang="en-US" sz="3200" b="0" i="0" u="none" strike="noStrike" cap="none" normalizeH="0" baseline="0" dirty="0">
                <a:ln>
                  <a:noFill/>
                </a:ln>
                <a:solidFill>
                  <a:srgbClr val="202124"/>
                </a:solidFill>
                <a:effectLst/>
                <a:latin typeface="inherit"/>
              </a:rPr>
            </a:br>
            <a:r>
              <a:rPr kumimoji="0" lang="es-ES" altLang="en-US" sz="3200" b="0" i="0" u="none" strike="noStrike" cap="none" normalizeH="0" baseline="0" dirty="0">
                <a:ln>
                  <a:noFill/>
                </a:ln>
                <a:solidFill>
                  <a:srgbClr val="202124"/>
                </a:solidFill>
                <a:effectLst/>
                <a:latin typeface="inherit"/>
              </a:rPr>
              <a:t>	c) </a:t>
            </a:r>
            <a:r>
              <a:rPr lang="es-ES" altLang="en-US" sz="3200" dirty="0">
                <a:ln>
                  <a:noFill/>
                </a:ln>
                <a:solidFill>
                  <a:srgbClr val="202124"/>
                </a:solidFill>
                <a:effectLst/>
                <a:latin typeface="inherit"/>
              </a:rPr>
              <a:t>Intercambia tus pensamientos con un </a:t>
            </a:r>
            <a:r>
              <a:rPr lang="es-ES" altLang="en-US" sz="3200" dirty="0" err="1">
                <a:ln>
                  <a:noFill/>
                </a:ln>
                <a:solidFill>
                  <a:srgbClr val="202124"/>
                </a:solidFill>
                <a:effectLst/>
                <a:latin typeface="inherit"/>
              </a:rPr>
              <a:t>compañer</a:t>
            </a:r>
            <a:r>
              <a:rPr lang="es-ES" altLang="en-US" sz="3200" dirty="0">
                <a:ln>
                  <a:noFill/>
                </a:ln>
                <a:solidFill>
                  <a:srgbClr val="202124"/>
                </a:solidFill>
                <a:effectLst/>
                <a:latin typeface="inherit"/>
              </a:rPr>
              <a:t>@ de clase.</a:t>
            </a:r>
            <a:endParaRPr kumimoji="0" lang="es-E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93611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A6ABAF0-E214-4FE2-9B6A-8FB6897EABFC}"/>
              </a:ext>
            </a:extLst>
          </p:cNvPr>
          <p:cNvSpPr>
            <a:spLocks noGrp="1"/>
          </p:cNvSpPr>
          <p:nvPr>
            <p:ph type="subTitle" idx="1"/>
          </p:nvPr>
        </p:nvSpPr>
        <p:spPr>
          <a:xfrm>
            <a:off x="0" y="29223"/>
            <a:ext cx="4339891" cy="1157917"/>
          </a:xfrm>
        </p:spPr>
        <p:txBody>
          <a:bodyPr>
            <a:normAutofit/>
          </a:bodyPr>
          <a:lstStyle/>
          <a:p>
            <a:pPr algn="l"/>
            <a:r>
              <a:rPr lang="en-US" dirty="0">
                <a:solidFill>
                  <a:srgbClr val="00B0F0"/>
                </a:solidFill>
              </a:rPr>
              <a:t>Las </a:t>
            </a:r>
            <a:r>
              <a:rPr lang="en-US" dirty="0" err="1">
                <a:solidFill>
                  <a:srgbClr val="00B0F0"/>
                </a:solidFill>
              </a:rPr>
              <a:t>familias</a:t>
            </a:r>
            <a:r>
              <a:rPr lang="en-US" dirty="0">
                <a:solidFill>
                  <a:srgbClr val="00B0F0"/>
                </a:solidFill>
              </a:rPr>
              <a:t> y las </a:t>
            </a:r>
            <a:r>
              <a:rPr lang="en-US" dirty="0" err="1">
                <a:solidFill>
                  <a:srgbClr val="00B0F0"/>
                </a:solidFill>
              </a:rPr>
              <a:t>comunidades</a:t>
            </a:r>
            <a:endParaRPr lang="en-US" dirty="0">
              <a:solidFill>
                <a:srgbClr val="00B0F0"/>
              </a:solidFill>
            </a:endParaRPr>
          </a:p>
          <a:p>
            <a:pPr algn="l"/>
            <a:r>
              <a:rPr lang="en-US" dirty="0">
                <a:solidFill>
                  <a:srgbClr val="00B0F0"/>
                </a:solidFill>
              </a:rPr>
              <a:t>- La </a:t>
            </a:r>
            <a:r>
              <a:rPr lang="en-US" dirty="0" err="1">
                <a:solidFill>
                  <a:srgbClr val="00B0F0"/>
                </a:solidFill>
              </a:rPr>
              <a:t>estructura</a:t>
            </a:r>
            <a:r>
              <a:rPr lang="en-US" dirty="0">
                <a:solidFill>
                  <a:srgbClr val="00B0F0"/>
                </a:solidFill>
              </a:rPr>
              <a:t> de la </a:t>
            </a:r>
            <a:r>
              <a:rPr lang="en-US" dirty="0" err="1">
                <a:solidFill>
                  <a:srgbClr val="00B0F0"/>
                </a:solidFill>
              </a:rPr>
              <a:t>familia</a:t>
            </a:r>
            <a:endParaRPr lang="en-US" dirty="0">
              <a:solidFill>
                <a:srgbClr val="00B0F0"/>
              </a:solidFill>
            </a:endParaRPr>
          </a:p>
          <a:p>
            <a:pPr>
              <a:buFontTx/>
              <a:buChar char="-"/>
            </a:pPr>
            <a:endParaRPr lang="en-US" dirty="0">
              <a:solidFill>
                <a:srgbClr val="00B0F0"/>
              </a:solidFill>
            </a:endParaRPr>
          </a:p>
        </p:txBody>
      </p:sp>
      <p:sp>
        <p:nvSpPr>
          <p:cNvPr id="4" name="TextBox 3">
            <a:extLst>
              <a:ext uri="{FF2B5EF4-FFF2-40B4-BE49-F238E27FC236}">
                <a16:creationId xmlns:a16="http://schemas.microsoft.com/office/drawing/2014/main" id="{232C4853-384E-4E0A-9979-6938F7B5E8A2}"/>
              </a:ext>
            </a:extLst>
          </p:cNvPr>
          <p:cNvSpPr txBox="1"/>
          <p:nvPr/>
        </p:nvSpPr>
        <p:spPr>
          <a:xfrm>
            <a:off x="8194087" y="0"/>
            <a:ext cx="3948068" cy="400110"/>
          </a:xfrm>
          <a:prstGeom prst="rect">
            <a:avLst/>
          </a:prstGeom>
          <a:noFill/>
        </p:spPr>
        <p:txBody>
          <a:bodyPr wrap="none" rtlCol="0">
            <a:spAutoFit/>
          </a:bodyPr>
          <a:lstStyle/>
          <a:p>
            <a:r>
              <a:rPr lang="en-US" sz="2000" dirty="0">
                <a:solidFill>
                  <a:srgbClr val="00B0F0"/>
                </a:solidFill>
              </a:rPr>
              <a:t>AP Spanish Language and Culture</a:t>
            </a:r>
          </a:p>
        </p:txBody>
      </p:sp>
      <p:sp>
        <p:nvSpPr>
          <p:cNvPr id="6" name="Rectangle 1">
            <a:extLst>
              <a:ext uri="{FF2B5EF4-FFF2-40B4-BE49-F238E27FC236}">
                <a16:creationId xmlns:a16="http://schemas.microsoft.com/office/drawing/2014/main" id="{742650B0-0976-4A4C-AED3-CA2CB9458911}"/>
              </a:ext>
            </a:extLst>
          </p:cNvPr>
          <p:cNvSpPr>
            <a:spLocks noChangeArrowheads="1"/>
          </p:cNvSpPr>
          <p:nvPr/>
        </p:nvSpPr>
        <p:spPr bwMode="auto">
          <a:xfrm>
            <a:off x="132080" y="1314519"/>
            <a:ext cx="12010075" cy="566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600" b="0" i="0" u="none" strike="noStrike" cap="none" normalizeH="0" baseline="0" dirty="0">
                <a:ln>
                  <a:noFill/>
                </a:ln>
                <a:solidFill>
                  <a:schemeClr val="tx1"/>
                </a:solidFill>
                <a:effectLst/>
                <a:latin typeface="inherit"/>
              </a:rPr>
              <a:t>Elije una de las siguientes personas: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800" dirty="0">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3600" b="0" i="0" u="none" strike="noStrike" cap="none" normalizeH="0" baseline="0" dirty="0">
                <a:ln>
                  <a:noFill/>
                </a:ln>
                <a:solidFill>
                  <a:schemeClr val="tx1"/>
                </a:solidFill>
                <a:effectLst/>
                <a:latin typeface="inherit"/>
              </a:rPr>
              <a:t>Después de un año en la universidad de Nueva York, Ana escribe una carta a…</a:t>
            </a:r>
          </a:p>
          <a:p>
            <a:pPr marL="742950" marR="0" lvl="0" indent="-742950" algn="l" defTabSz="914400" rtl="0" eaLnBrk="0" fontAlgn="base" latinLnBrk="0" hangingPunct="0">
              <a:lnSpc>
                <a:spcPct val="100000"/>
              </a:lnSpc>
              <a:spcBef>
                <a:spcPct val="0"/>
              </a:spcBef>
              <a:spcAft>
                <a:spcPct val="0"/>
              </a:spcAft>
              <a:buClrTx/>
              <a:buSzTx/>
              <a:buFontTx/>
              <a:buAutoNum type="alphaLcParenR"/>
              <a:tabLst/>
            </a:pPr>
            <a:r>
              <a:rPr kumimoji="0" lang="es-ES" altLang="en-US" sz="3600" b="0" i="0" u="none" strike="noStrike" cap="none" normalizeH="0" baseline="0" dirty="0">
                <a:ln>
                  <a:noFill/>
                </a:ln>
                <a:solidFill>
                  <a:schemeClr val="tx1"/>
                </a:solidFill>
                <a:effectLst/>
                <a:latin typeface="inherit"/>
              </a:rPr>
              <a:t>su madre </a:t>
            </a:r>
          </a:p>
          <a:p>
            <a:pPr marL="742950" marR="0" lvl="0" indent="-742950" algn="l" defTabSz="914400" rtl="0" eaLnBrk="0" fontAlgn="base" latinLnBrk="0" hangingPunct="0">
              <a:lnSpc>
                <a:spcPct val="100000"/>
              </a:lnSpc>
              <a:spcBef>
                <a:spcPct val="0"/>
              </a:spcBef>
              <a:spcAft>
                <a:spcPct val="0"/>
              </a:spcAft>
              <a:buClrTx/>
              <a:buSzTx/>
              <a:buFontTx/>
              <a:buAutoNum type="alphaLcParenR"/>
              <a:tabLst/>
            </a:pPr>
            <a:r>
              <a:rPr kumimoji="0" lang="es-ES" altLang="en-US" sz="3600" b="0" i="0" u="none" strike="noStrike" cap="none" normalizeH="0" baseline="0" dirty="0">
                <a:ln>
                  <a:noFill/>
                </a:ln>
                <a:solidFill>
                  <a:schemeClr val="tx1"/>
                </a:solidFill>
                <a:effectLst/>
                <a:latin typeface="inherit"/>
              </a:rPr>
              <a:t>su padre </a:t>
            </a:r>
          </a:p>
          <a:p>
            <a:pPr marL="742950" marR="0" lvl="0" indent="-742950" algn="l" defTabSz="914400" rtl="0" eaLnBrk="0" fontAlgn="base" latinLnBrk="0" hangingPunct="0">
              <a:lnSpc>
                <a:spcPct val="100000"/>
              </a:lnSpc>
              <a:spcBef>
                <a:spcPct val="0"/>
              </a:spcBef>
              <a:spcAft>
                <a:spcPct val="0"/>
              </a:spcAft>
              <a:buClrTx/>
              <a:buSzTx/>
              <a:buFontTx/>
              <a:buAutoNum type="alphaLcParenR"/>
              <a:tabLst/>
            </a:pPr>
            <a:r>
              <a:rPr kumimoji="0" lang="es-ES" altLang="en-US" sz="3600" b="0" i="0" u="none" strike="noStrike" cap="none" normalizeH="0" baseline="0" dirty="0">
                <a:ln>
                  <a:noFill/>
                </a:ln>
                <a:solidFill>
                  <a:schemeClr val="tx1"/>
                </a:solidFill>
                <a:effectLst/>
                <a:latin typeface="inherit"/>
              </a:rPr>
              <a:t>su abuelo </a:t>
            </a:r>
          </a:p>
          <a:p>
            <a:pPr marL="742950" marR="0" lvl="0" indent="-742950" algn="l" defTabSz="914400" rtl="0" eaLnBrk="0" fontAlgn="base" latinLnBrk="0" hangingPunct="0">
              <a:lnSpc>
                <a:spcPct val="100000"/>
              </a:lnSpc>
              <a:spcBef>
                <a:spcPct val="0"/>
              </a:spcBef>
              <a:spcAft>
                <a:spcPct val="0"/>
              </a:spcAft>
              <a:buClrTx/>
              <a:buSzTx/>
              <a:buFontTx/>
              <a:buAutoNum type="alphaLcParenR"/>
              <a:tabLst/>
            </a:pPr>
            <a:r>
              <a:rPr kumimoji="0" lang="es-ES" altLang="en-US" sz="3600" b="0" i="0" u="none" strike="noStrike" cap="none" normalizeH="0" baseline="0" dirty="0">
                <a:ln>
                  <a:noFill/>
                </a:ln>
                <a:solidFill>
                  <a:schemeClr val="tx1"/>
                </a:solidFill>
                <a:effectLst/>
                <a:latin typeface="inherit"/>
              </a:rPr>
              <a:t>a Estela </a:t>
            </a:r>
          </a:p>
          <a:p>
            <a:pPr marL="742950" marR="0" lvl="0" indent="-742950" algn="l" defTabSz="914400" rtl="0" eaLnBrk="0" fontAlgn="base" latinLnBrk="0" hangingPunct="0">
              <a:lnSpc>
                <a:spcPct val="100000"/>
              </a:lnSpc>
              <a:spcBef>
                <a:spcPct val="0"/>
              </a:spcBef>
              <a:spcAft>
                <a:spcPct val="0"/>
              </a:spcAft>
              <a:buClrTx/>
              <a:buSzTx/>
              <a:buFontTx/>
              <a:buAutoNum type="alphaLcParenR"/>
              <a:tabLst/>
            </a:pPr>
            <a:r>
              <a:rPr kumimoji="0" lang="es-ES" altLang="en-US" sz="3600" b="0" i="0" u="none" strike="noStrike" cap="none" normalizeH="0" baseline="0" dirty="0">
                <a:ln>
                  <a:noFill/>
                </a:ln>
                <a:solidFill>
                  <a:schemeClr val="tx1"/>
                </a:solidFill>
                <a:effectLst/>
                <a:latin typeface="inherit"/>
              </a:rPr>
              <a:t>a las trabajadoras de la fábrica </a:t>
            </a:r>
          </a:p>
          <a:p>
            <a:pPr marL="742950" marR="0" lvl="0" indent="-742950" algn="l" defTabSz="914400" rtl="0" eaLnBrk="0" fontAlgn="base" latinLnBrk="0" hangingPunct="0">
              <a:lnSpc>
                <a:spcPct val="100000"/>
              </a:lnSpc>
              <a:spcBef>
                <a:spcPct val="0"/>
              </a:spcBef>
              <a:spcAft>
                <a:spcPct val="0"/>
              </a:spcAft>
              <a:buClrTx/>
              <a:buSzTx/>
              <a:buFontTx/>
              <a:buAutoNum type="alphaLcParenR"/>
              <a:tabLst/>
            </a:pPr>
            <a:r>
              <a:rPr kumimoji="0" lang="es-ES" altLang="en-US" sz="3600" b="0" i="0" u="none" strike="noStrike" cap="none" normalizeH="0" baseline="0" dirty="0">
                <a:ln>
                  <a:noFill/>
                </a:ln>
                <a:solidFill>
                  <a:schemeClr val="tx1"/>
                </a:solidFill>
                <a:effectLst/>
                <a:latin typeface="inherit"/>
              </a:rPr>
              <a:t>a Jimmy</a:t>
            </a:r>
            <a:endParaRPr kumimoji="0" lang="es-ES" altLang="en-US" sz="3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s-ES" altLang="en-US" b="0" i="0" u="none" strike="noStrike" cap="none" normalizeH="0" baseline="0" dirty="0">
                <a:ln>
                  <a:noFill/>
                </a:ln>
                <a:solidFill>
                  <a:srgbClr val="202124"/>
                </a:solidFill>
                <a:effectLst/>
                <a:latin typeface="Roboto" panose="020B0604020202020204" charset="0"/>
                <a:cs typeface="Roboto" panose="020B0604020202020204" charset="0"/>
              </a:rPr>
            </a:b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545826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Slate</Template>
  <TotalTime>4838</TotalTime>
  <Words>1010</Words>
  <Application>Microsoft Office PowerPoint</Application>
  <PresentationFormat>Widescreen</PresentationFormat>
  <Paragraphs>160</Paragraphs>
  <Slides>15</Slides>
  <Notes>11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Calisto MT</vt:lpstr>
      <vt:lpstr>inherit</vt:lpstr>
      <vt:lpstr>Roboto</vt:lpstr>
      <vt:lpstr>Times New Roman</vt:lpstr>
      <vt:lpstr>Trebuchet MS</vt:lpstr>
      <vt:lpstr>Wingdings 2</vt:lpstr>
      <vt:lpstr>Slate</vt:lpstr>
      <vt:lpstr>PowerPoint Presentation</vt:lpstr>
      <vt:lpstr>PowerPoint Presentation</vt:lpstr>
      <vt:lpstr>PowerPoint Presentation</vt:lpstr>
      <vt:lpstr>Observa la imagen de la página 173 y contesta las preguntas que le siguen.</vt:lpstr>
      <vt:lpstr>PowerPoint Presentation</vt:lpstr>
      <vt:lpstr>Escribe 3 características que piensas deben ser parte de una familia/matrimonio para tener éxito. 1. 2. 3.</vt:lpstr>
      <vt:lpstr> </vt:lpstr>
      <vt:lpstr>Durante varias escenas se puede escuchar una canción del grupo colombiano Aterciopelados con el título “Chica difícil” del CD, “La pipa de la paz” (1996). El texto comienza con "Soy una chica difícil, pero yo valgo la pena...".   a) Piensa si esta oración es cierta para Ana, (¿para ti?) ¿cómo?.   b) Para ti, ¿qué significa ser un@ chic@ difícil?   c) Intercambia tus pensamientos con un compañer@ de clase.</vt:lpstr>
      <vt:lpstr>PowerPoint Presentation</vt:lpstr>
      <vt:lpstr>PowerPoint Presentation</vt:lpstr>
      <vt:lpstr> Real Women Have Curves 10 años después, ¿en dónde está Ana? ¿dónde trabaja? ¿dónde vive?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 la imagen de la página 58 y contesta las preguntas que le siguen.</dc:title>
  <dc:creator>Jorge Espana</dc:creator>
  <cp:lastModifiedBy>Espana, Jorge</cp:lastModifiedBy>
  <cp:revision>153</cp:revision>
  <dcterms:created xsi:type="dcterms:W3CDTF">2015-09-13T21:49:46Z</dcterms:created>
  <dcterms:modified xsi:type="dcterms:W3CDTF">2022-06-01T16:01:20Z</dcterms:modified>
</cp:coreProperties>
</file>