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36"/>
  </p:notesMasterIdLst>
  <p:sldIdLst>
    <p:sldId id="346" r:id="rId2"/>
    <p:sldId id="347" r:id="rId3"/>
    <p:sldId id="350" r:id="rId4"/>
    <p:sldId id="300" r:id="rId5"/>
    <p:sldId id="256" r:id="rId6"/>
    <p:sldId id="270" r:id="rId7"/>
    <p:sldId id="299" r:id="rId8"/>
    <p:sldId id="351" r:id="rId9"/>
    <p:sldId id="295" r:id="rId10"/>
    <p:sldId id="296" r:id="rId11"/>
    <p:sldId id="297" r:id="rId12"/>
    <p:sldId id="289" r:id="rId13"/>
    <p:sldId id="282" r:id="rId14"/>
    <p:sldId id="280" r:id="rId15"/>
    <p:sldId id="279" r:id="rId16"/>
    <p:sldId id="281" r:id="rId17"/>
    <p:sldId id="283" r:id="rId18"/>
    <p:sldId id="284" r:id="rId19"/>
    <p:sldId id="285" r:id="rId20"/>
    <p:sldId id="286" r:id="rId21"/>
    <p:sldId id="287" r:id="rId22"/>
    <p:sldId id="291" r:id="rId23"/>
    <p:sldId id="292" r:id="rId24"/>
    <p:sldId id="293" r:id="rId25"/>
    <p:sldId id="294" r:id="rId26"/>
    <p:sldId id="272" r:id="rId27"/>
    <p:sldId id="298" r:id="rId28"/>
    <p:sldId id="273" r:id="rId29"/>
    <p:sldId id="274" r:id="rId30"/>
    <p:sldId id="275" r:id="rId31"/>
    <p:sldId id="276" r:id="rId32"/>
    <p:sldId id="277" r:id="rId33"/>
    <p:sldId id="348" r:id="rId34"/>
    <p:sldId id="34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6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780" y="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05FE0-AF93-4B48-BAF7-118701416AE8}" type="doc">
      <dgm:prSet loTypeId="urn:microsoft.com/office/officeart/2011/layout/TabList" loCatId="list" qsTypeId="urn:microsoft.com/office/officeart/2005/8/quickstyle/3d2" qsCatId="3D" csTypeId="urn:microsoft.com/office/officeart/2005/8/colors/accent1_2" csCatId="accent1" phldr="1"/>
      <dgm:spPr/>
      <dgm:t>
        <a:bodyPr/>
        <a:lstStyle/>
        <a:p>
          <a:endParaRPr lang="en-US"/>
        </a:p>
      </dgm:t>
    </dgm:pt>
    <dgm:pt modelId="{640008D1-1104-4CD7-9794-1700AAA8AA93}">
      <dgm:prSet phldrT="[Text]" custT="1"/>
      <dgm:spPr/>
      <dgm:t>
        <a:bodyPr/>
        <a:lstStyle/>
        <a:p>
          <a:r>
            <a:rPr lang="en-US" sz="4400" dirty="0" err="1"/>
            <a:t>Tema</a:t>
          </a:r>
          <a:r>
            <a:rPr lang="en-US" sz="4400" dirty="0"/>
            <a:t>:</a:t>
          </a:r>
        </a:p>
      </dgm:t>
    </dgm:pt>
    <dgm:pt modelId="{7527ECB2-CC48-4744-9E92-F12BB2AAB040}" type="parTrans" cxnId="{F4452888-F325-4F55-BE2D-8701F07EE32B}">
      <dgm:prSet/>
      <dgm:spPr/>
      <dgm:t>
        <a:bodyPr/>
        <a:lstStyle/>
        <a:p>
          <a:endParaRPr lang="en-US"/>
        </a:p>
      </dgm:t>
    </dgm:pt>
    <dgm:pt modelId="{ABCF5368-DAF6-4A04-8FE0-F69A0FCA3F8D}" type="sibTrans" cxnId="{F4452888-F325-4F55-BE2D-8701F07EE32B}">
      <dgm:prSet/>
      <dgm:spPr/>
      <dgm:t>
        <a:bodyPr/>
        <a:lstStyle/>
        <a:p>
          <a:endParaRPr lang="en-US"/>
        </a:p>
      </dgm:t>
    </dgm:pt>
    <dgm:pt modelId="{047CC675-E510-4A2A-BF3A-5E53C8B476AE}">
      <dgm:prSet phldrT="[Text]" custT="1"/>
      <dgm:spPr/>
      <dgm:t>
        <a:bodyPr/>
        <a:lstStyle/>
        <a:p>
          <a:r>
            <a:rPr lang="es-419" sz="4000" dirty="0">
              <a:effectLst/>
              <a:latin typeface="Times New Roman" panose="02020603050405020304" pitchFamily="18" charset="0"/>
              <a:cs typeface="Times New Roman" panose="02020603050405020304" pitchFamily="18" charset="0"/>
            </a:rPr>
            <a:t>La vida contemporánea</a:t>
          </a:r>
          <a:endParaRPr lang="en-US" sz="4000" dirty="0"/>
        </a:p>
      </dgm:t>
    </dgm:pt>
    <dgm:pt modelId="{0B6CE6DD-A2A6-48FC-AAC1-6177F6F5FF34}" type="parTrans" cxnId="{F48BDBA7-5AE7-4874-B6E2-B1D2A7665300}">
      <dgm:prSet/>
      <dgm:spPr/>
      <dgm:t>
        <a:bodyPr/>
        <a:lstStyle/>
        <a:p>
          <a:endParaRPr lang="en-US"/>
        </a:p>
      </dgm:t>
    </dgm:pt>
    <dgm:pt modelId="{2081FDA8-39A3-47D1-A9F9-8EE83DD4C709}" type="sibTrans" cxnId="{F48BDBA7-5AE7-4874-B6E2-B1D2A7665300}">
      <dgm:prSet/>
      <dgm:spPr/>
      <dgm:t>
        <a:bodyPr/>
        <a:lstStyle/>
        <a:p>
          <a:endParaRPr lang="en-US"/>
        </a:p>
      </dgm:t>
    </dgm:pt>
    <dgm:pt modelId="{2FD8BD6E-D272-42B8-A915-00ED4D03666B}">
      <dgm:prSet phldrT="[Text]"/>
      <dgm:spPr/>
      <dgm:t>
        <a:bodyPr/>
        <a:lstStyle/>
        <a:p>
          <a:endParaRPr lang="en-US" dirty="0"/>
        </a:p>
      </dgm:t>
    </dgm:pt>
    <dgm:pt modelId="{E3529BFD-6E28-4F5C-AA1E-D614F6C9CAA5}" type="parTrans" cxnId="{391CFC8B-F30B-4149-9FCB-08368A2F79A6}">
      <dgm:prSet/>
      <dgm:spPr/>
      <dgm:t>
        <a:bodyPr/>
        <a:lstStyle/>
        <a:p>
          <a:endParaRPr lang="en-US"/>
        </a:p>
      </dgm:t>
    </dgm:pt>
    <dgm:pt modelId="{6C7E5F0B-2EF8-4AA0-98E9-8D289D07212C}" type="sibTrans" cxnId="{391CFC8B-F30B-4149-9FCB-08368A2F79A6}">
      <dgm:prSet/>
      <dgm:spPr/>
      <dgm:t>
        <a:bodyPr/>
        <a:lstStyle/>
        <a:p>
          <a:endParaRPr lang="en-US"/>
        </a:p>
      </dgm:t>
    </dgm:pt>
    <dgm:pt modelId="{A3962A81-EB49-45C6-84F5-EF7EC92258DD}">
      <dgm:prSet phldrT="[Text]" custT="1"/>
      <dgm:spPr/>
      <dgm:t>
        <a:bodyPr/>
        <a:lstStyle/>
        <a:p>
          <a:r>
            <a:rPr lang="en-US" sz="4400" dirty="0" err="1"/>
            <a:t>Contextos</a:t>
          </a:r>
          <a:r>
            <a:rPr lang="en-US" sz="4400" dirty="0"/>
            <a:t>:</a:t>
          </a:r>
        </a:p>
      </dgm:t>
    </dgm:pt>
    <dgm:pt modelId="{D0327B41-19F9-44BC-A6AD-1084902142D6}" type="parTrans" cxnId="{565A88A8-7692-427A-B193-5806479D992B}">
      <dgm:prSet/>
      <dgm:spPr/>
      <dgm:t>
        <a:bodyPr/>
        <a:lstStyle/>
        <a:p>
          <a:endParaRPr lang="en-US"/>
        </a:p>
      </dgm:t>
    </dgm:pt>
    <dgm:pt modelId="{52D2B5C0-64B4-4F33-898B-8040D2D8CF3B}" type="sibTrans" cxnId="{565A88A8-7692-427A-B193-5806479D992B}">
      <dgm:prSet/>
      <dgm:spPr/>
      <dgm:t>
        <a:bodyPr/>
        <a:lstStyle/>
        <a:p>
          <a:endParaRPr lang="en-US"/>
        </a:p>
      </dgm:t>
    </dgm:pt>
    <dgm:pt modelId="{C343C3D1-853D-47A2-B76D-CBA6EFECD39A}">
      <dgm:prSet phldrT="[Text]" custT="1"/>
      <dgm:spPr/>
      <dgm:t>
        <a:bodyPr/>
        <a:lstStyle/>
        <a:p>
          <a:pPr>
            <a:buFont typeface="Arial" panose="020B0604020202020204" pitchFamily="34" charset="0"/>
            <a:buNone/>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s-419" sz="4000" dirty="0">
              <a:effectLst/>
              <a:latin typeface="Times New Roman" panose="02020603050405020304" pitchFamily="18" charset="0"/>
              <a:cs typeface="Times New Roman" panose="02020603050405020304" pitchFamily="18" charset="0"/>
            </a:rPr>
            <a:t>La educación y las carreras profesionales</a:t>
          </a:r>
          <a:endParaRPr lang="en-US" sz="4000" dirty="0"/>
        </a:p>
      </dgm:t>
    </dgm:pt>
    <dgm:pt modelId="{C5780A92-A2C0-49F3-B75C-C16AEE896AAE}" type="parTrans" cxnId="{728B5071-A196-4210-8FCC-45BDA9760047}">
      <dgm:prSet/>
      <dgm:spPr/>
      <dgm:t>
        <a:bodyPr/>
        <a:lstStyle/>
        <a:p>
          <a:endParaRPr lang="en-US"/>
        </a:p>
      </dgm:t>
    </dgm:pt>
    <dgm:pt modelId="{B05739E4-3FB6-49B1-8461-986935CBC050}" type="sibTrans" cxnId="{728B5071-A196-4210-8FCC-45BDA9760047}">
      <dgm:prSet/>
      <dgm:spPr/>
      <dgm:t>
        <a:bodyPr/>
        <a:lstStyle/>
        <a:p>
          <a:endParaRPr lang="en-US"/>
        </a:p>
      </dgm:t>
    </dgm:pt>
    <dgm:pt modelId="{E55212AC-9268-4FE4-AA52-3E27B99D2289}">
      <dgm:prSet phldrT="[Text]"/>
      <dgm:spPr/>
      <dgm:t>
        <a:bodyPr/>
        <a:lstStyle/>
        <a:p>
          <a:endParaRPr lang="en-US" dirty="0"/>
        </a:p>
      </dgm:t>
    </dgm:pt>
    <dgm:pt modelId="{4039D239-83F4-4C38-AA9C-73BD8DD4E609}" type="parTrans" cxnId="{C015ABC0-6524-4EB1-A516-6928AB40C9B2}">
      <dgm:prSet/>
      <dgm:spPr/>
      <dgm:t>
        <a:bodyPr/>
        <a:lstStyle/>
        <a:p>
          <a:endParaRPr lang="en-US"/>
        </a:p>
      </dgm:t>
    </dgm:pt>
    <dgm:pt modelId="{25732756-8B2C-479D-9754-E591F5E3EDF6}" type="sibTrans" cxnId="{C015ABC0-6524-4EB1-A516-6928AB40C9B2}">
      <dgm:prSet/>
      <dgm:spPr/>
      <dgm:t>
        <a:bodyPr/>
        <a:lstStyle/>
        <a:p>
          <a:endParaRPr lang="en-US"/>
        </a:p>
      </dgm:t>
    </dgm:pt>
    <dgm:pt modelId="{984071B3-780F-4CE4-9EB9-1E4F79CA484F}">
      <dgm:prSet phldrT="[Text]" custT="1"/>
      <dgm:spPr/>
      <dgm:t>
        <a:bodyPr/>
        <a:lstStyle/>
        <a:p>
          <a:r>
            <a:rPr lang="en-US" sz="4400" dirty="0" err="1"/>
            <a:t>Otros</a:t>
          </a:r>
          <a:r>
            <a:rPr lang="en-US" sz="4400" dirty="0"/>
            <a:t> </a:t>
          </a:r>
          <a:r>
            <a:rPr lang="en-US" sz="4400" dirty="0" err="1"/>
            <a:t>temas</a:t>
          </a:r>
          <a:r>
            <a:rPr lang="en-US" sz="4400" dirty="0"/>
            <a:t>:</a:t>
          </a:r>
        </a:p>
      </dgm:t>
    </dgm:pt>
    <dgm:pt modelId="{66E2A653-E77F-4736-9BC4-73DC25EB6591}" type="parTrans" cxnId="{98E9837F-6673-4FC9-8E91-21DA685F0D34}">
      <dgm:prSet/>
      <dgm:spPr/>
      <dgm:t>
        <a:bodyPr/>
        <a:lstStyle/>
        <a:p>
          <a:endParaRPr lang="en-US"/>
        </a:p>
      </dgm:t>
    </dgm:pt>
    <dgm:pt modelId="{5B154C37-F26B-472A-B5C6-CC688A7773FA}" type="sibTrans" cxnId="{98E9837F-6673-4FC9-8E91-21DA685F0D34}">
      <dgm:prSet/>
      <dgm:spPr/>
      <dgm:t>
        <a:bodyPr/>
        <a:lstStyle/>
        <a:p>
          <a:endParaRPr lang="en-US"/>
        </a:p>
      </dgm:t>
    </dgm:pt>
    <dgm:pt modelId="{863625FB-FE80-4EA9-A03D-B92F410FD417}">
      <dgm:prSet phldrT="[Text]"/>
      <dgm:spPr/>
      <dgm:t>
        <a:bodyPr/>
        <a:lstStyle/>
        <a:p>
          <a:r>
            <a:rPr lang="en-US" dirty="0"/>
            <a:t>Las </a:t>
          </a:r>
          <a:r>
            <a:rPr lang="en-US" dirty="0" err="1"/>
            <a:t>relaciones</a:t>
          </a:r>
          <a:r>
            <a:rPr lang="en-US" dirty="0"/>
            <a:t> </a:t>
          </a:r>
          <a:r>
            <a:rPr lang="en-US" dirty="0" err="1"/>
            <a:t>profesionales</a:t>
          </a:r>
          <a:r>
            <a:rPr lang="en-US" dirty="0"/>
            <a:t>, El </a:t>
          </a:r>
          <a:r>
            <a:rPr lang="en-US" dirty="0" err="1"/>
            <a:t>trabajo</a:t>
          </a:r>
          <a:r>
            <a:rPr lang="en-US" dirty="0"/>
            <a:t> </a:t>
          </a:r>
          <a:r>
            <a:rPr lang="en-US" dirty="0" err="1"/>
            <a:t>voluntario</a:t>
          </a:r>
          <a:endParaRPr lang="en-US" dirty="0"/>
        </a:p>
      </dgm:t>
    </dgm:pt>
    <dgm:pt modelId="{73155A6D-907B-450F-9D0B-DBDA000DB458}" type="parTrans" cxnId="{9D29F793-DA30-4365-86CF-5D29F280F921}">
      <dgm:prSet/>
      <dgm:spPr/>
      <dgm:t>
        <a:bodyPr/>
        <a:lstStyle/>
        <a:p>
          <a:endParaRPr lang="en-US"/>
        </a:p>
      </dgm:t>
    </dgm:pt>
    <dgm:pt modelId="{D63B25DC-2FC8-4077-9390-7E399CF9C67F}" type="sibTrans" cxnId="{9D29F793-DA30-4365-86CF-5D29F280F921}">
      <dgm:prSet/>
      <dgm:spPr/>
      <dgm:t>
        <a:bodyPr/>
        <a:lstStyle/>
        <a:p>
          <a:endParaRPr lang="en-US"/>
        </a:p>
      </dgm:t>
    </dgm:pt>
    <dgm:pt modelId="{A57A449F-0568-41B4-B19D-F59B60F8A1D6}">
      <dgm:prSet phldrT="[Text]"/>
      <dgm:spPr/>
      <dgm:t>
        <a:bodyPr/>
        <a:lstStyle/>
        <a:p>
          <a:endParaRPr lang="en-US" dirty="0"/>
        </a:p>
      </dgm:t>
    </dgm:pt>
    <dgm:pt modelId="{0AB22B6F-ACFB-469F-AB8C-063D8210E29E}" type="parTrans" cxnId="{9E8E6AC1-E8A9-4432-BE89-0EE2E1B985FA}">
      <dgm:prSet/>
      <dgm:spPr/>
      <dgm:t>
        <a:bodyPr/>
        <a:lstStyle/>
        <a:p>
          <a:endParaRPr lang="en-US"/>
        </a:p>
      </dgm:t>
    </dgm:pt>
    <dgm:pt modelId="{04C43E28-C68D-4DB0-A582-B58A9BF500BC}" type="sibTrans" cxnId="{9E8E6AC1-E8A9-4432-BE89-0EE2E1B985FA}">
      <dgm:prSet/>
      <dgm:spPr/>
      <dgm:t>
        <a:bodyPr/>
        <a:lstStyle/>
        <a:p>
          <a:endParaRPr lang="en-US"/>
        </a:p>
      </dgm:t>
    </dgm:pt>
    <dgm:pt modelId="{754C4E62-11F5-49E9-BAB1-728A6B3E3425}" type="pres">
      <dgm:prSet presAssocID="{65705FE0-AF93-4B48-BAF7-118701416AE8}" presName="Name0" presStyleCnt="0">
        <dgm:presLayoutVars>
          <dgm:chMax/>
          <dgm:chPref val="3"/>
          <dgm:dir/>
          <dgm:animOne val="branch"/>
          <dgm:animLvl val="lvl"/>
        </dgm:presLayoutVars>
      </dgm:prSet>
      <dgm:spPr/>
    </dgm:pt>
    <dgm:pt modelId="{A7243C8B-7BD2-4B14-8623-D0252608257B}" type="pres">
      <dgm:prSet presAssocID="{640008D1-1104-4CD7-9794-1700AAA8AA93}" presName="composite" presStyleCnt="0"/>
      <dgm:spPr/>
    </dgm:pt>
    <dgm:pt modelId="{0EE180FE-DB03-4BA7-8E62-AD408CDE9397}" type="pres">
      <dgm:prSet presAssocID="{640008D1-1104-4CD7-9794-1700AAA8AA93}" presName="FirstChild" presStyleLbl="revTx" presStyleIdx="0" presStyleCnt="6" custLinFactNeighborX="0" custLinFactNeighborY="12898">
        <dgm:presLayoutVars>
          <dgm:chMax val="0"/>
          <dgm:chPref val="0"/>
          <dgm:bulletEnabled val="1"/>
        </dgm:presLayoutVars>
      </dgm:prSet>
      <dgm:spPr/>
    </dgm:pt>
    <dgm:pt modelId="{1150A5F4-EE77-4CDA-94D6-F85236EEFC42}" type="pres">
      <dgm:prSet presAssocID="{640008D1-1104-4CD7-9794-1700AAA8AA93}" presName="Parent" presStyleLbl="alignNode1" presStyleIdx="0" presStyleCnt="3">
        <dgm:presLayoutVars>
          <dgm:chMax val="3"/>
          <dgm:chPref val="3"/>
          <dgm:bulletEnabled val="1"/>
        </dgm:presLayoutVars>
      </dgm:prSet>
      <dgm:spPr/>
    </dgm:pt>
    <dgm:pt modelId="{2AAB42DD-ED12-45FE-AAB8-55B01987ADEE}" type="pres">
      <dgm:prSet presAssocID="{640008D1-1104-4CD7-9794-1700AAA8AA93}" presName="Accent" presStyleLbl="parChTrans1D1" presStyleIdx="0" presStyleCnt="3"/>
      <dgm:spPr/>
    </dgm:pt>
    <dgm:pt modelId="{641B860B-2F19-49DD-BA04-9E9E80F1759A}" type="pres">
      <dgm:prSet presAssocID="{640008D1-1104-4CD7-9794-1700AAA8AA93}" presName="Child" presStyleLbl="revTx" presStyleIdx="1" presStyleCnt="6">
        <dgm:presLayoutVars>
          <dgm:chMax val="0"/>
          <dgm:chPref val="0"/>
          <dgm:bulletEnabled val="1"/>
        </dgm:presLayoutVars>
      </dgm:prSet>
      <dgm:spPr/>
    </dgm:pt>
    <dgm:pt modelId="{645F3FFA-1A54-43BD-BDE8-B98DD144A385}" type="pres">
      <dgm:prSet presAssocID="{ABCF5368-DAF6-4A04-8FE0-F69A0FCA3F8D}" presName="sibTrans" presStyleCnt="0"/>
      <dgm:spPr/>
    </dgm:pt>
    <dgm:pt modelId="{CAEB579F-1F4F-4013-AB79-EB58011CCEC3}" type="pres">
      <dgm:prSet presAssocID="{A3962A81-EB49-45C6-84F5-EF7EC92258DD}" presName="composite" presStyleCnt="0"/>
      <dgm:spPr/>
    </dgm:pt>
    <dgm:pt modelId="{5CBE4250-DDFF-44D4-A0B9-4AB8931DAAE8}" type="pres">
      <dgm:prSet presAssocID="{A3962A81-EB49-45C6-84F5-EF7EC92258DD}" presName="FirstChild" presStyleLbl="revTx" presStyleIdx="2" presStyleCnt="6" custLinFactNeighborX="0" custLinFactNeighborY="23953">
        <dgm:presLayoutVars>
          <dgm:chMax val="0"/>
          <dgm:chPref val="0"/>
          <dgm:bulletEnabled val="1"/>
        </dgm:presLayoutVars>
      </dgm:prSet>
      <dgm:spPr/>
    </dgm:pt>
    <dgm:pt modelId="{E44E6DDC-FD25-4A7A-9133-257D802A4F28}" type="pres">
      <dgm:prSet presAssocID="{A3962A81-EB49-45C6-84F5-EF7EC92258DD}" presName="Parent" presStyleLbl="alignNode1" presStyleIdx="1" presStyleCnt="3">
        <dgm:presLayoutVars>
          <dgm:chMax val="3"/>
          <dgm:chPref val="3"/>
          <dgm:bulletEnabled val="1"/>
        </dgm:presLayoutVars>
      </dgm:prSet>
      <dgm:spPr/>
    </dgm:pt>
    <dgm:pt modelId="{5EB5D3D5-D263-41DA-AE50-E0446F6E0464}" type="pres">
      <dgm:prSet presAssocID="{A3962A81-EB49-45C6-84F5-EF7EC92258DD}" presName="Accent" presStyleLbl="parChTrans1D1" presStyleIdx="1" presStyleCnt="3"/>
      <dgm:spPr/>
    </dgm:pt>
    <dgm:pt modelId="{C995FD61-0CE5-4DA4-BBD0-5902EF36B083}" type="pres">
      <dgm:prSet presAssocID="{A3962A81-EB49-45C6-84F5-EF7EC92258DD}" presName="Child" presStyleLbl="revTx" presStyleIdx="3" presStyleCnt="6">
        <dgm:presLayoutVars>
          <dgm:chMax val="0"/>
          <dgm:chPref val="0"/>
          <dgm:bulletEnabled val="1"/>
        </dgm:presLayoutVars>
      </dgm:prSet>
      <dgm:spPr/>
    </dgm:pt>
    <dgm:pt modelId="{B1284700-F080-4FE7-A485-87F653DB1C29}" type="pres">
      <dgm:prSet presAssocID="{52D2B5C0-64B4-4F33-898B-8040D2D8CF3B}" presName="sibTrans" presStyleCnt="0"/>
      <dgm:spPr/>
    </dgm:pt>
    <dgm:pt modelId="{4C11A6BE-B23E-4D53-96DE-3B9395225F3F}" type="pres">
      <dgm:prSet presAssocID="{984071B3-780F-4CE4-9EB9-1E4F79CA484F}" presName="composite" presStyleCnt="0"/>
      <dgm:spPr/>
    </dgm:pt>
    <dgm:pt modelId="{B568BA0E-0716-4780-A270-AC7C60E064F2}" type="pres">
      <dgm:prSet presAssocID="{984071B3-780F-4CE4-9EB9-1E4F79CA484F}" presName="FirstChild" presStyleLbl="revTx" presStyleIdx="4" presStyleCnt="6" custScaleX="96618" custScaleY="115737" custLinFactNeighborX="296" custLinFactNeighborY="1843">
        <dgm:presLayoutVars>
          <dgm:chMax val="0"/>
          <dgm:chPref val="0"/>
          <dgm:bulletEnabled val="1"/>
        </dgm:presLayoutVars>
      </dgm:prSet>
      <dgm:spPr/>
    </dgm:pt>
    <dgm:pt modelId="{D382A6FD-64F4-4DA1-9048-6024F65AEE00}" type="pres">
      <dgm:prSet presAssocID="{984071B3-780F-4CE4-9EB9-1E4F79CA484F}" presName="Parent" presStyleLbl="alignNode1" presStyleIdx="2" presStyleCnt="3" custScaleX="106907" custScaleY="113194" custLinFactNeighborX="1983" custLinFactNeighborY="-1937">
        <dgm:presLayoutVars>
          <dgm:chMax val="3"/>
          <dgm:chPref val="3"/>
          <dgm:bulletEnabled val="1"/>
        </dgm:presLayoutVars>
      </dgm:prSet>
      <dgm:spPr/>
    </dgm:pt>
    <dgm:pt modelId="{3A202E5A-3F4C-4A85-A751-46A476A1B2E7}" type="pres">
      <dgm:prSet presAssocID="{984071B3-780F-4CE4-9EB9-1E4F79CA484F}" presName="Accent" presStyleLbl="parChTrans1D1" presStyleIdx="2" presStyleCnt="3" custSzY="45720" custScaleX="100000" custLinFactY="41112" custLinFactNeighborX="-699" custLinFactNeighborY="100000"/>
      <dgm:spPr/>
    </dgm:pt>
    <dgm:pt modelId="{189D0994-E954-4098-9E32-22E9F3EEB122}" type="pres">
      <dgm:prSet presAssocID="{984071B3-780F-4CE4-9EB9-1E4F79CA484F}" presName="Child" presStyleLbl="revTx" presStyleIdx="5" presStyleCnt="6" custScaleY="100324">
        <dgm:presLayoutVars>
          <dgm:chMax val="0"/>
          <dgm:chPref val="0"/>
          <dgm:bulletEnabled val="1"/>
        </dgm:presLayoutVars>
      </dgm:prSet>
      <dgm:spPr/>
    </dgm:pt>
  </dgm:ptLst>
  <dgm:cxnLst>
    <dgm:cxn modelId="{C5870413-93B1-4318-8F44-3D205C92C806}" type="presOf" srcId="{863625FB-FE80-4EA9-A03D-B92F410FD417}" destId="{B568BA0E-0716-4780-A270-AC7C60E064F2}" srcOrd="0" destOrd="0" presId="urn:microsoft.com/office/officeart/2011/layout/TabList"/>
    <dgm:cxn modelId="{A889846D-2996-4795-A528-C03FB939A9C2}" type="presOf" srcId="{A3962A81-EB49-45C6-84F5-EF7EC92258DD}" destId="{E44E6DDC-FD25-4A7A-9133-257D802A4F28}" srcOrd="0" destOrd="0" presId="urn:microsoft.com/office/officeart/2011/layout/TabList"/>
    <dgm:cxn modelId="{728B5071-A196-4210-8FCC-45BDA9760047}" srcId="{A3962A81-EB49-45C6-84F5-EF7EC92258DD}" destId="{C343C3D1-853D-47A2-B76D-CBA6EFECD39A}" srcOrd="0" destOrd="0" parTransId="{C5780A92-A2C0-49F3-B75C-C16AEE896AAE}" sibTransId="{B05739E4-3FB6-49B1-8461-986935CBC050}"/>
    <dgm:cxn modelId="{76EE0B56-D834-4C0C-B3D3-AB874527328F}" type="presOf" srcId="{640008D1-1104-4CD7-9794-1700AAA8AA93}" destId="{1150A5F4-EE77-4CDA-94D6-F85236EEFC42}" srcOrd="0" destOrd="0" presId="urn:microsoft.com/office/officeart/2011/layout/TabList"/>
    <dgm:cxn modelId="{98E9837F-6673-4FC9-8E91-21DA685F0D34}" srcId="{65705FE0-AF93-4B48-BAF7-118701416AE8}" destId="{984071B3-780F-4CE4-9EB9-1E4F79CA484F}" srcOrd="2" destOrd="0" parTransId="{66E2A653-E77F-4736-9BC4-73DC25EB6591}" sibTransId="{5B154C37-F26B-472A-B5C6-CC688A7773FA}"/>
    <dgm:cxn modelId="{15C21887-CD48-449F-BE73-EBAD3BF06E0D}" type="presOf" srcId="{C343C3D1-853D-47A2-B76D-CBA6EFECD39A}" destId="{5CBE4250-DDFF-44D4-A0B9-4AB8931DAAE8}" srcOrd="0" destOrd="0" presId="urn:microsoft.com/office/officeart/2011/layout/TabList"/>
    <dgm:cxn modelId="{F4452888-F325-4F55-BE2D-8701F07EE32B}" srcId="{65705FE0-AF93-4B48-BAF7-118701416AE8}" destId="{640008D1-1104-4CD7-9794-1700AAA8AA93}" srcOrd="0" destOrd="0" parTransId="{7527ECB2-CC48-4744-9E92-F12BB2AAB040}" sibTransId="{ABCF5368-DAF6-4A04-8FE0-F69A0FCA3F8D}"/>
    <dgm:cxn modelId="{391CFC8B-F30B-4149-9FCB-08368A2F79A6}" srcId="{640008D1-1104-4CD7-9794-1700AAA8AA93}" destId="{2FD8BD6E-D272-42B8-A915-00ED4D03666B}" srcOrd="1" destOrd="0" parTransId="{E3529BFD-6E28-4F5C-AA1E-D614F6C9CAA5}" sibTransId="{6C7E5F0B-2EF8-4AA0-98E9-8D289D07212C}"/>
    <dgm:cxn modelId="{9D29F793-DA30-4365-86CF-5D29F280F921}" srcId="{984071B3-780F-4CE4-9EB9-1E4F79CA484F}" destId="{863625FB-FE80-4EA9-A03D-B92F410FD417}" srcOrd="0" destOrd="0" parTransId="{73155A6D-907B-450F-9D0B-DBDA000DB458}" sibTransId="{D63B25DC-2FC8-4077-9390-7E399CF9C67F}"/>
    <dgm:cxn modelId="{F48BDBA7-5AE7-4874-B6E2-B1D2A7665300}" srcId="{640008D1-1104-4CD7-9794-1700AAA8AA93}" destId="{047CC675-E510-4A2A-BF3A-5E53C8B476AE}" srcOrd="0" destOrd="0" parTransId="{0B6CE6DD-A2A6-48FC-AAC1-6177F6F5FF34}" sibTransId="{2081FDA8-39A3-47D1-A9F9-8EE83DD4C709}"/>
    <dgm:cxn modelId="{565A88A8-7692-427A-B193-5806479D992B}" srcId="{65705FE0-AF93-4B48-BAF7-118701416AE8}" destId="{A3962A81-EB49-45C6-84F5-EF7EC92258DD}" srcOrd="1" destOrd="0" parTransId="{D0327B41-19F9-44BC-A6AD-1084902142D6}" sibTransId="{52D2B5C0-64B4-4F33-898B-8040D2D8CF3B}"/>
    <dgm:cxn modelId="{79CEF2B8-5394-459E-8628-0D5A587978B5}" type="presOf" srcId="{2FD8BD6E-D272-42B8-A915-00ED4D03666B}" destId="{641B860B-2F19-49DD-BA04-9E9E80F1759A}" srcOrd="0" destOrd="0" presId="urn:microsoft.com/office/officeart/2011/layout/TabList"/>
    <dgm:cxn modelId="{C015ABC0-6524-4EB1-A516-6928AB40C9B2}" srcId="{A3962A81-EB49-45C6-84F5-EF7EC92258DD}" destId="{E55212AC-9268-4FE4-AA52-3E27B99D2289}" srcOrd="1" destOrd="0" parTransId="{4039D239-83F4-4C38-AA9C-73BD8DD4E609}" sibTransId="{25732756-8B2C-479D-9754-E591F5E3EDF6}"/>
    <dgm:cxn modelId="{9E8E6AC1-E8A9-4432-BE89-0EE2E1B985FA}" srcId="{984071B3-780F-4CE4-9EB9-1E4F79CA484F}" destId="{A57A449F-0568-41B4-B19D-F59B60F8A1D6}" srcOrd="1" destOrd="0" parTransId="{0AB22B6F-ACFB-469F-AB8C-063D8210E29E}" sibTransId="{04C43E28-C68D-4DB0-A582-B58A9BF500BC}"/>
    <dgm:cxn modelId="{092CA2C4-7AFA-4EEB-BD07-A2FCBD9599A8}" type="presOf" srcId="{A57A449F-0568-41B4-B19D-F59B60F8A1D6}" destId="{189D0994-E954-4098-9E32-22E9F3EEB122}" srcOrd="0" destOrd="0" presId="urn:microsoft.com/office/officeart/2011/layout/TabList"/>
    <dgm:cxn modelId="{16BE65D9-2A7A-4A2F-AF62-7E83589B0B92}" type="presOf" srcId="{047CC675-E510-4A2A-BF3A-5E53C8B476AE}" destId="{0EE180FE-DB03-4BA7-8E62-AD408CDE9397}" srcOrd="0" destOrd="0" presId="urn:microsoft.com/office/officeart/2011/layout/TabList"/>
    <dgm:cxn modelId="{3E6617E4-3964-483A-90E3-B59554ABA71D}" type="presOf" srcId="{984071B3-780F-4CE4-9EB9-1E4F79CA484F}" destId="{D382A6FD-64F4-4DA1-9048-6024F65AEE00}" srcOrd="0" destOrd="0" presId="urn:microsoft.com/office/officeart/2011/layout/TabList"/>
    <dgm:cxn modelId="{49E772F8-3A1F-4790-81C5-25728E21FB14}" type="presOf" srcId="{65705FE0-AF93-4B48-BAF7-118701416AE8}" destId="{754C4E62-11F5-49E9-BAB1-728A6B3E3425}" srcOrd="0" destOrd="0" presId="urn:microsoft.com/office/officeart/2011/layout/TabList"/>
    <dgm:cxn modelId="{C831C6FF-A7A2-4815-80CB-2DFE90C5A1CA}" type="presOf" srcId="{E55212AC-9268-4FE4-AA52-3E27B99D2289}" destId="{C995FD61-0CE5-4DA4-BBD0-5902EF36B083}" srcOrd="0" destOrd="0" presId="urn:microsoft.com/office/officeart/2011/layout/TabList"/>
    <dgm:cxn modelId="{DC6F1014-B8D3-401B-AC7F-57F217A583D7}" type="presParOf" srcId="{754C4E62-11F5-49E9-BAB1-728A6B3E3425}" destId="{A7243C8B-7BD2-4B14-8623-D0252608257B}" srcOrd="0" destOrd="0" presId="urn:microsoft.com/office/officeart/2011/layout/TabList"/>
    <dgm:cxn modelId="{80F31DC5-5941-4498-B8B7-EFE2B2E1EB16}" type="presParOf" srcId="{A7243C8B-7BD2-4B14-8623-D0252608257B}" destId="{0EE180FE-DB03-4BA7-8E62-AD408CDE9397}" srcOrd="0" destOrd="0" presId="urn:microsoft.com/office/officeart/2011/layout/TabList"/>
    <dgm:cxn modelId="{8E52A097-CFF1-46A2-A990-F5FB57EA2F50}" type="presParOf" srcId="{A7243C8B-7BD2-4B14-8623-D0252608257B}" destId="{1150A5F4-EE77-4CDA-94D6-F85236EEFC42}" srcOrd="1" destOrd="0" presId="urn:microsoft.com/office/officeart/2011/layout/TabList"/>
    <dgm:cxn modelId="{EED14BFC-8A90-43AA-8A42-A497900080EF}" type="presParOf" srcId="{A7243C8B-7BD2-4B14-8623-D0252608257B}" destId="{2AAB42DD-ED12-45FE-AAB8-55B01987ADEE}" srcOrd="2" destOrd="0" presId="urn:microsoft.com/office/officeart/2011/layout/TabList"/>
    <dgm:cxn modelId="{9752069B-016B-435E-ACE7-E9BEEC1E8202}" type="presParOf" srcId="{754C4E62-11F5-49E9-BAB1-728A6B3E3425}" destId="{641B860B-2F19-49DD-BA04-9E9E80F1759A}" srcOrd="1" destOrd="0" presId="urn:microsoft.com/office/officeart/2011/layout/TabList"/>
    <dgm:cxn modelId="{CE55FC6E-A30B-4222-9CEA-9B1C09D2F31E}" type="presParOf" srcId="{754C4E62-11F5-49E9-BAB1-728A6B3E3425}" destId="{645F3FFA-1A54-43BD-BDE8-B98DD144A385}" srcOrd="2" destOrd="0" presId="urn:microsoft.com/office/officeart/2011/layout/TabList"/>
    <dgm:cxn modelId="{B3BEB27B-0605-4C3C-91B7-1C310A5A27B5}" type="presParOf" srcId="{754C4E62-11F5-49E9-BAB1-728A6B3E3425}" destId="{CAEB579F-1F4F-4013-AB79-EB58011CCEC3}" srcOrd="3" destOrd="0" presId="urn:microsoft.com/office/officeart/2011/layout/TabList"/>
    <dgm:cxn modelId="{2134EF37-581F-43E9-8A0C-54CCB8DCD583}" type="presParOf" srcId="{CAEB579F-1F4F-4013-AB79-EB58011CCEC3}" destId="{5CBE4250-DDFF-44D4-A0B9-4AB8931DAAE8}" srcOrd="0" destOrd="0" presId="urn:microsoft.com/office/officeart/2011/layout/TabList"/>
    <dgm:cxn modelId="{84B1BCBB-AA07-46F7-B5D3-B985F2B91CBB}" type="presParOf" srcId="{CAEB579F-1F4F-4013-AB79-EB58011CCEC3}" destId="{E44E6DDC-FD25-4A7A-9133-257D802A4F28}" srcOrd="1" destOrd="0" presId="urn:microsoft.com/office/officeart/2011/layout/TabList"/>
    <dgm:cxn modelId="{284000E2-73E1-46D9-828A-F4028458A366}" type="presParOf" srcId="{CAEB579F-1F4F-4013-AB79-EB58011CCEC3}" destId="{5EB5D3D5-D263-41DA-AE50-E0446F6E0464}" srcOrd="2" destOrd="0" presId="urn:microsoft.com/office/officeart/2011/layout/TabList"/>
    <dgm:cxn modelId="{75E88EFF-BD2A-4DC7-99E7-B1306F71C072}" type="presParOf" srcId="{754C4E62-11F5-49E9-BAB1-728A6B3E3425}" destId="{C995FD61-0CE5-4DA4-BBD0-5902EF36B083}" srcOrd="4" destOrd="0" presId="urn:microsoft.com/office/officeart/2011/layout/TabList"/>
    <dgm:cxn modelId="{0BF93DD4-3CC9-421D-A09C-898B03A2C1D4}" type="presParOf" srcId="{754C4E62-11F5-49E9-BAB1-728A6B3E3425}" destId="{B1284700-F080-4FE7-A485-87F653DB1C29}" srcOrd="5" destOrd="0" presId="urn:microsoft.com/office/officeart/2011/layout/TabList"/>
    <dgm:cxn modelId="{96F6A6C3-41E1-43D0-BE60-D9CDEE55E125}" type="presParOf" srcId="{754C4E62-11F5-49E9-BAB1-728A6B3E3425}" destId="{4C11A6BE-B23E-4D53-96DE-3B9395225F3F}" srcOrd="6" destOrd="0" presId="urn:microsoft.com/office/officeart/2011/layout/TabList"/>
    <dgm:cxn modelId="{A2D5C38E-C2A2-4580-B22C-FD0F3F990FF4}" type="presParOf" srcId="{4C11A6BE-B23E-4D53-96DE-3B9395225F3F}" destId="{B568BA0E-0716-4780-A270-AC7C60E064F2}" srcOrd="0" destOrd="0" presId="urn:microsoft.com/office/officeart/2011/layout/TabList"/>
    <dgm:cxn modelId="{02DEDB9A-11D9-405A-A223-C6B0F1BD1849}" type="presParOf" srcId="{4C11A6BE-B23E-4D53-96DE-3B9395225F3F}" destId="{D382A6FD-64F4-4DA1-9048-6024F65AEE00}" srcOrd="1" destOrd="0" presId="urn:microsoft.com/office/officeart/2011/layout/TabList"/>
    <dgm:cxn modelId="{4C1C1DD3-165B-4AB4-981A-14CBEFDE41AB}" type="presParOf" srcId="{4C11A6BE-B23E-4D53-96DE-3B9395225F3F}" destId="{3A202E5A-3F4C-4A85-A751-46A476A1B2E7}" srcOrd="2" destOrd="0" presId="urn:microsoft.com/office/officeart/2011/layout/TabList"/>
    <dgm:cxn modelId="{797EFA52-6BBD-4521-AF32-72E799BB44AD}" type="presParOf" srcId="{754C4E62-11F5-49E9-BAB1-728A6B3E3425}" destId="{189D0994-E954-4098-9E32-22E9F3EEB122}"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78ECE-1810-4A4F-A355-31E948AA8C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D45FC2A-770F-4F09-970A-BAE85B919066}">
      <dgm:prSet phldrT="[Text]" custT="1"/>
      <dgm:spPr/>
      <dgm:t>
        <a:bodyPr/>
        <a:lstStyle/>
        <a:p>
          <a:r>
            <a:rPr lang="en-US" sz="2800" dirty="0"/>
            <a:t>Skills and learning objectives</a:t>
          </a:r>
        </a:p>
      </dgm:t>
    </dgm:pt>
    <dgm:pt modelId="{7303CC77-C044-497A-952A-4ADFFBC012F8}" type="parTrans" cxnId="{F09D0BF9-864D-4EF4-BFD9-3E132F95452C}">
      <dgm:prSet/>
      <dgm:spPr/>
      <dgm:t>
        <a:bodyPr/>
        <a:lstStyle/>
        <a:p>
          <a:endParaRPr lang="en-US"/>
        </a:p>
      </dgm:t>
    </dgm:pt>
    <dgm:pt modelId="{032AC25F-39CF-4A69-A446-CECD170E4C12}" type="sibTrans" cxnId="{F09D0BF9-864D-4EF4-BFD9-3E132F95452C}">
      <dgm:prSet/>
      <dgm:spPr/>
      <dgm:t>
        <a:bodyPr/>
        <a:lstStyle/>
        <a:p>
          <a:endParaRPr lang="en-US"/>
        </a:p>
      </dgm:t>
    </dgm:pt>
    <dgm:pt modelId="{93AE894F-EB4F-4E7E-B928-0E9EB0282305}">
      <dgm:prSet phldrT="[Text]"/>
      <dgm:spPr/>
      <dgm:t>
        <a:bodyPr/>
        <a:lstStyle/>
        <a:p>
          <a:pPr algn="l"/>
          <a:r>
            <a:rPr lang="en-US" dirty="0"/>
            <a:t> 3.A: Interpret the distinguishing features of a text.</a:t>
          </a:r>
        </a:p>
      </dgm:t>
    </dgm:pt>
    <dgm:pt modelId="{8F8419A0-7802-4CFA-8DB2-4AFC9C89C7F7}" type="parTrans" cxnId="{559D5FE8-FDB7-490B-B8CF-C06F7B36195A}">
      <dgm:prSet/>
      <dgm:spPr/>
      <dgm:t>
        <a:bodyPr/>
        <a:lstStyle/>
        <a:p>
          <a:endParaRPr lang="en-US"/>
        </a:p>
      </dgm:t>
    </dgm:pt>
    <dgm:pt modelId="{84410107-6E94-496B-A658-4243C2521430}" type="sibTrans" cxnId="{559D5FE8-FDB7-490B-B8CF-C06F7B36195A}">
      <dgm:prSet/>
      <dgm:spPr/>
      <dgm:t>
        <a:bodyPr/>
        <a:lstStyle/>
        <a:p>
          <a:endParaRPr lang="en-US"/>
        </a:p>
      </dgm:t>
    </dgm:pt>
    <dgm:pt modelId="{0809F476-B66C-46A8-8B7E-86343F442390}">
      <dgm:prSet phldrT="[Text]"/>
      <dgm:spPr/>
      <dgm:t>
        <a:bodyPr/>
        <a:lstStyle/>
        <a:p>
          <a:pPr algn="l"/>
          <a:r>
            <a:rPr lang="en-US" dirty="0"/>
            <a:t>6.B: Understand and apply appropriate and varied syntactical expressions in interpersonal writing.</a:t>
          </a:r>
        </a:p>
      </dgm:t>
    </dgm:pt>
    <dgm:pt modelId="{A8A21C6F-033B-4617-BAF3-3190F4557943}" type="parTrans" cxnId="{F2F54660-405F-4BA3-8186-5DEA3DE7FCE7}">
      <dgm:prSet/>
      <dgm:spPr/>
      <dgm:t>
        <a:bodyPr/>
        <a:lstStyle/>
        <a:p>
          <a:endParaRPr lang="en-US"/>
        </a:p>
      </dgm:t>
    </dgm:pt>
    <dgm:pt modelId="{A4DAB99E-E6A8-4A6A-882F-7BA30EFF12D4}" type="sibTrans" cxnId="{F2F54660-405F-4BA3-8186-5DEA3DE7FCE7}">
      <dgm:prSet/>
      <dgm:spPr/>
      <dgm:t>
        <a:bodyPr/>
        <a:lstStyle/>
        <a:p>
          <a:endParaRPr lang="en-US"/>
        </a:p>
      </dgm:t>
    </dgm:pt>
    <dgm:pt modelId="{9D6EB81B-4EF7-434F-80D8-612C4529AC64}">
      <dgm:prSet phldrT="[Text]"/>
      <dgm:spPr/>
      <dgm:t>
        <a:bodyPr/>
        <a:lstStyle/>
        <a:p>
          <a:pPr algn="l"/>
          <a:r>
            <a:rPr lang="en-US" dirty="0"/>
            <a:t>7.B: Use appropriate vocal and visual strategies to communicate an idea in presentational speaking.</a:t>
          </a:r>
        </a:p>
      </dgm:t>
    </dgm:pt>
    <dgm:pt modelId="{E608C7AD-5CBE-4AF0-82D6-DF8EBF982778}" type="parTrans" cxnId="{508CCD54-7FC4-4BFE-9F95-C84EE176571C}">
      <dgm:prSet/>
      <dgm:spPr/>
      <dgm:t>
        <a:bodyPr/>
        <a:lstStyle/>
        <a:p>
          <a:endParaRPr lang="en-US"/>
        </a:p>
      </dgm:t>
    </dgm:pt>
    <dgm:pt modelId="{54B9884A-6EAD-4B35-ACD5-A1332EDFD09F}" type="sibTrans" cxnId="{508CCD54-7FC4-4BFE-9F95-C84EE176571C}">
      <dgm:prSet/>
      <dgm:spPr/>
      <dgm:t>
        <a:bodyPr/>
        <a:lstStyle/>
        <a:p>
          <a:endParaRPr lang="en-US"/>
        </a:p>
      </dgm:t>
    </dgm:pt>
    <dgm:pt modelId="{219142B5-F45C-46D7-9A87-AAD11581D098}">
      <dgm:prSet/>
      <dgm:spPr/>
      <dgm:t>
        <a:bodyPr/>
        <a:lstStyle/>
        <a:p>
          <a:pPr algn="l"/>
          <a:r>
            <a:rPr lang="en-US" dirty="0"/>
            <a:t>3.A.2: Identify the purpose.</a:t>
          </a:r>
        </a:p>
      </dgm:t>
    </dgm:pt>
    <dgm:pt modelId="{D3BA7773-C3F3-4B09-992A-0B47523745E9}" type="parTrans" cxnId="{D780C35A-7398-4378-BE11-15A945333A94}">
      <dgm:prSet/>
      <dgm:spPr/>
      <dgm:t>
        <a:bodyPr/>
        <a:lstStyle/>
        <a:p>
          <a:endParaRPr lang="en-US"/>
        </a:p>
      </dgm:t>
    </dgm:pt>
    <dgm:pt modelId="{58D10220-CB7E-41DE-849F-94E72AB6D92E}" type="sibTrans" cxnId="{D780C35A-7398-4378-BE11-15A945333A94}">
      <dgm:prSet/>
      <dgm:spPr/>
      <dgm:t>
        <a:bodyPr/>
        <a:lstStyle/>
        <a:p>
          <a:endParaRPr lang="en-US"/>
        </a:p>
      </dgm:t>
    </dgm:pt>
    <dgm:pt modelId="{C132C32F-1CC1-49F5-A271-49876AE735AC}">
      <dgm:prSet/>
      <dgm:spPr/>
      <dgm:t>
        <a:bodyPr/>
        <a:lstStyle/>
        <a:p>
          <a:pPr algn="l"/>
          <a:r>
            <a:rPr lang="en-US" dirty="0"/>
            <a:t>7.B.1: Produce spoken presentations in the appropriate register with an introduction, development of topic, and conclusion.</a:t>
          </a:r>
        </a:p>
        <a:p>
          <a:r>
            <a:rPr lang="en-US" dirty="0"/>
            <a:t>7.B.2: Use transitional expressions and cohesive devices to create paragraph-length discourse in spoken presentations.</a:t>
          </a:r>
        </a:p>
      </dgm:t>
    </dgm:pt>
    <dgm:pt modelId="{82BF9E9B-E046-4414-9878-335CA2CDFF49}" type="parTrans" cxnId="{E865BE48-65CE-4027-B46D-8AEE93EA501E}">
      <dgm:prSet/>
      <dgm:spPr/>
      <dgm:t>
        <a:bodyPr/>
        <a:lstStyle/>
        <a:p>
          <a:endParaRPr lang="en-US"/>
        </a:p>
      </dgm:t>
    </dgm:pt>
    <dgm:pt modelId="{EC2CD791-CA69-4C89-B9DD-C370F89F69B9}" type="sibTrans" cxnId="{E865BE48-65CE-4027-B46D-8AEE93EA501E}">
      <dgm:prSet/>
      <dgm:spPr/>
      <dgm:t>
        <a:bodyPr/>
        <a:lstStyle/>
        <a:p>
          <a:endParaRPr lang="en-US"/>
        </a:p>
      </dgm:t>
    </dgm:pt>
    <dgm:pt modelId="{A8D24181-C2B2-4FD2-AE3E-DFC7E0D79466}">
      <dgm:prSet/>
      <dgm:spPr/>
      <dgm:t>
        <a:bodyPr/>
        <a:lstStyle/>
        <a:p>
          <a:pPr algn="l"/>
          <a:r>
            <a:rPr lang="en-US" dirty="0"/>
            <a:t>6.B.1: Use transitional expressions and cohesive devices to create paragraph-length discourse in written exchanges.</a:t>
          </a:r>
        </a:p>
        <a:p>
          <a:pPr algn="l"/>
          <a:r>
            <a:rPr lang="en-US" dirty="0"/>
            <a:t>6.B.2: Comprehend and produce simple, compound, and complex sentences in a variety of time frames in written exchanges.</a:t>
          </a:r>
        </a:p>
      </dgm:t>
    </dgm:pt>
    <dgm:pt modelId="{1326C577-4253-4AE2-9EE4-86652BB95908}" type="sibTrans" cxnId="{F05F5461-6F24-4FF7-9F9B-0FCC4E57A837}">
      <dgm:prSet/>
      <dgm:spPr/>
      <dgm:t>
        <a:bodyPr/>
        <a:lstStyle/>
        <a:p>
          <a:endParaRPr lang="en-US"/>
        </a:p>
      </dgm:t>
    </dgm:pt>
    <dgm:pt modelId="{96B3B8DC-8B4F-4B18-B9D2-020141FA5528}" type="parTrans" cxnId="{F05F5461-6F24-4FF7-9F9B-0FCC4E57A837}">
      <dgm:prSet/>
      <dgm:spPr/>
      <dgm:t>
        <a:bodyPr/>
        <a:lstStyle/>
        <a:p>
          <a:endParaRPr lang="en-US"/>
        </a:p>
      </dgm:t>
    </dgm:pt>
    <dgm:pt modelId="{51CC9992-0D7C-47FD-BAA2-9EEA6DB2599B}" type="pres">
      <dgm:prSet presAssocID="{CBF78ECE-1810-4A4F-A355-31E948AA8C3D}" presName="hierChild1" presStyleCnt="0">
        <dgm:presLayoutVars>
          <dgm:orgChart val="1"/>
          <dgm:chPref val="1"/>
          <dgm:dir/>
          <dgm:animOne val="branch"/>
          <dgm:animLvl val="lvl"/>
          <dgm:resizeHandles/>
        </dgm:presLayoutVars>
      </dgm:prSet>
      <dgm:spPr/>
    </dgm:pt>
    <dgm:pt modelId="{A9B2C915-E065-4251-8175-489034BBF835}" type="pres">
      <dgm:prSet presAssocID="{3D45FC2A-770F-4F09-970A-BAE85B919066}" presName="hierRoot1" presStyleCnt="0">
        <dgm:presLayoutVars>
          <dgm:hierBranch val="init"/>
        </dgm:presLayoutVars>
      </dgm:prSet>
      <dgm:spPr/>
    </dgm:pt>
    <dgm:pt modelId="{D43BB810-563D-48C6-A383-708B2E5AA30F}" type="pres">
      <dgm:prSet presAssocID="{3D45FC2A-770F-4F09-970A-BAE85B919066}" presName="rootComposite1" presStyleCnt="0"/>
      <dgm:spPr/>
    </dgm:pt>
    <dgm:pt modelId="{2DD80ABA-BBED-413F-BC45-498BB3DE59A3}" type="pres">
      <dgm:prSet presAssocID="{3D45FC2A-770F-4F09-970A-BAE85B919066}" presName="rootText1" presStyleLbl="node0" presStyleIdx="0" presStyleCnt="1">
        <dgm:presLayoutVars>
          <dgm:chPref val="3"/>
        </dgm:presLayoutVars>
      </dgm:prSet>
      <dgm:spPr/>
    </dgm:pt>
    <dgm:pt modelId="{821CF199-26DD-4223-B442-CED2180E662B}" type="pres">
      <dgm:prSet presAssocID="{3D45FC2A-770F-4F09-970A-BAE85B919066}" presName="rootConnector1" presStyleLbl="node1" presStyleIdx="0" presStyleCnt="0"/>
      <dgm:spPr/>
    </dgm:pt>
    <dgm:pt modelId="{6283A609-D871-48C6-9BE1-AC41246D8527}" type="pres">
      <dgm:prSet presAssocID="{3D45FC2A-770F-4F09-970A-BAE85B919066}" presName="hierChild2" presStyleCnt="0"/>
      <dgm:spPr/>
    </dgm:pt>
    <dgm:pt modelId="{F6723F6F-C72E-411D-BE48-439B0521F77D}" type="pres">
      <dgm:prSet presAssocID="{8F8419A0-7802-4CFA-8DB2-4AFC9C89C7F7}" presName="Name37" presStyleLbl="parChTrans1D2" presStyleIdx="0" presStyleCnt="3"/>
      <dgm:spPr/>
    </dgm:pt>
    <dgm:pt modelId="{6A0EDA6E-283B-4821-8993-152EA6691AA5}" type="pres">
      <dgm:prSet presAssocID="{93AE894F-EB4F-4E7E-B928-0E9EB0282305}" presName="hierRoot2" presStyleCnt="0">
        <dgm:presLayoutVars>
          <dgm:hierBranch val="init"/>
        </dgm:presLayoutVars>
      </dgm:prSet>
      <dgm:spPr/>
    </dgm:pt>
    <dgm:pt modelId="{2D393BD3-30D3-4FC0-AB45-E56148C12FBF}" type="pres">
      <dgm:prSet presAssocID="{93AE894F-EB4F-4E7E-B928-0E9EB0282305}" presName="rootComposite" presStyleCnt="0"/>
      <dgm:spPr/>
    </dgm:pt>
    <dgm:pt modelId="{D4814DA2-7EF4-4DB1-854C-81DDAE4A7C7A}" type="pres">
      <dgm:prSet presAssocID="{93AE894F-EB4F-4E7E-B928-0E9EB0282305}" presName="rootText" presStyleLbl="node2" presStyleIdx="0" presStyleCnt="3">
        <dgm:presLayoutVars>
          <dgm:chPref val="3"/>
        </dgm:presLayoutVars>
      </dgm:prSet>
      <dgm:spPr/>
    </dgm:pt>
    <dgm:pt modelId="{72A5F56E-99F0-4599-BA56-C10FC4A370F7}" type="pres">
      <dgm:prSet presAssocID="{93AE894F-EB4F-4E7E-B928-0E9EB0282305}" presName="rootConnector" presStyleLbl="node2" presStyleIdx="0" presStyleCnt="3"/>
      <dgm:spPr/>
    </dgm:pt>
    <dgm:pt modelId="{101EB53B-0299-416E-AF99-0C4F432DBD85}" type="pres">
      <dgm:prSet presAssocID="{93AE894F-EB4F-4E7E-B928-0E9EB0282305}" presName="hierChild4" presStyleCnt="0"/>
      <dgm:spPr/>
    </dgm:pt>
    <dgm:pt modelId="{0781C06F-0B11-472D-8CBC-5D3D3ABB2B32}" type="pres">
      <dgm:prSet presAssocID="{D3BA7773-C3F3-4B09-992A-0B47523745E9}" presName="Name37" presStyleLbl="parChTrans1D3" presStyleIdx="0" presStyleCnt="3"/>
      <dgm:spPr/>
    </dgm:pt>
    <dgm:pt modelId="{AB9F5A73-304E-4EE1-AD48-57DE7B4406FA}" type="pres">
      <dgm:prSet presAssocID="{219142B5-F45C-46D7-9A87-AAD11581D098}" presName="hierRoot2" presStyleCnt="0">
        <dgm:presLayoutVars>
          <dgm:hierBranch val="init"/>
        </dgm:presLayoutVars>
      </dgm:prSet>
      <dgm:spPr/>
    </dgm:pt>
    <dgm:pt modelId="{5681E758-96ED-4B82-83B4-6A503EF4D42F}" type="pres">
      <dgm:prSet presAssocID="{219142B5-F45C-46D7-9A87-AAD11581D098}" presName="rootComposite" presStyleCnt="0"/>
      <dgm:spPr/>
    </dgm:pt>
    <dgm:pt modelId="{20BBCE11-6A02-46D7-B011-3D2986635EFC}" type="pres">
      <dgm:prSet presAssocID="{219142B5-F45C-46D7-9A87-AAD11581D098}" presName="rootText" presStyleLbl="node3" presStyleIdx="0" presStyleCnt="3">
        <dgm:presLayoutVars>
          <dgm:chPref val="3"/>
        </dgm:presLayoutVars>
      </dgm:prSet>
      <dgm:spPr/>
    </dgm:pt>
    <dgm:pt modelId="{FEE11A12-E396-4E43-8C41-11C8C53D995C}" type="pres">
      <dgm:prSet presAssocID="{219142B5-F45C-46D7-9A87-AAD11581D098}" presName="rootConnector" presStyleLbl="node3" presStyleIdx="0" presStyleCnt="3"/>
      <dgm:spPr/>
    </dgm:pt>
    <dgm:pt modelId="{BCAA48BC-02C2-4B68-8557-6E287F1004D3}" type="pres">
      <dgm:prSet presAssocID="{219142B5-F45C-46D7-9A87-AAD11581D098}" presName="hierChild4" presStyleCnt="0"/>
      <dgm:spPr/>
    </dgm:pt>
    <dgm:pt modelId="{563E6EDB-0723-492C-8B73-FABF6CA265B2}" type="pres">
      <dgm:prSet presAssocID="{219142B5-F45C-46D7-9A87-AAD11581D098}" presName="hierChild5" presStyleCnt="0"/>
      <dgm:spPr/>
    </dgm:pt>
    <dgm:pt modelId="{ADCB3414-2096-47CC-9930-A0FE6C81AC97}" type="pres">
      <dgm:prSet presAssocID="{93AE894F-EB4F-4E7E-B928-0E9EB0282305}" presName="hierChild5" presStyleCnt="0"/>
      <dgm:spPr/>
    </dgm:pt>
    <dgm:pt modelId="{6590C219-316C-4FA5-B3BD-91152C6E668B}" type="pres">
      <dgm:prSet presAssocID="{A8A21C6F-033B-4617-BAF3-3190F4557943}" presName="Name37" presStyleLbl="parChTrans1D2" presStyleIdx="1" presStyleCnt="3"/>
      <dgm:spPr/>
    </dgm:pt>
    <dgm:pt modelId="{3F43CF3F-CD8E-405C-8559-8A40DCB46026}" type="pres">
      <dgm:prSet presAssocID="{0809F476-B66C-46A8-8B7E-86343F442390}" presName="hierRoot2" presStyleCnt="0">
        <dgm:presLayoutVars>
          <dgm:hierBranch val="init"/>
        </dgm:presLayoutVars>
      </dgm:prSet>
      <dgm:spPr/>
    </dgm:pt>
    <dgm:pt modelId="{EA4370EA-8649-4027-9162-0BF683FE6F02}" type="pres">
      <dgm:prSet presAssocID="{0809F476-B66C-46A8-8B7E-86343F442390}" presName="rootComposite" presStyleCnt="0"/>
      <dgm:spPr/>
    </dgm:pt>
    <dgm:pt modelId="{595D1397-D79F-4493-9EDC-9674BE3EE586}" type="pres">
      <dgm:prSet presAssocID="{0809F476-B66C-46A8-8B7E-86343F442390}" presName="rootText" presStyleLbl="node2" presStyleIdx="1" presStyleCnt="3">
        <dgm:presLayoutVars>
          <dgm:chPref val="3"/>
        </dgm:presLayoutVars>
      </dgm:prSet>
      <dgm:spPr/>
    </dgm:pt>
    <dgm:pt modelId="{1A4603B2-84BF-4B57-8E99-7E02E1C6AA90}" type="pres">
      <dgm:prSet presAssocID="{0809F476-B66C-46A8-8B7E-86343F442390}" presName="rootConnector" presStyleLbl="node2" presStyleIdx="1" presStyleCnt="3"/>
      <dgm:spPr/>
    </dgm:pt>
    <dgm:pt modelId="{EC18A330-1045-42D6-AF93-9384DEC426B3}" type="pres">
      <dgm:prSet presAssocID="{0809F476-B66C-46A8-8B7E-86343F442390}" presName="hierChild4" presStyleCnt="0"/>
      <dgm:spPr/>
    </dgm:pt>
    <dgm:pt modelId="{A3BBE4CC-70C4-4F94-909A-C9AB9A518905}" type="pres">
      <dgm:prSet presAssocID="{96B3B8DC-8B4F-4B18-B9D2-020141FA5528}" presName="Name37" presStyleLbl="parChTrans1D3" presStyleIdx="1" presStyleCnt="3"/>
      <dgm:spPr/>
    </dgm:pt>
    <dgm:pt modelId="{110DFFC2-A194-42AE-A87B-E5A0BDE3E32A}" type="pres">
      <dgm:prSet presAssocID="{A8D24181-C2B2-4FD2-AE3E-DFC7E0D79466}" presName="hierRoot2" presStyleCnt="0">
        <dgm:presLayoutVars>
          <dgm:hierBranch val="init"/>
        </dgm:presLayoutVars>
      </dgm:prSet>
      <dgm:spPr/>
    </dgm:pt>
    <dgm:pt modelId="{E8C02769-5156-4DF9-8559-130B0CE90E8D}" type="pres">
      <dgm:prSet presAssocID="{A8D24181-C2B2-4FD2-AE3E-DFC7E0D79466}" presName="rootComposite" presStyleCnt="0"/>
      <dgm:spPr/>
    </dgm:pt>
    <dgm:pt modelId="{8164E71B-17BA-4D67-A7CE-A7A1CC314651}" type="pres">
      <dgm:prSet presAssocID="{A8D24181-C2B2-4FD2-AE3E-DFC7E0D79466}" presName="rootText" presStyleLbl="node3" presStyleIdx="1" presStyleCnt="3">
        <dgm:presLayoutVars>
          <dgm:chPref val="3"/>
        </dgm:presLayoutVars>
      </dgm:prSet>
      <dgm:spPr/>
    </dgm:pt>
    <dgm:pt modelId="{6CA68086-47B6-42C6-8D3F-90EA3800E9EC}" type="pres">
      <dgm:prSet presAssocID="{A8D24181-C2B2-4FD2-AE3E-DFC7E0D79466}" presName="rootConnector" presStyleLbl="node3" presStyleIdx="1" presStyleCnt="3"/>
      <dgm:spPr/>
    </dgm:pt>
    <dgm:pt modelId="{3F7EF62B-3BE5-4EB2-8C4A-EA00E37C4011}" type="pres">
      <dgm:prSet presAssocID="{A8D24181-C2B2-4FD2-AE3E-DFC7E0D79466}" presName="hierChild4" presStyleCnt="0"/>
      <dgm:spPr/>
    </dgm:pt>
    <dgm:pt modelId="{86D61726-F35C-4300-890E-06CFCD106B98}" type="pres">
      <dgm:prSet presAssocID="{A8D24181-C2B2-4FD2-AE3E-DFC7E0D79466}" presName="hierChild5" presStyleCnt="0"/>
      <dgm:spPr/>
    </dgm:pt>
    <dgm:pt modelId="{276FFC7D-6143-493D-944A-B789C770B625}" type="pres">
      <dgm:prSet presAssocID="{0809F476-B66C-46A8-8B7E-86343F442390}" presName="hierChild5" presStyleCnt="0"/>
      <dgm:spPr/>
    </dgm:pt>
    <dgm:pt modelId="{C10F92A8-03F2-4E91-B3A4-3B6D7DE5BCC2}" type="pres">
      <dgm:prSet presAssocID="{E608C7AD-5CBE-4AF0-82D6-DF8EBF982778}" presName="Name37" presStyleLbl="parChTrans1D2" presStyleIdx="2" presStyleCnt="3"/>
      <dgm:spPr/>
    </dgm:pt>
    <dgm:pt modelId="{252DDF66-B273-4C53-893E-6F82834816B1}" type="pres">
      <dgm:prSet presAssocID="{9D6EB81B-4EF7-434F-80D8-612C4529AC64}" presName="hierRoot2" presStyleCnt="0">
        <dgm:presLayoutVars>
          <dgm:hierBranch val="init"/>
        </dgm:presLayoutVars>
      </dgm:prSet>
      <dgm:spPr/>
    </dgm:pt>
    <dgm:pt modelId="{AB7ADF4C-C57E-4D55-A511-2B539E6FA032}" type="pres">
      <dgm:prSet presAssocID="{9D6EB81B-4EF7-434F-80D8-612C4529AC64}" presName="rootComposite" presStyleCnt="0"/>
      <dgm:spPr/>
    </dgm:pt>
    <dgm:pt modelId="{0E99F48A-D5A8-4A3D-9E9D-B648EE24D46F}" type="pres">
      <dgm:prSet presAssocID="{9D6EB81B-4EF7-434F-80D8-612C4529AC64}" presName="rootText" presStyleLbl="node2" presStyleIdx="2" presStyleCnt="3">
        <dgm:presLayoutVars>
          <dgm:chPref val="3"/>
        </dgm:presLayoutVars>
      </dgm:prSet>
      <dgm:spPr/>
    </dgm:pt>
    <dgm:pt modelId="{D38E3E18-4B4B-4A7F-A18A-8F5684669EE3}" type="pres">
      <dgm:prSet presAssocID="{9D6EB81B-4EF7-434F-80D8-612C4529AC64}" presName="rootConnector" presStyleLbl="node2" presStyleIdx="2" presStyleCnt="3"/>
      <dgm:spPr/>
    </dgm:pt>
    <dgm:pt modelId="{20371ABC-4961-4799-9A06-921A47E6BB0B}" type="pres">
      <dgm:prSet presAssocID="{9D6EB81B-4EF7-434F-80D8-612C4529AC64}" presName="hierChild4" presStyleCnt="0"/>
      <dgm:spPr/>
    </dgm:pt>
    <dgm:pt modelId="{E0F3558D-D06C-4062-9914-0E3E459649AF}" type="pres">
      <dgm:prSet presAssocID="{82BF9E9B-E046-4414-9878-335CA2CDFF49}" presName="Name37" presStyleLbl="parChTrans1D3" presStyleIdx="2" presStyleCnt="3"/>
      <dgm:spPr/>
    </dgm:pt>
    <dgm:pt modelId="{AB414563-3FE0-499E-A6D3-48C889564314}" type="pres">
      <dgm:prSet presAssocID="{C132C32F-1CC1-49F5-A271-49876AE735AC}" presName="hierRoot2" presStyleCnt="0">
        <dgm:presLayoutVars>
          <dgm:hierBranch val="init"/>
        </dgm:presLayoutVars>
      </dgm:prSet>
      <dgm:spPr/>
    </dgm:pt>
    <dgm:pt modelId="{58ED7B36-1DAE-486F-B219-C8AAA15275D2}" type="pres">
      <dgm:prSet presAssocID="{C132C32F-1CC1-49F5-A271-49876AE735AC}" presName="rootComposite" presStyleCnt="0"/>
      <dgm:spPr/>
    </dgm:pt>
    <dgm:pt modelId="{01A2FCB8-C8F2-459C-B933-0848809AB8C3}" type="pres">
      <dgm:prSet presAssocID="{C132C32F-1CC1-49F5-A271-49876AE735AC}" presName="rootText" presStyleLbl="node3" presStyleIdx="2" presStyleCnt="3">
        <dgm:presLayoutVars>
          <dgm:chPref val="3"/>
        </dgm:presLayoutVars>
      </dgm:prSet>
      <dgm:spPr/>
    </dgm:pt>
    <dgm:pt modelId="{96E45F15-198F-426C-9202-790287030869}" type="pres">
      <dgm:prSet presAssocID="{C132C32F-1CC1-49F5-A271-49876AE735AC}" presName="rootConnector" presStyleLbl="node3" presStyleIdx="2" presStyleCnt="3"/>
      <dgm:spPr/>
    </dgm:pt>
    <dgm:pt modelId="{63755090-23AC-418E-9669-96ADF448ABB1}" type="pres">
      <dgm:prSet presAssocID="{C132C32F-1CC1-49F5-A271-49876AE735AC}" presName="hierChild4" presStyleCnt="0"/>
      <dgm:spPr/>
    </dgm:pt>
    <dgm:pt modelId="{826906D9-1215-4410-885A-5F0C7B975DFD}" type="pres">
      <dgm:prSet presAssocID="{C132C32F-1CC1-49F5-A271-49876AE735AC}" presName="hierChild5" presStyleCnt="0"/>
      <dgm:spPr/>
    </dgm:pt>
    <dgm:pt modelId="{263A1F6A-BA99-4A84-8A59-15EF797D3D7E}" type="pres">
      <dgm:prSet presAssocID="{9D6EB81B-4EF7-434F-80D8-612C4529AC64}" presName="hierChild5" presStyleCnt="0"/>
      <dgm:spPr/>
    </dgm:pt>
    <dgm:pt modelId="{FC313852-0BB3-41EC-98A7-681B3C0E2AF9}" type="pres">
      <dgm:prSet presAssocID="{3D45FC2A-770F-4F09-970A-BAE85B919066}" presName="hierChild3" presStyleCnt="0"/>
      <dgm:spPr/>
    </dgm:pt>
  </dgm:ptLst>
  <dgm:cxnLst>
    <dgm:cxn modelId="{C39F1815-F8F1-4050-9F84-4DF3715B65FC}" type="presOf" srcId="{93AE894F-EB4F-4E7E-B928-0E9EB0282305}" destId="{D4814DA2-7EF4-4DB1-854C-81DDAE4A7C7A}" srcOrd="0" destOrd="0" presId="urn:microsoft.com/office/officeart/2005/8/layout/orgChart1"/>
    <dgm:cxn modelId="{84DE4027-ECC0-4904-9090-2ACFD0F57D9B}" type="presOf" srcId="{82BF9E9B-E046-4414-9878-335CA2CDFF49}" destId="{E0F3558D-D06C-4062-9914-0E3E459649AF}" srcOrd="0" destOrd="0" presId="urn:microsoft.com/office/officeart/2005/8/layout/orgChart1"/>
    <dgm:cxn modelId="{D2631732-ECC3-47AF-8C27-0CB11CFFCD63}" type="presOf" srcId="{C132C32F-1CC1-49F5-A271-49876AE735AC}" destId="{96E45F15-198F-426C-9202-790287030869}" srcOrd="1" destOrd="0" presId="urn:microsoft.com/office/officeart/2005/8/layout/orgChart1"/>
    <dgm:cxn modelId="{22A3C938-E1F4-4552-8394-508921EA7BF2}" type="presOf" srcId="{A8A21C6F-033B-4617-BAF3-3190F4557943}" destId="{6590C219-316C-4FA5-B3BD-91152C6E668B}" srcOrd="0" destOrd="0" presId="urn:microsoft.com/office/officeart/2005/8/layout/orgChart1"/>
    <dgm:cxn modelId="{FDD43939-F2AC-4295-8702-65C3D30B713E}" type="presOf" srcId="{3D45FC2A-770F-4F09-970A-BAE85B919066}" destId="{2DD80ABA-BBED-413F-BC45-498BB3DE59A3}" srcOrd="0" destOrd="0" presId="urn:microsoft.com/office/officeart/2005/8/layout/orgChart1"/>
    <dgm:cxn modelId="{C0AA1B5B-93B3-4025-A4C9-74B41A98CFD2}" type="presOf" srcId="{D3BA7773-C3F3-4B09-992A-0B47523745E9}" destId="{0781C06F-0B11-472D-8CBC-5D3D3ABB2B32}" srcOrd="0" destOrd="0" presId="urn:microsoft.com/office/officeart/2005/8/layout/orgChart1"/>
    <dgm:cxn modelId="{F2F54660-405F-4BA3-8186-5DEA3DE7FCE7}" srcId="{3D45FC2A-770F-4F09-970A-BAE85B919066}" destId="{0809F476-B66C-46A8-8B7E-86343F442390}" srcOrd="1" destOrd="0" parTransId="{A8A21C6F-033B-4617-BAF3-3190F4557943}" sibTransId="{A4DAB99E-E6A8-4A6A-882F-7BA30EFF12D4}"/>
    <dgm:cxn modelId="{F05F5461-6F24-4FF7-9F9B-0FCC4E57A837}" srcId="{0809F476-B66C-46A8-8B7E-86343F442390}" destId="{A8D24181-C2B2-4FD2-AE3E-DFC7E0D79466}" srcOrd="0" destOrd="0" parTransId="{96B3B8DC-8B4F-4B18-B9D2-020141FA5528}" sibTransId="{1326C577-4253-4AE2-9EE4-86652BB95908}"/>
    <dgm:cxn modelId="{E865BE48-65CE-4027-B46D-8AEE93EA501E}" srcId="{9D6EB81B-4EF7-434F-80D8-612C4529AC64}" destId="{C132C32F-1CC1-49F5-A271-49876AE735AC}" srcOrd="0" destOrd="0" parTransId="{82BF9E9B-E046-4414-9878-335CA2CDFF49}" sibTransId="{EC2CD791-CA69-4C89-B9DD-C370F89F69B9}"/>
    <dgm:cxn modelId="{BDCCCB4C-E973-42A1-80AF-D63C38916834}" type="presOf" srcId="{219142B5-F45C-46D7-9A87-AAD11581D098}" destId="{20BBCE11-6A02-46D7-B011-3D2986635EFC}" srcOrd="0" destOrd="0" presId="urn:microsoft.com/office/officeart/2005/8/layout/orgChart1"/>
    <dgm:cxn modelId="{B1B2F653-7DC5-4C17-A352-4CC2B97B7C7B}" type="presOf" srcId="{9D6EB81B-4EF7-434F-80D8-612C4529AC64}" destId="{0E99F48A-D5A8-4A3D-9E9D-B648EE24D46F}" srcOrd="0" destOrd="0" presId="urn:microsoft.com/office/officeart/2005/8/layout/orgChart1"/>
    <dgm:cxn modelId="{508CCD54-7FC4-4BFE-9F95-C84EE176571C}" srcId="{3D45FC2A-770F-4F09-970A-BAE85B919066}" destId="{9D6EB81B-4EF7-434F-80D8-612C4529AC64}" srcOrd="2" destOrd="0" parTransId="{E608C7AD-5CBE-4AF0-82D6-DF8EBF982778}" sibTransId="{54B9884A-6EAD-4B35-ACD5-A1332EDFD09F}"/>
    <dgm:cxn modelId="{82F59956-DDEA-46AE-ACFC-433AFB34B5B4}" type="presOf" srcId="{CBF78ECE-1810-4A4F-A355-31E948AA8C3D}" destId="{51CC9992-0D7C-47FD-BAA2-9EEA6DB2599B}" srcOrd="0" destOrd="0" presId="urn:microsoft.com/office/officeart/2005/8/layout/orgChart1"/>
    <dgm:cxn modelId="{4653E859-22AB-4D22-B14E-297C4FAEF4DF}" type="presOf" srcId="{A8D24181-C2B2-4FD2-AE3E-DFC7E0D79466}" destId="{6CA68086-47B6-42C6-8D3F-90EA3800E9EC}" srcOrd="1" destOrd="0" presId="urn:microsoft.com/office/officeart/2005/8/layout/orgChart1"/>
    <dgm:cxn modelId="{D780C35A-7398-4378-BE11-15A945333A94}" srcId="{93AE894F-EB4F-4E7E-B928-0E9EB0282305}" destId="{219142B5-F45C-46D7-9A87-AAD11581D098}" srcOrd="0" destOrd="0" parTransId="{D3BA7773-C3F3-4B09-992A-0B47523745E9}" sibTransId="{58D10220-CB7E-41DE-849F-94E72AB6D92E}"/>
    <dgm:cxn modelId="{749B467E-E281-4E79-91B7-1BD5259ADE9E}" type="presOf" srcId="{96B3B8DC-8B4F-4B18-B9D2-020141FA5528}" destId="{A3BBE4CC-70C4-4F94-909A-C9AB9A518905}" srcOrd="0" destOrd="0" presId="urn:microsoft.com/office/officeart/2005/8/layout/orgChart1"/>
    <dgm:cxn modelId="{4A380689-2AEE-43BB-9242-49DB565A7071}" type="presOf" srcId="{0809F476-B66C-46A8-8B7E-86343F442390}" destId="{595D1397-D79F-4493-9EDC-9674BE3EE586}" srcOrd="0" destOrd="0" presId="urn:microsoft.com/office/officeart/2005/8/layout/orgChart1"/>
    <dgm:cxn modelId="{08E40E9D-5BDE-4AEF-BF58-C2A1C4D94EB2}" type="presOf" srcId="{A8D24181-C2B2-4FD2-AE3E-DFC7E0D79466}" destId="{8164E71B-17BA-4D67-A7CE-A7A1CC314651}" srcOrd="0" destOrd="0" presId="urn:microsoft.com/office/officeart/2005/8/layout/orgChart1"/>
    <dgm:cxn modelId="{2F411A9F-C08F-4C92-99EF-9F9E6FE59EE9}" type="presOf" srcId="{E608C7AD-5CBE-4AF0-82D6-DF8EBF982778}" destId="{C10F92A8-03F2-4E91-B3A4-3B6D7DE5BCC2}" srcOrd="0" destOrd="0" presId="urn:microsoft.com/office/officeart/2005/8/layout/orgChart1"/>
    <dgm:cxn modelId="{FA190AAC-CD0F-43C8-B9A6-9D041F48D4F3}" type="presOf" srcId="{8F8419A0-7802-4CFA-8DB2-4AFC9C89C7F7}" destId="{F6723F6F-C72E-411D-BE48-439B0521F77D}" srcOrd="0" destOrd="0" presId="urn:microsoft.com/office/officeart/2005/8/layout/orgChart1"/>
    <dgm:cxn modelId="{299C19AE-E857-4BA2-84D7-C23BF2A0E2EA}" type="presOf" srcId="{93AE894F-EB4F-4E7E-B928-0E9EB0282305}" destId="{72A5F56E-99F0-4599-BA56-C10FC4A370F7}" srcOrd="1" destOrd="0" presId="urn:microsoft.com/office/officeart/2005/8/layout/orgChart1"/>
    <dgm:cxn modelId="{FC3168B4-D8C8-4DB8-8347-9B817AB25278}" type="presOf" srcId="{9D6EB81B-4EF7-434F-80D8-612C4529AC64}" destId="{D38E3E18-4B4B-4A7F-A18A-8F5684669EE3}" srcOrd="1" destOrd="0" presId="urn:microsoft.com/office/officeart/2005/8/layout/orgChart1"/>
    <dgm:cxn modelId="{60E017BD-3D6B-4876-B3E7-1D9C88D19673}" type="presOf" srcId="{219142B5-F45C-46D7-9A87-AAD11581D098}" destId="{FEE11A12-E396-4E43-8C41-11C8C53D995C}" srcOrd="1" destOrd="0" presId="urn:microsoft.com/office/officeart/2005/8/layout/orgChart1"/>
    <dgm:cxn modelId="{F2C72EDA-0B1C-4A22-BFF6-20784AB7D9FE}" type="presOf" srcId="{0809F476-B66C-46A8-8B7E-86343F442390}" destId="{1A4603B2-84BF-4B57-8E99-7E02E1C6AA90}" srcOrd="1" destOrd="0" presId="urn:microsoft.com/office/officeart/2005/8/layout/orgChart1"/>
    <dgm:cxn modelId="{559D5FE8-FDB7-490B-B8CF-C06F7B36195A}" srcId="{3D45FC2A-770F-4F09-970A-BAE85B919066}" destId="{93AE894F-EB4F-4E7E-B928-0E9EB0282305}" srcOrd="0" destOrd="0" parTransId="{8F8419A0-7802-4CFA-8DB2-4AFC9C89C7F7}" sibTransId="{84410107-6E94-496B-A658-4243C2521430}"/>
    <dgm:cxn modelId="{09D2B6EF-B46F-4EAE-A8A4-4F9E5BFF8293}" type="presOf" srcId="{C132C32F-1CC1-49F5-A271-49876AE735AC}" destId="{01A2FCB8-C8F2-459C-B933-0848809AB8C3}" srcOrd="0" destOrd="0" presId="urn:microsoft.com/office/officeart/2005/8/layout/orgChart1"/>
    <dgm:cxn modelId="{2CF5CAF1-3228-4ED5-93EC-4C6421B343C6}" type="presOf" srcId="{3D45FC2A-770F-4F09-970A-BAE85B919066}" destId="{821CF199-26DD-4223-B442-CED2180E662B}" srcOrd="1" destOrd="0" presId="urn:microsoft.com/office/officeart/2005/8/layout/orgChart1"/>
    <dgm:cxn modelId="{F09D0BF9-864D-4EF4-BFD9-3E132F95452C}" srcId="{CBF78ECE-1810-4A4F-A355-31E948AA8C3D}" destId="{3D45FC2A-770F-4F09-970A-BAE85B919066}" srcOrd="0" destOrd="0" parTransId="{7303CC77-C044-497A-952A-4ADFFBC012F8}" sibTransId="{032AC25F-39CF-4A69-A446-CECD170E4C12}"/>
    <dgm:cxn modelId="{A6FB2B11-F3C9-49B6-87D8-2DE9AFDD6681}" type="presParOf" srcId="{51CC9992-0D7C-47FD-BAA2-9EEA6DB2599B}" destId="{A9B2C915-E065-4251-8175-489034BBF835}" srcOrd="0" destOrd="0" presId="urn:microsoft.com/office/officeart/2005/8/layout/orgChart1"/>
    <dgm:cxn modelId="{4BBFE3EB-CDAA-4647-A820-2403D2F6CDCC}" type="presParOf" srcId="{A9B2C915-E065-4251-8175-489034BBF835}" destId="{D43BB810-563D-48C6-A383-708B2E5AA30F}" srcOrd="0" destOrd="0" presId="urn:microsoft.com/office/officeart/2005/8/layout/orgChart1"/>
    <dgm:cxn modelId="{AF230022-A158-4E11-9CF2-AE9FCAF1930B}" type="presParOf" srcId="{D43BB810-563D-48C6-A383-708B2E5AA30F}" destId="{2DD80ABA-BBED-413F-BC45-498BB3DE59A3}" srcOrd="0" destOrd="0" presId="urn:microsoft.com/office/officeart/2005/8/layout/orgChart1"/>
    <dgm:cxn modelId="{8215DD2D-7616-458D-A535-3E0C9CE5E487}" type="presParOf" srcId="{D43BB810-563D-48C6-A383-708B2E5AA30F}" destId="{821CF199-26DD-4223-B442-CED2180E662B}" srcOrd="1" destOrd="0" presId="urn:microsoft.com/office/officeart/2005/8/layout/orgChart1"/>
    <dgm:cxn modelId="{01B377CD-D76A-4DD8-B3EA-A302F7B410A7}" type="presParOf" srcId="{A9B2C915-E065-4251-8175-489034BBF835}" destId="{6283A609-D871-48C6-9BE1-AC41246D8527}" srcOrd="1" destOrd="0" presId="urn:microsoft.com/office/officeart/2005/8/layout/orgChart1"/>
    <dgm:cxn modelId="{6F7C9396-8ADC-4146-8855-068D9FB7E042}" type="presParOf" srcId="{6283A609-D871-48C6-9BE1-AC41246D8527}" destId="{F6723F6F-C72E-411D-BE48-439B0521F77D}" srcOrd="0" destOrd="0" presId="urn:microsoft.com/office/officeart/2005/8/layout/orgChart1"/>
    <dgm:cxn modelId="{99B510FE-3808-4253-A3A9-8CCBE245BCD0}" type="presParOf" srcId="{6283A609-D871-48C6-9BE1-AC41246D8527}" destId="{6A0EDA6E-283B-4821-8993-152EA6691AA5}" srcOrd="1" destOrd="0" presId="urn:microsoft.com/office/officeart/2005/8/layout/orgChart1"/>
    <dgm:cxn modelId="{3917FAB7-CC22-47E8-A8C6-AAE2E82534DD}" type="presParOf" srcId="{6A0EDA6E-283B-4821-8993-152EA6691AA5}" destId="{2D393BD3-30D3-4FC0-AB45-E56148C12FBF}" srcOrd="0" destOrd="0" presId="urn:microsoft.com/office/officeart/2005/8/layout/orgChart1"/>
    <dgm:cxn modelId="{2CB5F72C-9726-4397-A6CF-39E6441AA0CD}" type="presParOf" srcId="{2D393BD3-30D3-4FC0-AB45-E56148C12FBF}" destId="{D4814DA2-7EF4-4DB1-854C-81DDAE4A7C7A}" srcOrd="0" destOrd="0" presId="urn:microsoft.com/office/officeart/2005/8/layout/orgChart1"/>
    <dgm:cxn modelId="{3D40A38C-BF9B-4FE7-BC09-ACC5191E40BB}" type="presParOf" srcId="{2D393BD3-30D3-4FC0-AB45-E56148C12FBF}" destId="{72A5F56E-99F0-4599-BA56-C10FC4A370F7}" srcOrd="1" destOrd="0" presId="urn:microsoft.com/office/officeart/2005/8/layout/orgChart1"/>
    <dgm:cxn modelId="{1BF5DE17-824A-456F-B9E5-6F4A098B2198}" type="presParOf" srcId="{6A0EDA6E-283B-4821-8993-152EA6691AA5}" destId="{101EB53B-0299-416E-AF99-0C4F432DBD85}" srcOrd="1" destOrd="0" presId="urn:microsoft.com/office/officeart/2005/8/layout/orgChart1"/>
    <dgm:cxn modelId="{ED4682AB-5AAF-4065-9620-070B874A9E27}" type="presParOf" srcId="{101EB53B-0299-416E-AF99-0C4F432DBD85}" destId="{0781C06F-0B11-472D-8CBC-5D3D3ABB2B32}" srcOrd="0" destOrd="0" presId="urn:microsoft.com/office/officeart/2005/8/layout/orgChart1"/>
    <dgm:cxn modelId="{09C2B1A3-DC76-4A5C-BC0D-1263F797BB22}" type="presParOf" srcId="{101EB53B-0299-416E-AF99-0C4F432DBD85}" destId="{AB9F5A73-304E-4EE1-AD48-57DE7B4406FA}" srcOrd="1" destOrd="0" presId="urn:microsoft.com/office/officeart/2005/8/layout/orgChart1"/>
    <dgm:cxn modelId="{2EC2D41C-0183-44F1-9D31-DE1D195ECAEE}" type="presParOf" srcId="{AB9F5A73-304E-4EE1-AD48-57DE7B4406FA}" destId="{5681E758-96ED-4B82-83B4-6A503EF4D42F}" srcOrd="0" destOrd="0" presId="urn:microsoft.com/office/officeart/2005/8/layout/orgChart1"/>
    <dgm:cxn modelId="{446C8659-10AB-4A68-AD8B-91FAC1575C09}" type="presParOf" srcId="{5681E758-96ED-4B82-83B4-6A503EF4D42F}" destId="{20BBCE11-6A02-46D7-B011-3D2986635EFC}" srcOrd="0" destOrd="0" presId="urn:microsoft.com/office/officeart/2005/8/layout/orgChart1"/>
    <dgm:cxn modelId="{8ED5E9A9-0A77-456C-B790-A90973116F42}" type="presParOf" srcId="{5681E758-96ED-4B82-83B4-6A503EF4D42F}" destId="{FEE11A12-E396-4E43-8C41-11C8C53D995C}" srcOrd="1" destOrd="0" presId="urn:microsoft.com/office/officeart/2005/8/layout/orgChart1"/>
    <dgm:cxn modelId="{3F4E481A-D621-4AF8-9283-DFC4005C39C0}" type="presParOf" srcId="{AB9F5A73-304E-4EE1-AD48-57DE7B4406FA}" destId="{BCAA48BC-02C2-4B68-8557-6E287F1004D3}" srcOrd="1" destOrd="0" presId="urn:microsoft.com/office/officeart/2005/8/layout/orgChart1"/>
    <dgm:cxn modelId="{97B4F9C9-28B7-4722-AD15-339856329A95}" type="presParOf" srcId="{AB9F5A73-304E-4EE1-AD48-57DE7B4406FA}" destId="{563E6EDB-0723-492C-8B73-FABF6CA265B2}" srcOrd="2" destOrd="0" presId="urn:microsoft.com/office/officeart/2005/8/layout/orgChart1"/>
    <dgm:cxn modelId="{4ED0631F-53BB-4560-A212-371471A3A903}" type="presParOf" srcId="{6A0EDA6E-283B-4821-8993-152EA6691AA5}" destId="{ADCB3414-2096-47CC-9930-A0FE6C81AC97}" srcOrd="2" destOrd="0" presId="urn:microsoft.com/office/officeart/2005/8/layout/orgChart1"/>
    <dgm:cxn modelId="{6F863E77-C8B2-4E6A-9D6D-22D190909CEA}" type="presParOf" srcId="{6283A609-D871-48C6-9BE1-AC41246D8527}" destId="{6590C219-316C-4FA5-B3BD-91152C6E668B}" srcOrd="2" destOrd="0" presId="urn:microsoft.com/office/officeart/2005/8/layout/orgChart1"/>
    <dgm:cxn modelId="{DD93BA44-BB86-4807-AF2E-E22B73457053}" type="presParOf" srcId="{6283A609-D871-48C6-9BE1-AC41246D8527}" destId="{3F43CF3F-CD8E-405C-8559-8A40DCB46026}" srcOrd="3" destOrd="0" presId="urn:microsoft.com/office/officeart/2005/8/layout/orgChart1"/>
    <dgm:cxn modelId="{32493584-840D-41A6-8E5F-8CF547FCEA6F}" type="presParOf" srcId="{3F43CF3F-CD8E-405C-8559-8A40DCB46026}" destId="{EA4370EA-8649-4027-9162-0BF683FE6F02}" srcOrd="0" destOrd="0" presId="urn:microsoft.com/office/officeart/2005/8/layout/orgChart1"/>
    <dgm:cxn modelId="{68DCC1F9-6027-4BBA-A507-4800491ED145}" type="presParOf" srcId="{EA4370EA-8649-4027-9162-0BF683FE6F02}" destId="{595D1397-D79F-4493-9EDC-9674BE3EE586}" srcOrd="0" destOrd="0" presId="urn:microsoft.com/office/officeart/2005/8/layout/orgChart1"/>
    <dgm:cxn modelId="{9F38C2EE-B9E5-42E0-894D-395F61D6E7B9}" type="presParOf" srcId="{EA4370EA-8649-4027-9162-0BF683FE6F02}" destId="{1A4603B2-84BF-4B57-8E99-7E02E1C6AA90}" srcOrd="1" destOrd="0" presId="urn:microsoft.com/office/officeart/2005/8/layout/orgChart1"/>
    <dgm:cxn modelId="{2E275D14-CBF7-4A52-A061-B1B81CE2ADE2}" type="presParOf" srcId="{3F43CF3F-CD8E-405C-8559-8A40DCB46026}" destId="{EC18A330-1045-42D6-AF93-9384DEC426B3}" srcOrd="1" destOrd="0" presId="urn:microsoft.com/office/officeart/2005/8/layout/orgChart1"/>
    <dgm:cxn modelId="{3AEEA435-8714-42FD-984D-67B267ED23D4}" type="presParOf" srcId="{EC18A330-1045-42D6-AF93-9384DEC426B3}" destId="{A3BBE4CC-70C4-4F94-909A-C9AB9A518905}" srcOrd="0" destOrd="0" presId="urn:microsoft.com/office/officeart/2005/8/layout/orgChart1"/>
    <dgm:cxn modelId="{95B0E439-E4A0-446B-8B8C-C16969C3E454}" type="presParOf" srcId="{EC18A330-1045-42D6-AF93-9384DEC426B3}" destId="{110DFFC2-A194-42AE-A87B-E5A0BDE3E32A}" srcOrd="1" destOrd="0" presId="urn:microsoft.com/office/officeart/2005/8/layout/orgChart1"/>
    <dgm:cxn modelId="{0C9751E9-F35B-4077-B70E-5B67EA2C7BEA}" type="presParOf" srcId="{110DFFC2-A194-42AE-A87B-E5A0BDE3E32A}" destId="{E8C02769-5156-4DF9-8559-130B0CE90E8D}" srcOrd="0" destOrd="0" presId="urn:microsoft.com/office/officeart/2005/8/layout/orgChart1"/>
    <dgm:cxn modelId="{EEAF102D-A64A-45D2-8FFD-4777CA03CAF3}" type="presParOf" srcId="{E8C02769-5156-4DF9-8559-130B0CE90E8D}" destId="{8164E71B-17BA-4D67-A7CE-A7A1CC314651}" srcOrd="0" destOrd="0" presId="urn:microsoft.com/office/officeart/2005/8/layout/orgChart1"/>
    <dgm:cxn modelId="{40927D0F-0F4E-4162-96BE-EB1882916204}" type="presParOf" srcId="{E8C02769-5156-4DF9-8559-130B0CE90E8D}" destId="{6CA68086-47B6-42C6-8D3F-90EA3800E9EC}" srcOrd="1" destOrd="0" presId="urn:microsoft.com/office/officeart/2005/8/layout/orgChart1"/>
    <dgm:cxn modelId="{4C59DBD7-6D8D-49B5-89BD-69ACEC3B0C5D}" type="presParOf" srcId="{110DFFC2-A194-42AE-A87B-E5A0BDE3E32A}" destId="{3F7EF62B-3BE5-4EB2-8C4A-EA00E37C4011}" srcOrd="1" destOrd="0" presId="urn:microsoft.com/office/officeart/2005/8/layout/orgChart1"/>
    <dgm:cxn modelId="{5D96EB1F-02C3-4E42-A6AF-4DA73158B752}" type="presParOf" srcId="{110DFFC2-A194-42AE-A87B-E5A0BDE3E32A}" destId="{86D61726-F35C-4300-890E-06CFCD106B98}" srcOrd="2" destOrd="0" presId="urn:microsoft.com/office/officeart/2005/8/layout/orgChart1"/>
    <dgm:cxn modelId="{CC661C06-BCF1-4DA6-A4C9-820D8B1B4C23}" type="presParOf" srcId="{3F43CF3F-CD8E-405C-8559-8A40DCB46026}" destId="{276FFC7D-6143-493D-944A-B789C770B625}" srcOrd="2" destOrd="0" presId="urn:microsoft.com/office/officeart/2005/8/layout/orgChart1"/>
    <dgm:cxn modelId="{7F9DDF13-31E3-4474-A4B1-1C48F5DDE3DA}" type="presParOf" srcId="{6283A609-D871-48C6-9BE1-AC41246D8527}" destId="{C10F92A8-03F2-4E91-B3A4-3B6D7DE5BCC2}" srcOrd="4" destOrd="0" presId="urn:microsoft.com/office/officeart/2005/8/layout/orgChart1"/>
    <dgm:cxn modelId="{A74D8A81-E3FF-40F0-9A18-3CA44EB502C8}" type="presParOf" srcId="{6283A609-D871-48C6-9BE1-AC41246D8527}" destId="{252DDF66-B273-4C53-893E-6F82834816B1}" srcOrd="5" destOrd="0" presId="urn:microsoft.com/office/officeart/2005/8/layout/orgChart1"/>
    <dgm:cxn modelId="{A56E043A-6952-4F01-BB02-D562B7E43113}" type="presParOf" srcId="{252DDF66-B273-4C53-893E-6F82834816B1}" destId="{AB7ADF4C-C57E-4D55-A511-2B539E6FA032}" srcOrd="0" destOrd="0" presId="urn:microsoft.com/office/officeart/2005/8/layout/orgChart1"/>
    <dgm:cxn modelId="{AC6647B5-84B8-4D9E-9B8B-DFCA021E1950}" type="presParOf" srcId="{AB7ADF4C-C57E-4D55-A511-2B539E6FA032}" destId="{0E99F48A-D5A8-4A3D-9E9D-B648EE24D46F}" srcOrd="0" destOrd="0" presId="urn:microsoft.com/office/officeart/2005/8/layout/orgChart1"/>
    <dgm:cxn modelId="{62E1B974-4EF3-4FC5-9491-D06144822675}" type="presParOf" srcId="{AB7ADF4C-C57E-4D55-A511-2B539E6FA032}" destId="{D38E3E18-4B4B-4A7F-A18A-8F5684669EE3}" srcOrd="1" destOrd="0" presId="urn:microsoft.com/office/officeart/2005/8/layout/orgChart1"/>
    <dgm:cxn modelId="{6CB6B197-1E75-4D32-942E-68C0F3A162E8}" type="presParOf" srcId="{252DDF66-B273-4C53-893E-6F82834816B1}" destId="{20371ABC-4961-4799-9A06-921A47E6BB0B}" srcOrd="1" destOrd="0" presId="urn:microsoft.com/office/officeart/2005/8/layout/orgChart1"/>
    <dgm:cxn modelId="{9A95F616-C819-4886-ACB9-869084C4418A}" type="presParOf" srcId="{20371ABC-4961-4799-9A06-921A47E6BB0B}" destId="{E0F3558D-D06C-4062-9914-0E3E459649AF}" srcOrd="0" destOrd="0" presId="urn:microsoft.com/office/officeart/2005/8/layout/orgChart1"/>
    <dgm:cxn modelId="{2ECAB3D0-D810-4AC4-9547-90A623350746}" type="presParOf" srcId="{20371ABC-4961-4799-9A06-921A47E6BB0B}" destId="{AB414563-3FE0-499E-A6D3-48C889564314}" srcOrd="1" destOrd="0" presId="urn:microsoft.com/office/officeart/2005/8/layout/orgChart1"/>
    <dgm:cxn modelId="{BE99421D-3BB5-47BF-AFBC-28D1F2BA29DD}" type="presParOf" srcId="{AB414563-3FE0-499E-A6D3-48C889564314}" destId="{58ED7B36-1DAE-486F-B219-C8AAA15275D2}" srcOrd="0" destOrd="0" presId="urn:microsoft.com/office/officeart/2005/8/layout/orgChart1"/>
    <dgm:cxn modelId="{A6BB6582-7147-452D-B02A-957DE4F07B1C}" type="presParOf" srcId="{58ED7B36-1DAE-486F-B219-C8AAA15275D2}" destId="{01A2FCB8-C8F2-459C-B933-0848809AB8C3}" srcOrd="0" destOrd="0" presId="urn:microsoft.com/office/officeart/2005/8/layout/orgChart1"/>
    <dgm:cxn modelId="{88E09B03-A7E4-4BAF-8CAD-68AB7F6B8429}" type="presParOf" srcId="{58ED7B36-1DAE-486F-B219-C8AAA15275D2}" destId="{96E45F15-198F-426C-9202-790287030869}" srcOrd="1" destOrd="0" presId="urn:microsoft.com/office/officeart/2005/8/layout/orgChart1"/>
    <dgm:cxn modelId="{CDD73A9D-0B4F-48A2-9F9B-3C9B2390FE14}" type="presParOf" srcId="{AB414563-3FE0-499E-A6D3-48C889564314}" destId="{63755090-23AC-418E-9669-96ADF448ABB1}" srcOrd="1" destOrd="0" presId="urn:microsoft.com/office/officeart/2005/8/layout/orgChart1"/>
    <dgm:cxn modelId="{B156B83E-0EF5-4AAD-8581-228AEB2EA21B}" type="presParOf" srcId="{AB414563-3FE0-499E-A6D3-48C889564314}" destId="{826906D9-1215-4410-885A-5F0C7B975DFD}" srcOrd="2" destOrd="0" presId="urn:microsoft.com/office/officeart/2005/8/layout/orgChart1"/>
    <dgm:cxn modelId="{F54DC660-CEB1-403D-8969-48D4836B852E}" type="presParOf" srcId="{252DDF66-B273-4C53-893E-6F82834816B1}" destId="{263A1F6A-BA99-4A84-8A59-15EF797D3D7E}" srcOrd="2" destOrd="0" presId="urn:microsoft.com/office/officeart/2005/8/layout/orgChart1"/>
    <dgm:cxn modelId="{01DD2184-7D24-4F37-8E88-1CA083DD4B84}" type="presParOf" srcId="{A9B2C915-E065-4251-8175-489034BBF835}" destId="{FC313852-0BB3-41EC-98A7-681B3C0E2A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78ECE-1810-4A4F-A355-31E948AA8C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D45FC2A-770F-4F09-970A-BAE85B919066}">
      <dgm:prSet phldrT="[Text]" custT="1"/>
      <dgm:spPr/>
      <dgm:t>
        <a:bodyPr/>
        <a:lstStyle/>
        <a:p>
          <a:r>
            <a:rPr lang="en-US" sz="2800" dirty="0"/>
            <a:t>Skills and learning objectives</a:t>
          </a:r>
        </a:p>
      </dgm:t>
    </dgm:pt>
    <dgm:pt modelId="{7303CC77-C044-497A-952A-4ADFFBC012F8}" type="parTrans" cxnId="{F09D0BF9-864D-4EF4-BFD9-3E132F95452C}">
      <dgm:prSet/>
      <dgm:spPr/>
      <dgm:t>
        <a:bodyPr/>
        <a:lstStyle/>
        <a:p>
          <a:endParaRPr lang="en-US"/>
        </a:p>
      </dgm:t>
    </dgm:pt>
    <dgm:pt modelId="{032AC25F-39CF-4A69-A446-CECD170E4C12}" type="sibTrans" cxnId="{F09D0BF9-864D-4EF4-BFD9-3E132F95452C}">
      <dgm:prSet/>
      <dgm:spPr/>
      <dgm:t>
        <a:bodyPr/>
        <a:lstStyle/>
        <a:p>
          <a:endParaRPr lang="en-US"/>
        </a:p>
      </dgm:t>
    </dgm:pt>
    <dgm:pt modelId="{9D6EB81B-4EF7-434F-80D8-612C4529AC64}">
      <dgm:prSet phldrT="[Text]"/>
      <dgm:spPr/>
      <dgm:t>
        <a:bodyPr/>
        <a:lstStyle/>
        <a:p>
          <a:pPr algn="l"/>
          <a:r>
            <a:rPr lang="en-US" dirty="0"/>
            <a:t>7.B: Use appropriate vocal and visual strategies to communicate an idea in presentational speaking.</a:t>
          </a:r>
        </a:p>
      </dgm:t>
    </dgm:pt>
    <dgm:pt modelId="{E608C7AD-5CBE-4AF0-82D6-DF8EBF982778}" type="parTrans" cxnId="{508CCD54-7FC4-4BFE-9F95-C84EE176571C}">
      <dgm:prSet/>
      <dgm:spPr/>
      <dgm:t>
        <a:bodyPr/>
        <a:lstStyle/>
        <a:p>
          <a:endParaRPr lang="en-US"/>
        </a:p>
      </dgm:t>
    </dgm:pt>
    <dgm:pt modelId="{54B9884A-6EAD-4B35-ACD5-A1332EDFD09F}" type="sibTrans" cxnId="{508CCD54-7FC4-4BFE-9F95-C84EE176571C}">
      <dgm:prSet/>
      <dgm:spPr/>
      <dgm:t>
        <a:bodyPr/>
        <a:lstStyle/>
        <a:p>
          <a:endParaRPr lang="en-US"/>
        </a:p>
      </dgm:t>
    </dgm:pt>
    <dgm:pt modelId="{C132C32F-1CC1-49F5-A271-49876AE735AC}">
      <dgm:prSet/>
      <dgm:spPr/>
      <dgm:t>
        <a:bodyPr/>
        <a:lstStyle/>
        <a:p>
          <a:pPr algn="l"/>
          <a:r>
            <a:rPr lang="en-US" dirty="0"/>
            <a:t>7.B.1: Produce spoken presentations in the appropriate register with an introduction, development of topic, and conclusion.</a:t>
          </a:r>
        </a:p>
        <a:p>
          <a:r>
            <a:rPr lang="en-US" dirty="0"/>
            <a:t>7.B.2: Use transitional expressions and cohesive devices to create paragraph-length discourse in spoken presentations.</a:t>
          </a:r>
        </a:p>
      </dgm:t>
    </dgm:pt>
    <dgm:pt modelId="{82BF9E9B-E046-4414-9878-335CA2CDFF49}" type="parTrans" cxnId="{E865BE48-65CE-4027-B46D-8AEE93EA501E}">
      <dgm:prSet/>
      <dgm:spPr/>
      <dgm:t>
        <a:bodyPr/>
        <a:lstStyle/>
        <a:p>
          <a:endParaRPr lang="en-US"/>
        </a:p>
      </dgm:t>
    </dgm:pt>
    <dgm:pt modelId="{EC2CD791-CA69-4C89-B9DD-C370F89F69B9}" type="sibTrans" cxnId="{E865BE48-65CE-4027-B46D-8AEE93EA501E}">
      <dgm:prSet/>
      <dgm:spPr/>
      <dgm:t>
        <a:bodyPr/>
        <a:lstStyle/>
        <a:p>
          <a:endParaRPr lang="en-US"/>
        </a:p>
      </dgm:t>
    </dgm:pt>
    <dgm:pt modelId="{51CC9992-0D7C-47FD-BAA2-9EEA6DB2599B}" type="pres">
      <dgm:prSet presAssocID="{CBF78ECE-1810-4A4F-A355-31E948AA8C3D}" presName="hierChild1" presStyleCnt="0">
        <dgm:presLayoutVars>
          <dgm:orgChart val="1"/>
          <dgm:chPref val="1"/>
          <dgm:dir/>
          <dgm:animOne val="branch"/>
          <dgm:animLvl val="lvl"/>
          <dgm:resizeHandles/>
        </dgm:presLayoutVars>
      </dgm:prSet>
      <dgm:spPr/>
    </dgm:pt>
    <dgm:pt modelId="{A9B2C915-E065-4251-8175-489034BBF835}" type="pres">
      <dgm:prSet presAssocID="{3D45FC2A-770F-4F09-970A-BAE85B919066}" presName="hierRoot1" presStyleCnt="0">
        <dgm:presLayoutVars>
          <dgm:hierBranch val="init"/>
        </dgm:presLayoutVars>
      </dgm:prSet>
      <dgm:spPr/>
    </dgm:pt>
    <dgm:pt modelId="{D43BB810-563D-48C6-A383-708B2E5AA30F}" type="pres">
      <dgm:prSet presAssocID="{3D45FC2A-770F-4F09-970A-BAE85B919066}" presName="rootComposite1" presStyleCnt="0"/>
      <dgm:spPr/>
    </dgm:pt>
    <dgm:pt modelId="{2DD80ABA-BBED-413F-BC45-498BB3DE59A3}" type="pres">
      <dgm:prSet presAssocID="{3D45FC2A-770F-4F09-970A-BAE85B919066}" presName="rootText1" presStyleLbl="node0" presStyleIdx="0" presStyleCnt="1">
        <dgm:presLayoutVars>
          <dgm:chPref val="3"/>
        </dgm:presLayoutVars>
      </dgm:prSet>
      <dgm:spPr/>
    </dgm:pt>
    <dgm:pt modelId="{821CF199-26DD-4223-B442-CED2180E662B}" type="pres">
      <dgm:prSet presAssocID="{3D45FC2A-770F-4F09-970A-BAE85B919066}" presName="rootConnector1" presStyleLbl="node1" presStyleIdx="0" presStyleCnt="0"/>
      <dgm:spPr/>
    </dgm:pt>
    <dgm:pt modelId="{6283A609-D871-48C6-9BE1-AC41246D8527}" type="pres">
      <dgm:prSet presAssocID="{3D45FC2A-770F-4F09-970A-BAE85B919066}" presName="hierChild2" presStyleCnt="0"/>
      <dgm:spPr/>
    </dgm:pt>
    <dgm:pt modelId="{C10F92A8-03F2-4E91-B3A4-3B6D7DE5BCC2}" type="pres">
      <dgm:prSet presAssocID="{E608C7AD-5CBE-4AF0-82D6-DF8EBF982778}" presName="Name37" presStyleLbl="parChTrans1D2" presStyleIdx="0" presStyleCnt="1"/>
      <dgm:spPr/>
    </dgm:pt>
    <dgm:pt modelId="{252DDF66-B273-4C53-893E-6F82834816B1}" type="pres">
      <dgm:prSet presAssocID="{9D6EB81B-4EF7-434F-80D8-612C4529AC64}" presName="hierRoot2" presStyleCnt="0">
        <dgm:presLayoutVars>
          <dgm:hierBranch val="init"/>
        </dgm:presLayoutVars>
      </dgm:prSet>
      <dgm:spPr/>
    </dgm:pt>
    <dgm:pt modelId="{AB7ADF4C-C57E-4D55-A511-2B539E6FA032}" type="pres">
      <dgm:prSet presAssocID="{9D6EB81B-4EF7-434F-80D8-612C4529AC64}" presName="rootComposite" presStyleCnt="0"/>
      <dgm:spPr/>
    </dgm:pt>
    <dgm:pt modelId="{0E99F48A-D5A8-4A3D-9E9D-B648EE24D46F}" type="pres">
      <dgm:prSet presAssocID="{9D6EB81B-4EF7-434F-80D8-612C4529AC64}" presName="rootText" presStyleLbl="node2" presStyleIdx="0" presStyleCnt="1">
        <dgm:presLayoutVars>
          <dgm:chPref val="3"/>
        </dgm:presLayoutVars>
      </dgm:prSet>
      <dgm:spPr/>
    </dgm:pt>
    <dgm:pt modelId="{D38E3E18-4B4B-4A7F-A18A-8F5684669EE3}" type="pres">
      <dgm:prSet presAssocID="{9D6EB81B-4EF7-434F-80D8-612C4529AC64}" presName="rootConnector" presStyleLbl="node2" presStyleIdx="0" presStyleCnt="1"/>
      <dgm:spPr/>
    </dgm:pt>
    <dgm:pt modelId="{20371ABC-4961-4799-9A06-921A47E6BB0B}" type="pres">
      <dgm:prSet presAssocID="{9D6EB81B-4EF7-434F-80D8-612C4529AC64}" presName="hierChild4" presStyleCnt="0"/>
      <dgm:spPr/>
    </dgm:pt>
    <dgm:pt modelId="{E0F3558D-D06C-4062-9914-0E3E459649AF}" type="pres">
      <dgm:prSet presAssocID="{82BF9E9B-E046-4414-9878-335CA2CDFF49}" presName="Name37" presStyleLbl="parChTrans1D3" presStyleIdx="0" presStyleCnt="1"/>
      <dgm:spPr/>
    </dgm:pt>
    <dgm:pt modelId="{AB414563-3FE0-499E-A6D3-48C889564314}" type="pres">
      <dgm:prSet presAssocID="{C132C32F-1CC1-49F5-A271-49876AE735AC}" presName="hierRoot2" presStyleCnt="0">
        <dgm:presLayoutVars>
          <dgm:hierBranch val="init"/>
        </dgm:presLayoutVars>
      </dgm:prSet>
      <dgm:spPr/>
    </dgm:pt>
    <dgm:pt modelId="{58ED7B36-1DAE-486F-B219-C8AAA15275D2}" type="pres">
      <dgm:prSet presAssocID="{C132C32F-1CC1-49F5-A271-49876AE735AC}" presName="rootComposite" presStyleCnt="0"/>
      <dgm:spPr/>
    </dgm:pt>
    <dgm:pt modelId="{01A2FCB8-C8F2-459C-B933-0848809AB8C3}" type="pres">
      <dgm:prSet presAssocID="{C132C32F-1CC1-49F5-A271-49876AE735AC}" presName="rootText" presStyleLbl="node3" presStyleIdx="0" presStyleCnt="1">
        <dgm:presLayoutVars>
          <dgm:chPref val="3"/>
        </dgm:presLayoutVars>
      </dgm:prSet>
      <dgm:spPr/>
    </dgm:pt>
    <dgm:pt modelId="{96E45F15-198F-426C-9202-790287030869}" type="pres">
      <dgm:prSet presAssocID="{C132C32F-1CC1-49F5-A271-49876AE735AC}" presName="rootConnector" presStyleLbl="node3" presStyleIdx="0" presStyleCnt="1"/>
      <dgm:spPr/>
    </dgm:pt>
    <dgm:pt modelId="{63755090-23AC-418E-9669-96ADF448ABB1}" type="pres">
      <dgm:prSet presAssocID="{C132C32F-1CC1-49F5-A271-49876AE735AC}" presName="hierChild4" presStyleCnt="0"/>
      <dgm:spPr/>
    </dgm:pt>
    <dgm:pt modelId="{826906D9-1215-4410-885A-5F0C7B975DFD}" type="pres">
      <dgm:prSet presAssocID="{C132C32F-1CC1-49F5-A271-49876AE735AC}" presName="hierChild5" presStyleCnt="0"/>
      <dgm:spPr/>
    </dgm:pt>
    <dgm:pt modelId="{263A1F6A-BA99-4A84-8A59-15EF797D3D7E}" type="pres">
      <dgm:prSet presAssocID="{9D6EB81B-4EF7-434F-80D8-612C4529AC64}" presName="hierChild5" presStyleCnt="0"/>
      <dgm:spPr/>
    </dgm:pt>
    <dgm:pt modelId="{FC313852-0BB3-41EC-98A7-681B3C0E2AF9}" type="pres">
      <dgm:prSet presAssocID="{3D45FC2A-770F-4F09-970A-BAE85B919066}" presName="hierChild3" presStyleCnt="0"/>
      <dgm:spPr/>
    </dgm:pt>
  </dgm:ptLst>
  <dgm:cxnLst>
    <dgm:cxn modelId="{84DE4027-ECC0-4904-9090-2ACFD0F57D9B}" type="presOf" srcId="{82BF9E9B-E046-4414-9878-335CA2CDFF49}" destId="{E0F3558D-D06C-4062-9914-0E3E459649AF}" srcOrd="0" destOrd="0" presId="urn:microsoft.com/office/officeart/2005/8/layout/orgChart1"/>
    <dgm:cxn modelId="{D2631732-ECC3-47AF-8C27-0CB11CFFCD63}" type="presOf" srcId="{C132C32F-1CC1-49F5-A271-49876AE735AC}" destId="{96E45F15-198F-426C-9202-790287030869}" srcOrd="1" destOrd="0" presId="urn:microsoft.com/office/officeart/2005/8/layout/orgChart1"/>
    <dgm:cxn modelId="{FDD43939-F2AC-4295-8702-65C3D30B713E}" type="presOf" srcId="{3D45FC2A-770F-4F09-970A-BAE85B919066}" destId="{2DD80ABA-BBED-413F-BC45-498BB3DE59A3}" srcOrd="0" destOrd="0" presId="urn:microsoft.com/office/officeart/2005/8/layout/orgChart1"/>
    <dgm:cxn modelId="{E865BE48-65CE-4027-B46D-8AEE93EA501E}" srcId="{9D6EB81B-4EF7-434F-80D8-612C4529AC64}" destId="{C132C32F-1CC1-49F5-A271-49876AE735AC}" srcOrd="0" destOrd="0" parTransId="{82BF9E9B-E046-4414-9878-335CA2CDFF49}" sibTransId="{EC2CD791-CA69-4C89-B9DD-C370F89F69B9}"/>
    <dgm:cxn modelId="{B1B2F653-7DC5-4C17-A352-4CC2B97B7C7B}" type="presOf" srcId="{9D6EB81B-4EF7-434F-80D8-612C4529AC64}" destId="{0E99F48A-D5A8-4A3D-9E9D-B648EE24D46F}" srcOrd="0" destOrd="0" presId="urn:microsoft.com/office/officeart/2005/8/layout/orgChart1"/>
    <dgm:cxn modelId="{508CCD54-7FC4-4BFE-9F95-C84EE176571C}" srcId="{3D45FC2A-770F-4F09-970A-BAE85B919066}" destId="{9D6EB81B-4EF7-434F-80D8-612C4529AC64}" srcOrd="0" destOrd="0" parTransId="{E608C7AD-5CBE-4AF0-82D6-DF8EBF982778}" sibTransId="{54B9884A-6EAD-4B35-ACD5-A1332EDFD09F}"/>
    <dgm:cxn modelId="{82F59956-DDEA-46AE-ACFC-433AFB34B5B4}" type="presOf" srcId="{CBF78ECE-1810-4A4F-A355-31E948AA8C3D}" destId="{51CC9992-0D7C-47FD-BAA2-9EEA6DB2599B}" srcOrd="0" destOrd="0" presId="urn:microsoft.com/office/officeart/2005/8/layout/orgChart1"/>
    <dgm:cxn modelId="{2F411A9F-C08F-4C92-99EF-9F9E6FE59EE9}" type="presOf" srcId="{E608C7AD-5CBE-4AF0-82D6-DF8EBF982778}" destId="{C10F92A8-03F2-4E91-B3A4-3B6D7DE5BCC2}" srcOrd="0" destOrd="0" presId="urn:microsoft.com/office/officeart/2005/8/layout/orgChart1"/>
    <dgm:cxn modelId="{FC3168B4-D8C8-4DB8-8347-9B817AB25278}" type="presOf" srcId="{9D6EB81B-4EF7-434F-80D8-612C4529AC64}" destId="{D38E3E18-4B4B-4A7F-A18A-8F5684669EE3}" srcOrd="1" destOrd="0" presId="urn:microsoft.com/office/officeart/2005/8/layout/orgChart1"/>
    <dgm:cxn modelId="{09D2B6EF-B46F-4EAE-A8A4-4F9E5BFF8293}" type="presOf" srcId="{C132C32F-1CC1-49F5-A271-49876AE735AC}" destId="{01A2FCB8-C8F2-459C-B933-0848809AB8C3}" srcOrd="0" destOrd="0" presId="urn:microsoft.com/office/officeart/2005/8/layout/orgChart1"/>
    <dgm:cxn modelId="{2CF5CAF1-3228-4ED5-93EC-4C6421B343C6}" type="presOf" srcId="{3D45FC2A-770F-4F09-970A-BAE85B919066}" destId="{821CF199-26DD-4223-B442-CED2180E662B}" srcOrd="1" destOrd="0" presId="urn:microsoft.com/office/officeart/2005/8/layout/orgChart1"/>
    <dgm:cxn modelId="{F09D0BF9-864D-4EF4-BFD9-3E132F95452C}" srcId="{CBF78ECE-1810-4A4F-A355-31E948AA8C3D}" destId="{3D45FC2A-770F-4F09-970A-BAE85B919066}" srcOrd="0" destOrd="0" parTransId="{7303CC77-C044-497A-952A-4ADFFBC012F8}" sibTransId="{032AC25F-39CF-4A69-A446-CECD170E4C12}"/>
    <dgm:cxn modelId="{A6FB2B11-F3C9-49B6-87D8-2DE9AFDD6681}" type="presParOf" srcId="{51CC9992-0D7C-47FD-BAA2-9EEA6DB2599B}" destId="{A9B2C915-E065-4251-8175-489034BBF835}" srcOrd="0" destOrd="0" presId="urn:microsoft.com/office/officeart/2005/8/layout/orgChart1"/>
    <dgm:cxn modelId="{4BBFE3EB-CDAA-4647-A820-2403D2F6CDCC}" type="presParOf" srcId="{A9B2C915-E065-4251-8175-489034BBF835}" destId="{D43BB810-563D-48C6-A383-708B2E5AA30F}" srcOrd="0" destOrd="0" presId="urn:microsoft.com/office/officeart/2005/8/layout/orgChart1"/>
    <dgm:cxn modelId="{AF230022-A158-4E11-9CF2-AE9FCAF1930B}" type="presParOf" srcId="{D43BB810-563D-48C6-A383-708B2E5AA30F}" destId="{2DD80ABA-BBED-413F-BC45-498BB3DE59A3}" srcOrd="0" destOrd="0" presId="urn:microsoft.com/office/officeart/2005/8/layout/orgChart1"/>
    <dgm:cxn modelId="{8215DD2D-7616-458D-A535-3E0C9CE5E487}" type="presParOf" srcId="{D43BB810-563D-48C6-A383-708B2E5AA30F}" destId="{821CF199-26DD-4223-B442-CED2180E662B}" srcOrd="1" destOrd="0" presId="urn:microsoft.com/office/officeart/2005/8/layout/orgChart1"/>
    <dgm:cxn modelId="{01B377CD-D76A-4DD8-B3EA-A302F7B410A7}" type="presParOf" srcId="{A9B2C915-E065-4251-8175-489034BBF835}" destId="{6283A609-D871-48C6-9BE1-AC41246D8527}" srcOrd="1" destOrd="0" presId="urn:microsoft.com/office/officeart/2005/8/layout/orgChart1"/>
    <dgm:cxn modelId="{7F9DDF13-31E3-4474-A4B1-1C48F5DDE3DA}" type="presParOf" srcId="{6283A609-D871-48C6-9BE1-AC41246D8527}" destId="{C10F92A8-03F2-4E91-B3A4-3B6D7DE5BCC2}" srcOrd="0" destOrd="0" presId="urn:microsoft.com/office/officeart/2005/8/layout/orgChart1"/>
    <dgm:cxn modelId="{A74D8A81-E3FF-40F0-9A18-3CA44EB502C8}" type="presParOf" srcId="{6283A609-D871-48C6-9BE1-AC41246D8527}" destId="{252DDF66-B273-4C53-893E-6F82834816B1}" srcOrd="1" destOrd="0" presId="urn:microsoft.com/office/officeart/2005/8/layout/orgChart1"/>
    <dgm:cxn modelId="{A56E043A-6952-4F01-BB02-D562B7E43113}" type="presParOf" srcId="{252DDF66-B273-4C53-893E-6F82834816B1}" destId="{AB7ADF4C-C57E-4D55-A511-2B539E6FA032}" srcOrd="0" destOrd="0" presId="urn:microsoft.com/office/officeart/2005/8/layout/orgChart1"/>
    <dgm:cxn modelId="{AC6647B5-84B8-4D9E-9B8B-DFCA021E1950}" type="presParOf" srcId="{AB7ADF4C-C57E-4D55-A511-2B539E6FA032}" destId="{0E99F48A-D5A8-4A3D-9E9D-B648EE24D46F}" srcOrd="0" destOrd="0" presId="urn:microsoft.com/office/officeart/2005/8/layout/orgChart1"/>
    <dgm:cxn modelId="{62E1B974-4EF3-4FC5-9491-D06144822675}" type="presParOf" srcId="{AB7ADF4C-C57E-4D55-A511-2B539E6FA032}" destId="{D38E3E18-4B4B-4A7F-A18A-8F5684669EE3}" srcOrd="1" destOrd="0" presId="urn:microsoft.com/office/officeart/2005/8/layout/orgChart1"/>
    <dgm:cxn modelId="{6CB6B197-1E75-4D32-942E-68C0F3A162E8}" type="presParOf" srcId="{252DDF66-B273-4C53-893E-6F82834816B1}" destId="{20371ABC-4961-4799-9A06-921A47E6BB0B}" srcOrd="1" destOrd="0" presId="urn:microsoft.com/office/officeart/2005/8/layout/orgChart1"/>
    <dgm:cxn modelId="{9A95F616-C819-4886-ACB9-869084C4418A}" type="presParOf" srcId="{20371ABC-4961-4799-9A06-921A47E6BB0B}" destId="{E0F3558D-D06C-4062-9914-0E3E459649AF}" srcOrd="0" destOrd="0" presId="urn:microsoft.com/office/officeart/2005/8/layout/orgChart1"/>
    <dgm:cxn modelId="{2ECAB3D0-D810-4AC4-9547-90A623350746}" type="presParOf" srcId="{20371ABC-4961-4799-9A06-921A47E6BB0B}" destId="{AB414563-3FE0-499E-A6D3-48C889564314}" srcOrd="1" destOrd="0" presId="urn:microsoft.com/office/officeart/2005/8/layout/orgChart1"/>
    <dgm:cxn modelId="{BE99421D-3BB5-47BF-AFBC-28D1F2BA29DD}" type="presParOf" srcId="{AB414563-3FE0-499E-A6D3-48C889564314}" destId="{58ED7B36-1DAE-486F-B219-C8AAA15275D2}" srcOrd="0" destOrd="0" presId="urn:microsoft.com/office/officeart/2005/8/layout/orgChart1"/>
    <dgm:cxn modelId="{A6BB6582-7147-452D-B02A-957DE4F07B1C}" type="presParOf" srcId="{58ED7B36-1DAE-486F-B219-C8AAA15275D2}" destId="{01A2FCB8-C8F2-459C-B933-0848809AB8C3}" srcOrd="0" destOrd="0" presId="urn:microsoft.com/office/officeart/2005/8/layout/orgChart1"/>
    <dgm:cxn modelId="{88E09B03-A7E4-4BAF-8CAD-68AB7F6B8429}" type="presParOf" srcId="{58ED7B36-1DAE-486F-B219-C8AAA15275D2}" destId="{96E45F15-198F-426C-9202-790287030869}" srcOrd="1" destOrd="0" presId="urn:microsoft.com/office/officeart/2005/8/layout/orgChart1"/>
    <dgm:cxn modelId="{CDD73A9D-0B4F-48A2-9F9B-3C9B2390FE14}" type="presParOf" srcId="{AB414563-3FE0-499E-A6D3-48C889564314}" destId="{63755090-23AC-418E-9669-96ADF448ABB1}" srcOrd="1" destOrd="0" presId="urn:microsoft.com/office/officeart/2005/8/layout/orgChart1"/>
    <dgm:cxn modelId="{B156B83E-0EF5-4AAD-8581-228AEB2EA21B}" type="presParOf" srcId="{AB414563-3FE0-499E-A6D3-48C889564314}" destId="{826906D9-1215-4410-885A-5F0C7B975DFD}" srcOrd="2" destOrd="0" presId="urn:microsoft.com/office/officeart/2005/8/layout/orgChart1"/>
    <dgm:cxn modelId="{F54DC660-CEB1-403D-8969-48D4836B852E}" type="presParOf" srcId="{252DDF66-B273-4C53-893E-6F82834816B1}" destId="{263A1F6A-BA99-4A84-8A59-15EF797D3D7E}" srcOrd="2" destOrd="0" presId="urn:microsoft.com/office/officeart/2005/8/layout/orgChart1"/>
    <dgm:cxn modelId="{01DD2184-7D24-4F37-8E88-1CA083DD4B84}" type="presParOf" srcId="{A9B2C915-E065-4251-8175-489034BBF835}" destId="{FC313852-0BB3-41EC-98A7-681B3C0E2A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02E5A-3F4C-4A85-A751-46A476A1B2E7}">
      <dsp:nvSpPr>
        <dsp:cNvPr id="0" name=""/>
        <dsp:cNvSpPr/>
      </dsp:nvSpPr>
      <dsp:spPr>
        <a:xfrm>
          <a:off x="0" y="3987590"/>
          <a:ext cx="12192000" cy="4572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B5D3D5-D263-41DA-AE50-E0446F6E0464}">
      <dsp:nvSpPr>
        <dsp:cNvPr id="0" name=""/>
        <dsp:cNvSpPr/>
      </dsp:nvSpPr>
      <dsp:spPr>
        <a:xfrm>
          <a:off x="0" y="2234273"/>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AB42DD-ED12-45FE-AAB8-55B01987ADEE}">
      <dsp:nvSpPr>
        <dsp:cNvPr id="0" name=""/>
        <dsp:cNvSpPr/>
      </dsp:nvSpPr>
      <dsp:spPr>
        <a:xfrm>
          <a:off x="0" y="552284"/>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E180FE-DB03-4BA7-8E62-AD408CDE9397}">
      <dsp:nvSpPr>
        <dsp:cNvPr id="0" name=""/>
        <dsp:cNvSpPr/>
      </dsp:nvSpPr>
      <dsp:spPr>
        <a:xfrm>
          <a:off x="3169919" y="71988"/>
          <a:ext cx="9022080" cy="55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None/>
          </a:pPr>
          <a:r>
            <a:rPr lang="es-419" sz="4000" kern="1200" dirty="0">
              <a:effectLst/>
              <a:latin typeface="Times New Roman" panose="02020603050405020304" pitchFamily="18" charset="0"/>
              <a:cs typeface="Times New Roman" panose="02020603050405020304" pitchFamily="18" charset="0"/>
            </a:rPr>
            <a:t>La vida contemporánea</a:t>
          </a:r>
          <a:endParaRPr lang="en-US" sz="4000" kern="1200" dirty="0"/>
        </a:p>
      </dsp:txBody>
      <dsp:txXfrm>
        <a:off x="3169919" y="71988"/>
        <a:ext cx="9022080" cy="551417"/>
      </dsp:txXfrm>
    </dsp:sp>
    <dsp:sp modelId="{1150A5F4-EE77-4CDA-94D6-F85236EEFC42}">
      <dsp:nvSpPr>
        <dsp:cNvPr id="0" name=""/>
        <dsp:cNvSpPr/>
      </dsp:nvSpPr>
      <dsp:spPr>
        <a:xfrm>
          <a:off x="0" y="866"/>
          <a:ext cx="3169920" cy="551417"/>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err="1"/>
            <a:t>Tema</a:t>
          </a:r>
          <a:r>
            <a:rPr lang="en-US" sz="4400" kern="1200" dirty="0"/>
            <a:t>:</a:t>
          </a:r>
        </a:p>
      </dsp:txBody>
      <dsp:txXfrm>
        <a:off x="26923" y="27789"/>
        <a:ext cx="3116074" cy="524494"/>
      </dsp:txXfrm>
    </dsp:sp>
    <dsp:sp modelId="{641B860B-2F19-49DD-BA04-9E9E80F1759A}">
      <dsp:nvSpPr>
        <dsp:cNvPr id="0" name=""/>
        <dsp:cNvSpPr/>
      </dsp:nvSpPr>
      <dsp:spPr>
        <a:xfrm>
          <a:off x="0" y="552284"/>
          <a:ext cx="12192000" cy="110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552284"/>
        <a:ext cx="12192000" cy="1103000"/>
      </dsp:txXfrm>
    </dsp:sp>
    <dsp:sp modelId="{5CBE4250-DDFF-44D4-A0B9-4AB8931DAAE8}">
      <dsp:nvSpPr>
        <dsp:cNvPr id="0" name=""/>
        <dsp:cNvSpPr/>
      </dsp:nvSpPr>
      <dsp:spPr>
        <a:xfrm>
          <a:off x="3169919" y="1814936"/>
          <a:ext cx="9022080" cy="55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r>
            <a:rPr lang="es-419" sz="4000" kern="1200" dirty="0">
              <a:effectLst/>
              <a:latin typeface="Times New Roman" panose="02020603050405020304" pitchFamily="18" charset="0"/>
              <a:cs typeface="Times New Roman" panose="02020603050405020304" pitchFamily="18" charset="0"/>
            </a:rPr>
            <a:t>La educación y las carreras profesionales</a:t>
          </a:r>
          <a:endParaRPr lang="en-US" sz="4000" kern="1200" dirty="0"/>
        </a:p>
      </dsp:txBody>
      <dsp:txXfrm>
        <a:off x="3169919" y="1814936"/>
        <a:ext cx="9022080" cy="551417"/>
      </dsp:txXfrm>
    </dsp:sp>
    <dsp:sp modelId="{E44E6DDC-FD25-4A7A-9133-257D802A4F28}">
      <dsp:nvSpPr>
        <dsp:cNvPr id="0" name=""/>
        <dsp:cNvSpPr/>
      </dsp:nvSpPr>
      <dsp:spPr>
        <a:xfrm>
          <a:off x="0" y="1682855"/>
          <a:ext cx="3169920" cy="551417"/>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err="1"/>
            <a:t>Contextos</a:t>
          </a:r>
          <a:r>
            <a:rPr lang="en-US" sz="4400" kern="1200" dirty="0"/>
            <a:t>:</a:t>
          </a:r>
        </a:p>
      </dsp:txBody>
      <dsp:txXfrm>
        <a:off x="26923" y="1709778"/>
        <a:ext cx="3116074" cy="524494"/>
      </dsp:txXfrm>
    </dsp:sp>
    <dsp:sp modelId="{C995FD61-0CE5-4DA4-BBD0-5902EF36B083}">
      <dsp:nvSpPr>
        <dsp:cNvPr id="0" name=""/>
        <dsp:cNvSpPr/>
      </dsp:nvSpPr>
      <dsp:spPr>
        <a:xfrm>
          <a:off x="0" y="2234273"/>
          <a:ext cx="12192000" cy="110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2234273"/>
        <a:ext cx="12192000" cy="1103000"/>
      </dsp:txXfrm>
    </dsp:sp>
    <dsp:sp modelId="{B568BA0E-0716-4780-A270-AC7C60E064F2}">
      <dsp:nvSpPr>
        <dsp:cNvPr id="0" name=""/>
        <dsp:cNvSpPr/>
      </dsp:nvSpPr>
      <dsp:spPr>
        <a:xfrm>
          <a:off x="3403925" y="3375007"/>
          <a:ext cx="8716953" cy="63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US" sz="3200" kern="1200" dirty="0"/>
            <a:t>Las </a:t>
          </a:r>
          <a:r>
            <a:rPr lang="en-US" sz="3200" kern="1200" dirty="0" err="1"/>
            <a:t>relaciones</a:t>
          </a:r>
          <a:r>
            <a:rPr lang="en-US" sz="3200" kern="1200" dirty="0"/>
            <a:t> </a:t>
          </a:r>
          <a:r>
            <a:rPr lang="en-US" sz="3200" kern="1200" dirty="0" err="1"/>
            <a:t>profesionales</a:t>
          </a:r>
          <a:r>
            <a:rPr lang="en-US" sz="3200" kern="1200" dirty="0"/>
            <a:t>, El </a:t>
          </a:r>
          <a:r>
            <a:rPr lang="en-US" sz="3200" kern="1200" dirty="0" err="1"/>
            <a:t>trabajo</a:t>
          </a:r>
          <a:r>
            <a:rPr lang="en-US" sz="3200" kern="1200" dirty="0"/>
            <a:t> </a:t>
          </a:r>
          <a:r>
            <a:rPr lang="en-US" sz="3200" kern="1200" dirty="0" err="1"/>
            <a:t>voluntario</a:t>
          </a:r>
          <a:endParaRPr lang="en-US" sz="3200" kern="1200" dirty="0"/>
        </a:p>
      </dsp:txBody>
      <dsp:txXfrm>
        <a:off x="3403925" y="3375007"/>
        <a:ext cx="8716953" cy="638194"/>
      </dsp:txXfrm>
    </dsp:sp>
    <dsp:sp modelId="{D382A6FD-64F4-4DA1-9048-6024F65AEE00}">
      <dsp:nvSpPr>
        <dsp:cNvPr id="0" name=""/>
        <dsp:cNvSpPr/>
      </dsp:nvSpPr>
      <dsp:spPr>
        <a:xfrm>
          <a:off x="8122" y="3361175"/>
          <a:ext cx="3388866" cy="624171"/>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err="1"/>
            <a:t>Otros</a:t>
          </a:r>
          <a:r>
            <a:rPr lang="en-US" sz="4400" kern="1200" dirty="0"/>
            <a:t> </a:t>
          </a:r>
          <a:r>
            <a:rPr lang="en-US" sz="4400" kern="1200" dirty="0" err="1"/>
            <a:t>temas</a:t>
          </a:r>
          <a:r>
            <a:rPr lang="en-US" sz="4400" kern="1200" dirty="0"/>
            <a:t>:</a:t>
          </a:r>
        </a:p>
      </dsp:txBody>
      <dsp:txXfrm>
        <a:off x="38597" y="3391650"/>
        <a:ext cx="3327916" cy="593696"/>
      </dsp:txXfrm>
    </dsp:sp>
    <dsp:sp modelId="{189D0994-E954-4098-9E32-22E9F3EEB122}">
      <dsp:nvSpPr>
        <dsp:cNvPr id="0" name=""/>
        <dsp:cNvSpPr/>
      </dsp:nvSpPr>
      <dsp:spPr>
        <a:xfrm>
          <a:off x="0" y="4003038"/>
          <a:ext cx="12192000" cy="110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4003038"/>
        <a:ext cx="12192000" cy="1106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558D-D06C-4062-9914-0E3E459649AF}">
      <dsp:nvSpPr>
        <dsp:cNvPr id="0" name=""/>
        <dsp:cNvSpPr/>
      </dsp:nvSpPr>
      <dsp:spPr>
        <a:xfrm>
          <a:off x="8277671"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F92A8-03F2-4E91-B3A4-3B6D7DE5BCC2}">
      <dsp:nvSpPr>
        <dsp:cNvPr id="0" name=""/>
        <dsp:cNvSpPr/>
      </dsp:nvSpPr>
      <dsp:spPr>
        <a:xfrm>
          <a:off x="5697884" y="1593096"/>
          <a:ext cx="3853755" cy="668833"/>
        </a:xfrm>
        <a:custGeom>
          <a:avLst/>
          <a:gdLst/>
          <a:ahLst/>
          <a:cxnLst/>
          <a:rect l="0" t="0" r="0" b="0"/>
          <a:pathLst>
            <a:path>
              <a:moveTo>
                <a:pt x="0" y="0"/>
              </a:moveTo>
              <a:lnTo>
                <a:pt x="0" y="334416"/>
              </a:lnTo>
              <a:lnTo>
                <a:pt x="3853755" y="334416"/>
              </a:lnTo>
              <a:lnTo>
                <a:pt x="3853755"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BE4CC-70C4-4F94-909A-C9AB9A518905}">
      <dsp:nvSpPr>
        <dsp:cNvPr id="0" name=""/>
        <dsp:cNvSpPr/>
      </dsp:nvSpPr>
      <dsp:spPr>
        <a:xfrm>
          <a:off x="4423916"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90C219-316C-4FA5-B3BD-91152C6E668B}">
      <dsp:nvSpPr>
        <dsp:cNvPr id="0" name=""/>
        <dsp:cNvSpPr/>
      </dsp:nvSpPr>
      <dsp:spPr>
        <a:xfrm>
          <a:off x="5652164" y="1593096"/>
          <a:ext cx="91440" cy="668833"/>
        </a:xfrm>
        <a:custGeom>
          <a:avLst/>
          <a:gdLst/>
          <a:ahLst/>
          <a:cxnLst/>
          <a:rect l="0" t="0" r="0" b="0"/>
          <a:pathLst>
            <a:path>
              <a:moveTo>
                <a:pt x="45720" y="0"/>
              </a:moveTo>
              <a:lnTo>
                <a:pt x="4572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1C06F-0B11-472D-8CBC-5D3D3ABB2B32}">
      <dsp:nvSpPr>
        <dsp:cNvPr id="0" name=""/>
        <dsp:cNvSpPr/>
      </dsp:nvSpPr>
      <dsp:spPr>
        <a:xfrm>
          <a:off x="570160"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23F6F-C72E-411D-BE48-439B0521F77D}">
      <dsp:nvSpPr>
        <dsp:cNvPr id="0" name=""/>
        <dsp:cNvSpPr/>
      </dsp:nvSpPr>
      <dsp:spPr>
        <a:xfrm>
          <a:off x="1844129" y="1593096"/>
          <a:ext cx="3853755" cy="668833"/>
        </a:xfrm>
        <a:custGeom>
          <a:avLst/>
          <a:gdLst/>
          <a:ahLst/>
          <a:cxnLst/>
          <a:rect l="0" t="0" r="0" b="0"/>
          <a:pathLst>
            <a:path>
              <a:moveTo>
                <a:pt x="3853755" y="0"/>
              </a:moveTo>
              <a:lnTo>
                <a:pt x="3853755" y="334416"/>
              </a:lnTo>
              <a:lnTo>
                <a:pt x="0" y="334416"/>
              </a:lnTo>
              <a:lnTo>
                <a:pt x="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80ABA-BBED-413F-BC45-498BB3DE59A3}">
      <dsp:nvSpPr>
        <dsp:cNvPr id="0" name=""/>
        <dsp:cNvSpPr/>
      </dsp:nvSpPr>
      <dsp:spPr>
        <a:xfrm>
          <a:off x="4105423" y="635"/>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Skills and learning objectives</a:t>
          </a:r>
        </a:p>
      </dsp:txBody>
      <dsp:txXfrm>
        <a:off x="4105423" y="635"/>
        <a:ext cx="3184921" cy="1592460"/>
      </dsp:txXfrm>
    </dsp:sp>
    <dsp:sp modelId="{D4814DA2-7EF4-4DB1-854C-81DDAE4A7C7A}">
      <dsp:nvSpPr>
        <dsp:cNvPr id="0" name=""/>
        <dsp:cNvSpPr/>
      </dsp:nvSpPr>
      <dsp:spPr>
        <a:xfrm>
          <a:off x="251668"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 3.A: Interpret the distinguishing features of a text.</a:t>
          </a:r>
        </a:p>
      </dsp:txBody>
      <dsp:txXfrm>
        <a:off x="251668" y="2261930"/>
        <a:ext cx="3184921" cy="1592460"/>
      </dsp:txXfrm>
    </dsp:sp>
    <dsp:sp modelId="{20BBCE11-6A02-46D7-B011-3D2986635EFC}">
      <dsp:nvSpPr>
        <dsp:cNvPr id="0" name=""/>
        <dsp:cNvSpPr/>
      </dsp:nvSpPr>
      <dsp:spPr>
        <a:xfrm>
          <a:off x="1047898"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3.A.2: Identify the purpose.</a:t>
          </a:r>
        </a:p>
      </dsp:txBody>
      <dsp:txXfrm>
        <a:off x="1047898" y="4523224"/>
        <a:ext cx="3184921" cy="1592460"/>
      </dsp:txXfrm>
    </dsp:sp>
    <dsp:sp modelId="{595D1397-D79F-4493-9EDC-9674BE3EE586}">
      <dsp:nvSpPr>
        <dsp:cNvPr id="0" name=""/>
        <dsp:cNvSpPr/>
      </dsp:nvSpPr>
      <dsp:spPr>
        <a:xfrm>
          <a:off x="4105423"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6.B: Understand and apply appropriate and varied syntactical expressions in interpersonal writing.</a:t>
          </a:r>
        </a:p>
      </dsp:txBody>
      <dsp:txXfrm>
        <a:off x="4105423" y="2261930"/>
        <a:ext cx="3184921" cy="1592460"/>
      </dsp:txXfrm>
    </dsp:sp>
    <dsp:sp modelId="{8164E71B-17BA-4D67-A7CE-A7A1CC314651}">
      <dsp:nvSpPr>
        <dsp:cNvPr id="0" name=""/>
        <dsp:cNvSpPr/>
      </dsp:nvSpPr>
      <dsp:spPr>
        <a:xfrm>
          <a:off x="4901654"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6.B.1: Use transitional expressions and cohesive devices to create paragraph-length discourse in written exchanges.</a:t>
          </a:r>
        </a:p>
        <a:p>
          <a:pPr marL="0" lvl="0" indent="0" algn="l" defTabSz="622300">
            <a:lnSpc>
              <a:spcPct val="90000"/>
            </a:lnSpc>
            <a:spcBef>
              <a:spcPct val="0"/>
            </a:spcBef>
            <a:spcAft>
              <a:spcPct val="35000"/>
            </a:spcAft>
            <a:buNone/>
          </a:pPr>
          <a:r>
            <a:rPr lang="en-US" sz="1400" kern="1200" dirty="0"/>
            <a:t>6.B.2: Comprehend and produce simple, compound, and complex sentences in a variety of time frames in written exchanges.</a:t>
          </a:r>
        </a:p>
      </dsp:txBody>
      <dsp:txXfrm>
        <a:off x="4901654" y="4523224"/>
        <a:ext cx="3184921" cy="1592460"/>
      </dsp:txXfrm>
    </dsp:sp>
    <dsp:sp modelId="{0E99F48A-D5A8-4A3D-9E9D-B648EE24D46F}">
      <dsp:nvSpPr>
        <dsp:cNvPr id="0" name=""/>
        <dsp:cNvSpPr/>
      </dsp:nvSpPr>
      <dsp:spPr>
        <a:xfrm>
          <a:off x="7959179"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7.B: Use appropriate vocal and visual strategies to communicate an idea in presentational speaking.</a:t>
          </a:r>
        </a:p>
      </dsp:txBody>
      <dsp:txXfrm>
        <a:off x="7959179" y="2261930"/>
        <a:ext cx="3184921" cy="1592460"/>
      </dsp:txXfrm>
    </dsp:sp>
    <dsp:sp modelId="{01A2FCB8-C8F2-459C-B933-0848809AB8C3}">
      <dsp:nvSpPr>
        <dsp:cNvPr id="0" name=""/>
        <dsp:cNvSpPr/>
      </dsp:nvSpPr>
      <dsp:spPr>
        <a:xfrm>
          <a:off x="8755409"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7.B.1: Produce spoken presentations in the appropriate register with an introduction, development of topic, and conclusion.</a:t>
          </a:r>
        </a:p>
        <a:p>
          <a:pPr marL="0" lvl="0" indent="0" defTabSz="622300">
            <a:lnSpc>
              <a:spcPct val="90000"/>
            </a:lnSpc>
            <a:spcBef>
              <a:spcPct val="0"/>
            </a:spcBef>
            <a:spcAft>
              <a:spcPct val="35000"/>
            </a:spcAft>
            <a:buNone/>
          </a:pPr>
          <a:r>
            <a:rPr lang="en-US" sz="1400" kern="1200" dirty="0"/>
            <a:t>7.B.2: Use transitional expressions and cohesive devices to create paragraph-length discourse in spoken presentations.</a:t>
          </a:r>
        </a:p>
      </dsp:txBody>
      <dsp:txXfrm>
        <a:off x="8755409" y="4523224"/>
        <a:ext cx="3184921" cy="1592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558D-D06C-4062-9914-0E3E459649AF}">
      <dsp:nvSpPr>
        <dsp:cNvPr id="0" name=""/>
        <dsp:cNvSpPr/>
      </dsp:nvSpPr>
      <dsp:spPr>
        <a:xfrm>
          <a:off x="4423916"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F92A8-03F2-4E91-B3A4-3B6D7DE5BCC2}">
      <dsp:nvSpPr>
        <dsp:cNvPr id="0" name=""/>
        <dsp:cNvSpPr/>
      </dsp:nvSpPr>
      <dsp:spPr>
        <a:xfrm>
          <a:off x="5652164" y="1593096"/>
          <a:ext cx="91440" cy="668833"/>
        </a:xfrm>
        <a:custGeom>
          <a:avLst/>
          <a:gdLst/>
          <a:ahLst/>
          <a:cxnLst/>
          <a:rect l="0" t="0" r="0" b="0"/>
          <a:pathLst>
            <a:path>
              <a:moveTo>
                <a:pt x="45720" y="0"/>
              </a:moveTo>
              <a:lnTo>
                <a:pt x="4572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80ABA-BBED-413F-BC45-498BB3DE59A3}">
      <dsp:nvSpPr>
        <dsp:cNvPr id="0" name=""/>
        <dsp:cNvSpPr/>
      </dsp:nvSpPr>
      <dsp:spPr>
        <a:xfrm>
          <a:off x="4105423" y="635"/>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Skills and learning objectives</a:t>
          </a:r>
        </a:p>
      </dsp:txBody>
      <dsp:txXfrm>
        <a:off x="4105423" y="635"/>
        <a:ext cx="3184921" cy="1592460"/>
      </dsp:txXfrm>
    </dsp:sp>
    <dsp:sp modelId="{0E99F48A-D5A8-4A3D-9E9D-B648EE24D46F}">
      <dsp:nvSpPr>
        <dsp:cNvPr id="0" name=""/>
        <dsp:cNvSpPr/>
      </dsp:nvSpPr>
      <dsp:spPr>
        <a:xfrm>
          <a:off x="4105423"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7.B: Use appropriate vocal and visual strategies to communicate an idea in presentational speaking.</a:t>
          </a:r>
        </a:p>
      </dsp:txBody>
      <dsp:txXfrm>
        <a:off x="4105423" y="2261930"/>
        <a:ext cx="3184921" cy="1592460"/>
      </dsp:txXfrm>
    </dsp:sp>
    <dsp:sp modelId="{01A2FCB8-C8F2-459C-B933-0848809AB8C3}">
      <dsp:nvSpPr>
        <dsp:cNvPr id="0" name=""/>
        <dsp:cNvSpPr/>
      </dsp:nvSpPr>
      <dsp:spPr>
        <a:xfrm>
          <a:off x="4901654"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7.B.1: Produce spoken presentations in the appropriate register with an introduction, development of topic, and conclusion.</a:t>
          </a:r>
        </a:p>
        <a:p>
          <a:pPr marL="0" lvl="0" indent="0" defTabSz="622300">
            <a:lnSpc>
              <a:spcPct val="90000"/>
            </a:lnSpc>
            <a:spcBef>
              <a:spcPct val="0"/>
            </a:spcBef>
            <a:spcAft>
              <a:spcPct val="35000"/>
            </a:spcAft>
            <a:buNone/>
          </a:pPr>
          <a:r>
            <a:rPr lang="en-US" sz="1400" kern="1200" dirty="0"/>
            <a:t>7.B.2: Use transitional expressions and cohesive devices to create paragraph-length discourse in spoken presentations.</a:t>
          </a:r>
        </a:p>
      </dsp:txBody>
      <dsp:txXfrm>
        <a:off x="4901654" y="4523224"/>
        <a:ext cx="3184921" cy="159246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35C0C-5901-4D6F-B9AB-8081D5396E08}" type="datetimeFigureOut">
              <a:rPr lang="es-419" smtClean="0"/>
              <a:t>1/6/2022</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F2A9E-B534-4D3A-8B9D-4A7178ABA299}" type="slidenum">
              <a:rPr lang="es-419" smtClean="0"/>
              <a:t>‹#›</a:t>
            </a:fld>
            <a:endParaRPr lang="es-419"/>
          </a:p>
        </p:txBody>
      </p:sp>
    </p:spTree>
    <p:extLst>
      <p:ext uri="{BB962C8B-B14F-4D97-AF65-F5344CB8AC3E}">
        <p14:creationId xmlns:p14="http://schemas.microsoft.com/office/powerpoint/2010/main" val="167016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21</a:t>
            </a:fld>
            <a:endParaRPr lang="es-419"/>
          </a:p>
        </p:txBody>
      </p:sp>
    </p:spTree>
    <p:extLst>
      <p:ext uri="{BB962C8B-B14F-4D97-AF65-F5344CB8AC3E}">
        <p14:creationId xmlns:p14="http://schemas.microsoft.com/office/powerpoint/2010/main" val="296041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22</a:t>
            </a:fld>
            <a:endParaRPr lang="es-419" dirty="0"/>
          </a:p>
        </p:txBody>
      </p:sp>
    </p:spTree>
    <p:extLst>
      <p:ext uri="{BB962C8B-B14F-4D97-AF65-F5344CB8AC3E}">
        <p14:creationId xmlns:p14="http://schemas.microsoft.com/office/powerpoint/2010/main" val="325941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23</a:t>
            </a:fld>
            <a:endParaRPr lang="es-419" dirty="0"/>
          </a:p>
        </p:txBody>
      </p:sp>
    </p:spTree>
    <p:extLst>
      <p:ext uri="{BB962C8B-B14F-4D97-AF65-F5344CB8AC3E}">
        <p14:creationId xmlns:p14="http://schemas.microsoft.com/office/powerpoint/2010/main" val="423409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24</a:t>
            </a:fld>
            <a:endParaRPr lang="es-419" dirty="0"/>
          </a:p>
        </p:txBody>
      </p:sp>
    </p:spTree>
    <p:extLst>
      <p:ext uri="{BB962C8B-B14F-4D97-AF65-F5344CB8AC3E}">
        <p14:creationId xmlns:p14="http://schemas.microsoft.com/office/powerpoint/2010/main" val="381811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25</a:t>
            </a:fld>
            <a:endParaRPr lang="es-419" dirty="0"/>
          </a:p>
        </p:txBody>
      </p:sp>
    </p:spTree>
    <p:extLst>
      <p:ext uri="{BB962C8B-B14F-4D97-AF65-F5344CB8AC3E}">
        <p14:creationId xmlns:p14="http://schemas.microsoft.com/office/powerpoint/2010/main" val="252766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419" dirty="0"/>
              <a:t>PIB</a:t>
            </a:r>
            <a:r>
              <a:rPr lang="es-419" baseline="0" dirty="0"/>
              <a:t> (Producto Interno Bruto)/GDP; OCDE </a:t>
            </a:r>
            <a:r>
              <a:rPr lang="es-ES" sz="1200" b="0" i="0" kern="1200" dirty="0">
                <a:solidFill>
                  <a:schemeClr val="tx1"/>
                </a:solidFill>
                <a:effectLst/>
                <a:latin typeface="+mn-lt"/>
                <a:ea typeface="+mn-ea"/>
                <a:cs typeface="+mn-cs"/>
              </a:rPr>
              <a:t>Fundada en 1961, la Organización para la Cooperación y el Desarrollo Económicos (</a:t>
            </a:r>
            <a:r>
              <a:rPr lang="es-ES" sz="1200" b="1" i="0" kern="1200" dirty="0">
                <a:solidFill>
                  <a:schemeClr val="tx1"/>
                </a:solidFill>
                <a:effectLst/>
                <a:latin typeface="+mn-lt"/>
                <a:ea typeface="+mn-ea"/>
                <a:cs typeface="+mn-cs"/>
              </a:rPr>
              <a:t>OCDE</a:t>
            </a:r>
            <a:r>
              <a:rPr lang="es-ES" sz="1200" b="0" i="0" kern="1200" dirty="0">
                <a:solidFill>
                  <a:schemeClr val="tx1"/>
                </a:solidFill>
                <a:effectLst/>
                <a:latin typeface="+mn-lt"/>
                <a:ea typeface="+mn-ea"/>
                <a:cs typeface="+mn-cs"/>
              </a:rPr>
              <a:t>) agrupa a 35 países miembros y su misión es promover políticas que mejoren el bienestar económico y social de las personas alrededor del mundo.</a:t>
            </a:r>
          </a:p>
          <a:p>
            <a:br>
              <a:rPr lang="es-ES" sz="1200" b="0" i="0" kern="1200" dirty="0">
                <a:solidFill>
                  <a:schemeClr val="tx1"/>
                </a:solidFill>
                <a:effectLst/>
                <a:latin typeface="+mn-lt"/>
                <a:ea typeface="+mn-ea"/>
                <a:cs typeface="+mn-cs"/>
              </a:rPr>
            </a:br>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31</a:t>
            </a:fld>
            <a:endParaRPr lang="es-419"/>
          </a:p>
        </p:txBody>
      </p:sp>
    </p:spTree>
    <p:extLst>
      <p:ext uri="{BB962C8B-B14F-4D97-AF65-F5344CB8AC3E}">
        <p14:creationId xmlns:p14="http://schemas.microsoft.com/office/powerpoint/2010/main" val="355778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185235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23502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186969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882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101164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9745D0-0B8C-314C-A141-D1B48EE77AC3}"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87216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9745D0-0B8C-314C-A141-D1B48EE77AC3}"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91418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485132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65271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77781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68768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76929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745D0-0B8C-314C-A141-D1B48EE77AC3}"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90954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745D0-0B8C-314C-A141-D1B48EE77AC3}"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76685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745D0-0B8C-314C-A141-D1B48EE77AC3}"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169720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24094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26403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49745D0-0B8C-314C-A141-D1B48EE77AC3}" type="datetimeFigureOut">
              <a:rPr lang="en-US" smtClean="0"/>
              <a:t>6/1/2022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6FFB1FC-4B0D-2143-8A98-004F87FB3BFF}" type="slidenum">
              <a:rPr lang="en-US" smtClean="0"/>
              <a:t>‹#›</a:t>
            </a:fld>
            <a:endParaRPr lang="en-US"/>
          </a:p>
        </p:txBody>
      </p:sp>
    </p:spTree>
    <p:extLst>
      <p:ext uri="{BB962C8B-B14F-4D97-AF65-F5344CB8AC3E}">
        <p14:creationId xmlns:p14="http://schemas.microsoft.com/office/powerpoint/2010/main" val="2379884593"/>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bit.ly/wlexpo20" TargetMode="External"/><Relationship Id="rId2" Type="http://schemas.openxmlformats.org/officeDocument/2006/relationships/hyperlink" Target="https://docs.google.com/presentation/d/1aEM2jFIMIi3J1858lrX7QwVhqQczHLmNdBYP0zwLEa8/edit#slide=id.g9e49bfd9e4_0_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38AC87B-35E3-4CD4-9810-B877F4326D3D}"/>
              </a:ext>
            </a:extLst>
          </p:cNvPr>
          <p:cNvGraphicFramePr/>
          <p:nvPr>
            <p:extLst>
              <p:ext uri="{D42A27DB-BD31-4B8C-83A1-F6EECF244321}">
                <p14:modId xmlns:p14="http://schemas.microsoft.com/office/powerpoint/2010/main" val="610556588"/>
              </p:ext>
            </p:extLst>
          </p:nvPr>
        </p:nvGraphicFramePr>
        <p:xfrm>
          <a:off x="0" y="2560320"/>
          <a:ext cx="12192000" cy="511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5C0BADAF-B467-4B6B-BFFA-312FAA9D8722}"/>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6" name="Subtitle 2">
            <a:extLst>
              <a:ext uri="{FF2B5EF4-FFF2-40B4-BE49-F238E27FC236}">
                <a16:creationId xmlns:a16="http://schemas.microsoft.com/office/drawing/2014/main" id="{F5B321B6-2EF3-493E-BD3C-D212BAAEF824}"/>
              </a:ext>
            </a:extLst>
          </p:cNvPr>
          <p:cNvSpPr txBox="1">
            <a:spLocks/>
          </p:cNvSpPr>
          <p:nvPr/>
        </p:nvSpPr>
        <p:spPr>
          <a:xfrm>
            <a:off x="35350" y="127293"/>
            <a:ext cx="479790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pic>
        <p:nvPicPr>
          <p:cNvPr id="8" name="Picture 2" descr="https://lh5.googleusercontent.com/KGfN5XZnZwjE9w71YnM6zwr542wIVlSDLgu-FHLX0GybuFoAdkxWUnvsmRiuwdejbPI23SggHKV7LqrAQNl7YTQTxQFtmZ6849pjBpJw76snfwgeVmskroZ3PY5OktWuDTyV0HoCicg">
            <a:extLst>
              <a:ext uri="{FF2B5EF4-FFF2-40B4-BE49-F238E27FC236}">
                <a16:creationId xmlns:a16="http://schemas.microsoft.com/office/drawing/2014/main" id="{4E6A414E-F527-4A5D-A779-3537A7AEA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9094" y="-4625"/>
            <a:ext cx="3092424" cy="24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8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68" y="1406732"/>
            <a:ext cx="12156650" cy="5556787"/>
          </a:xfrm>
        </p:spPr>
        <p:txBody>
          <a:bodyPr>
            <a:normAutofit/>
          </a:bodyPr>
          <a:lstStyle/>
          <a:p>
            <a:pPr algn="l"/>
            <a:r>
              <a:rPr lang="es-419" sz="2400" b="1" dirty="0"/>
              <a:t>Presentación oral: Una encuesta (pg.80)</a:t>
            </a:r>
            <a:br>
              <a:rPr lang="es-419" sz="2400" dirty="0"/>
            </a:br>
            <a:br>
              <a:rPr lang="es-419" sz="2400" dirty="0"/>
            </a:br>
            <a:r>
              <a:rPr lang="es-419" sz="2400" dirty="0"/>
              <a:t>Entrevista a 2 personas de habla hispana en tu comunidad (1 hombre y 1 mujer). </a:t>
            </a:r>
            <a:br>
              <a:rPr lang="es-419" sz="2400" dirty="0"/>
            </a:br>
            <a:br>
              <a:rPr lang="es-419" sz="2400" dirty="0"/>
            </a:br>
            <a:r>
              <a:rPr lang="es-419" sz="2400" dirty="0"/>
              <a:t>1. ¿Qué trabajos son solo para mujeres y cuáles son solo para hombres? </a:t>
            </a:r>
            <a:br>
              <a:rPr lang="es-419" sz="2400" dirty="0"/>
            </a:br>
            <a:r>
              <a:rPr lang="es-419" sz="2400" dirty="0"/>
              <a:t>2. ¿Qué trabajos son para ambos?</a:t>
            </a:r>
            <a:br>
              <a:rPr lang="es-419" sz="2400" dirty="0"/>
            </a:br>
            <a:r>
              <a:rPr lang="es-419" sz="2400" dirty="0"/>
              <a:t>3. ¿Hay alguna profesión que no aparece en la lista que piensas es solo para hombre o mujer?</a:t>
            </a:r>
            <a:br>
              <a:rPr lang="es-419" sz="2400" dirty="0"/>
            </a:br>
            <a:br>
              <a:rPr lang="es-419" sz="2400" dirty="0"/>
            </a:br>
            <a:r>
              <a:rPr lang="es-419" sz="2400" dirty="0"/>
              <a:t>Para discutir…</a:t>
            </a:r>
            <a:br>
              <a:rPr lang="es-419" sz="2400" dirty="0"/>
            </a:br>
            <a:r>
              <a:rPr lang="es-419" sz="2400" dirty="0"/>
              <a:t>1. ¿Son diferentes las ideas de la mujeres a los hombres?</a:t>
            </a:r>
            <a:br>
              <a:rPr lang="es-419" sz="2400" dirty="0"/>
            </a:br>
            <a:r>
              <a:rPr lang="es-419" sz="2400" dirty="0"/>
              <a:t>2. ¿Hay ocupaciones o profesiones que definitivamente son para un solo sexo, según las personas que entrevistaste?</a:t>
            </a:r>
            <a:br>
              <a:rPr lang="es-419" sz="2400" dirty="0"/>
            </a:br>
            <a:r>
              <a:rPr lang="es-419" sz="2400" dirty="0"/>
              <a:t>3. ¿Qué impresión general tienes de los resultados de la encuesta?</a:t>
            </a:r>
            <a:br>
              <a:rPr lang="en-US" sz="4400" dirty="0"/>
            </a:br>
            <a:endParaRPr lang="es-419" sz="4400" dirty="0"/>
          </a:p>
        </p:txBody>
      </p:sp>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11" name="TextBox 10">
            <a:extLst>
              <a:ext uri="{FF2B5EF4-FFF2-40B4-BE49-F238E27FC236}">
                <a16:creationId xmlns:a16="http://schemas.microsoft.com/office/drawing/2014/main" id="{E7A4F09D-F46D-470C-8C66-638C5CFD3765}"/>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E00A11F8-586E-4C6C-8F2E-2A736906C628}"/>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32212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graphicFrame>
        <p:nvGraphicFramePr>
          <p:cNvPr id="8" name="Table 7">
            <a:extLst>
              <a:ext uri="{FF2B5EF4-FFF2-40B4-BE49-F238E27FC236}">
                <a16:creationId xmlns:a16="http://schemas.microsoft.com/office/drawing/2014/main" id="{1111A4B0-5F70-4717-AF7B-E4E357C9D5E2}"/>
              </a:ext>
            </a:extLst>
          </p:cNvPr>
          <p:cNvGraphicFramePr>
            <a:graphicFrameLocks noGrp="1"/>
          </p:cNvGraphicFramePr>
          <p:nvPr>
            <p:extLst>
              <p:ext uri="{D42A27DB-BD31-4B8C-83A1-F6EECF244321}">
                <p14:modId xmlns:p14="http://schemas.microsoft.com/office/powerpoint/2010/main" val="1188430883"/>
              </p:ext>
            </p:extLst>
          </p:nvPr>
        </p:nvGraphicFramePr>
        <p:xfrm>
          <a:off x="0" y="1520328"/>
          <a:ext cx="12191999" cy="5379340"/>
        </p:xfrm>
        <a:graphic>
          <a:graphicData uri="http://schemas.openxmlformats.org/drawingml/2006/table">
            <a:tbl>
              <a:tblPr firstRow="1" bandRow="1">
                <a:tableStyleId>{5C22544A-7EE6-4342-B048-85BDC9FD1C3A}</a:tableStyleId>
              </a:tblPr>
              <a:tblGrid>
                <a:gridCol w="1823216">
                  <a:extLst>
                    <a:ext uri="{9D8B030D-6E8A-4147-A177-3AD203B41FA5}">
                      <a16:colId xmlns:a16="http://schemas.microsoft.com/office/drawing/2014/main" val="2989830783"/>
                    </a:ext>
                  </a:extLst>
                </a:gridCol>
                <a:gridCol w="1624333">
                  <a:extLst>
                    <a:ext uri="{9D8B030D-6E8A-4147-A177-3AD203B41FA5}">
                      <a16:colId xmlns:a16="http://schemas.microsoft.com/office/drawing/2014/main" val="152930499"/>
                    </a:ext>
                  </a:extLst>
                </a:gridCol>
                <a:gridCol w="1748890">
                  <a:extLst>
                    <a:ext uri="{9D8B030D-6E8A-4147-A177-3AD203B41FA5}">
                      <a16:colId xmlns:a16="http://schemas.microsoft.com/office/drawing/2014/main" val="2530728641"/>
                    </a:ext>
                  </a:extLst>
                </a:gridCol>
                <a:gridCol w="1748890">
                  <a:extLst>
                    <a:ext uri="{9D8B030D-6E8A-4147-A177-3AD203B41FA5}">
                      <a16:colId xmlns:a16="http://schemas.microsoft.com/office/drawing/2014/main" val="3382099200"/>
                    </a:ext>
                  </a:extLst>
                </a:gridCol>
                <a:gridCol w="1748890">
                  <a:extLst>
                    <a:ext uri="{9D8B030D-6E8A-4147-A177-3AD203B41FA5}">
                      <a16:colId xmlns:a16="http://schemas.microsoft.com/office/drawing/2014/main" val="1552372513"/>
                    </a:ext>
                  </a:extLst>
                </a:gridCol>
                <a:gridCol w="1748890">
                  <a:extLst>
                    <a:ext uri="{9D8B030D-6E8A-4147-A177-3AD203B41FA5}">
                      <a16:colId xmlns:a16="http://schemas.microsoft.com/office/drawing/2014/main" val="3679242669"/>
                    </a:ext>
                  </a:extLst>
                </a:gridCol>
                <a:gridCol w="1748890">
                  <a:extLst>
                    <a:ext uri="{9D8B030D-6E8A-4147-A177-3AD203B41FA5}">
                      <a16:colId xmlns:a16="http://schemas.microsoft.com/office/drawing/2014/main" val="4192949593"/>
                    </a:ext>
                  </a:extLst>
                </a:gridCol>
              </a:tblGrid>
              <a:tr h="452687">
                <a:tc rowSpan="2">
                  <a:txBody>
                    <a:bodyPr/>
                    <a:lstStyle/>
                    <a:p>
                      <a:endParaRPr lang="es-419" sz="1600" noProof="0" dirty="0"/>
                    </a:p>
                  </a:txBody>
                  <a:tcPr/>
                </a:tc>
                <a:tc gridSpan="3">
                  <a:txBody>
                    <a:bodyPr/>
                    <a:lstStyle/>
                    <a:p>
                      <a:r>
                        <a:rPr lang="es-419" sz="1400" noProof="0" dirty="0"/>
                        <a:t>Respuesta de la mujer</a:t>
                      </a:r>
                    </a:p>
                  </a:txBody>
                  <a:tcPr>
                    <a:lnB w="12700" cap="flat" cmpd="sng" algn="ctr">
                      <a:solidFill>
                        <a:schemeClr val="tx1"/>
                      </a:solidFill>
                      <a:prstDash val="solid"/>
                      <a:round/>
                      <a:headEnd type="none" w="med" len="med"/>
                      <a:tailEnd type="none" w="med" len="med"/>
                    </a:lnB>
                  </a:tcPr>
                </a:tc>
                <a:tc hMerge="1">
                  <a:txBody>
                    <a:bodyPr/>
                    <a:lstStyle/>
                    <a:p>
                      <a:endParaRPr lang="es-419" dirty="0"/>
                    </a:p>
                  </a:txBody>
                  <a:tcPr>
                    <a:lnB w="12700" cap="flat" cmpd="sng" algn="ctr">
                      <a:solidFill>
                        <a:schemeClr val="tx1"/>
                      </a:solidFill>
                      <a:prstDash val="solid"/>
                      <a:round/>
                      <a:headEnd type="none" w="med" len="med"/>
                      <a:tailEnd type="none" w="med" len="med"/>
                    </a:lnB>
                  </a:tcPr>
                </a:tc>
                <a:tc hMerge="1">
                  <a:txBody>
                    <a:bodyPr/>
                    <a:lstStyle/>
                    <a:p>
                      <a:endParaRPr lang="es-419" dirty="0"/>
                    </a:p>
                  </a:txBody>
                  <a:tcPr>
                    <a:lnB w="12700" cap="flat" cmpd="sng" algn="ctr">
                      <a:solidFill>
                        <a:schemeClr val="tx1"/>
                      </a:solidFill>
                      <a:prstDash val="solid"/>
                      <a:round/>
                      <a:headEnd type="none" w="med" len="med"/>
                      <a:tailEnd type="none" w="med" len="med"/>
                    </a:lnB>
                  </a:tcPr>
                </a:tc>
                <a:tc gridSpan="3">
                  <a:txBody>
                    <a:bodyPr/>
                    <a:lstStyle/>
                    <a:p>
                      <a:r>
                        <a:rPr lang="es-419" sz="1400" noProof="0" dirty="0"/>
                        <a:t>Respuesta del hombre</a:t>
                      </a:r>
                    </a:p>
                  </a:txBody>
                  <a:tcPr>
                    <a:lnB w="12700" cap="flat" cmpd="sng" algn="ctr">
                      <a:solidFill>
                        <a:schemeClr val="tx1"/>
                      </a:solidFill>
                      <a:prstDash val="solid"/>
                      <a:round/>
                      <a:headEnd type="none" w="med" len="med"/>
                      <a:tailEnd type="none" w="med" len="med"/>
                    </a:lnB>
                  </a:tcPr>
                </a:tc>
                <a:tc hMerge="1">
                  <a:txBody>
                    <a:bodyPr/>
                    <a:lstStyle/>
                    <a:p>
                      <a:endParaRPr lang="es-419" dirty="0"/>
                    </a:p>
                  </a:txBody>
                  <a:tcPr>
                    <a:lnB w="12700" cap="flat" cmpd="sng" algn="ctr">
                      <a:solidFill>
                        <a:schemeClr val="tx1"/>
                      </a:solidFill>
                      <a:prstDash val="solid"/>
                      <a:round/>
                      <a:headEnd type="none" w="med" len="med"/>
                      <a:tailEnd type="none" w="med" len="med"/>
                    </a:lnB>
                  </a:tcPr>
                </a:tc>
                <a:tc hMerge="1">
                  <a:txBody>
                    <a:bodyPr/>
                    <a:lstStyle/>
                    <a:p>
                      <a:endParaRPr lang="es-419"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089576"/>
                  </a:ext>
                </a:extLst>
              </a:tr>
              <a:tr h="565857">
                <a:tc vMerge="1">
                  <a:txBody>
                    <a:bodyPr/>
                    <a:lstStyle/>
                    <a:p>
                      <a:endParaRPr lang="es-419"/>
                    </a:p>
                  </a:txBody>
                  <a:tcPr/>
                </a:tc>
                <a:tc>
                  <a:txBody>
                    <a:bodyPr/>
                    <a:lstStyle/>
                    <a:p>
                      <a:r>
                        <a:rPr lang="es-419" sz="1600" noProof="0" dirty="0"/>
                        <a:t>Solo para varones</a:t>
                      </a:r>
                    </a:p>
                  </a:txBody>
                  <a:tcPr>
                    <a:lnT w="12700" cap="flat" cmpd="sng" algn="ctr">
                      <a:solidFill>
                        <a:schemeClr val="tx1"/>
                      </a:solidFill>
                      <a:prstDash val="solid"/>
                      <a:round/>
                      <a:headEnd type="none" w="med" len="med"/>
                      <a:tailEnd type="none" w="med" len="med"/>
                    </a:lnT>
                  </a:tcPr>
                </a:tc>
                <a:tc>
                  <a:txBody>
                    <a:bodyPr/>
                    <a:lstStyle/>
                    <a:p>
                      <a:r>
                        <a:rPr lang="es-419" sz="1600" noProof="0" dirty="0"/>
                        <a:t>Solo para mujeres</a:t>
                      </a:r>
                    </a:p>
                  </a:txBody>
                  <a:tcPr>
                    <a:lnT w="12700" cap="flat" cmpd="sng" algn="ctr">
                      <a:solidFill>
                        <a:schemeClr val="tx1"/>
                      </a:solidFill>
                      <a:prstDash val="solid"/>
                      <a:round/>
                      <a:headEnd type="none" w="med" len="med"/>
                      <a:tailEnd type="none" w="med" len="med"/>
                    </a:lnT>
                  </a:tcPr>
                </a:tc>
                <a:tc>
                  <a:txBody>
                    <a:bodyPr/>
                    <a:lstStyle/>
                    <a:p>
                      <a:r>
                        <a:rPr lang="es-419" sz="1600" noProof="0" dirty="0"/>
                        <a:t>Ambos</a:t>
                      </a:r>
                    </a:p>
                  </a:txBody>
                  <a:tcPr>
                    <a:lnT w="12700" cap="flat" cmpd="sng" algn="ctr">
                      <a:solidFill>
                        <a:schemeClr val="tx1"/>
                      </a:solidFill>
                      <a:prstDash val="solid"/>
                      <a:round/>
                      <a:headEnd type="none" w="med" len="med"/>
                      <a:tailEnd type="none" w="med" len="med"/>
                    </a:lnT>
                  </a:tcPr>
                </a:tc>
                <a:tc>
                  <a:txBody>
                    <a:bodyPr/>
                    <a:lstStyle/>
                    <a:p>
                      <a:r>
                        <a:rPr lang="es-419" sz="1600" noProof="0" dirty="0"/>
                        <a:t>Solo para varones</a:t>
                      </a:r>
                    </a:p>
                  </a:txBody>
                  <a:tcPr>
                    <a:lnT w="12700" cap="flat" cmpd="sng" algn="ctr">
                      <a:solidFill>
                        <a:schemeClr val="tx1"/>
                      </a:solidFill>
                      <a:prstDash val="solid"/>
                      <a:round/>
                      <a:headEnd type="none" w="med" len="med"/>
                      <a:tailEnd type="none" w="med" len="med"/>
                    </a:lnT>
                  </a:tcPr>
                </a:tc>
                <a:tc>
                  <a:txBody>
                    <a:bodyPr/>
                    <a:lstStyle/>
                    <a:p>
                      <a:r>
                        <a:rPr lang="es-419" sz="1600" noProof="0" dirty="0"/>
                        <a:t>Solo para mujeres </a:t>
                      </a:r>
                    </a:p>
                  </a:txBody>
                  <a:tcPr>
                    <a:lnT w="12700" cap="flat" cmpd="sng" algn="ctr">
                      <a:solidFill>
                        <a:schemeClr val="tx1"/>
                      </a:solidFill>
                      <a:prstDash val="solid"/>
                      <a:round/>
                      <a:headEnd type="none" w="med" len="med"/>
                      <a:tailEnd type="none" w="med" len="med"/>
                    </a:lnT>
                  </a:tcPr>
                </a:tc>
                <a:tc>
                  <a:txBody>
                    <a:bodyPr/>
                    <a:lstStyle/>
                    <a:p>
                      <a:r>
                        <a:rPr lang="es-419" sz="1600" noProof="0" dirty="0"/>
                        <a:t>Ambos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3939913"/>
                  </a:ext>
                </a:extLst>
              </a:tr>
              <a:tr h="338101">
                <a:tc>
                  <a:txBody>
                    <a:bodyPr/>
                    <a:lstStyle/>
                    <a:p>
                      <a:r>
                        <a:rPr lang="es-419" sz="1600" noProof="0" dirty="0"/>
                        <a:t>Medicina</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751312138"/>
                  </a:ext>
                </a:extLst>
              </a:tr>
              <a:tr h="345881">
                <a:tc>
                  <a:txBody>
                    <a:bodyPr/>
                    <a:lstStyle/>
                    <a:p>
                      <a:r>
                        <a:rPr lang="es-419" sz="1600" noProof="0" dirty="0"/>
                        <a:t>Derecho</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2208365927"/>
                  </a:ext>
                </a:extLst>
              </a:tr>
              <a:tr h="370587">
                <a:tc>
                  <a:txBody>
                    <a:bodyPr/>
                    <a:lstStyle/>
                    <a:p>
                      <a:r>
                        <a:rPr lang="es-419" sz="1600" noProof="0" dirty="0"/>
                        <a:t>Enfermería</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2210963924"/>
                  </a:ext>
                </a:extLst>
              </a:tr>
              <a:tr h="338785">
                <a:tc>
                  <a:txBody>
                    <a:bodyPr/>
                    <a:lstStyle/>
                    <a:p>
                      <a:r>
                        <a:rPr lang="es-419" sz="1600" noProof="0" dirty="0"/>
                        <a:t>Carpintería</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710923316"/>
                  </a:ext>
                </a:extLst>
              </a:tr>
              <a:tr h="342204">
                <a:tc>
                  <a:txBody>
                    <a:bodyPr/>
                    <a:lstStyle/>
                    <a:p>
                      <a:r>
                        <a:rPr lang="es-419" sz="1600" noProof="0" dirty="0"/>
                        <a:t>Pilotear aviones</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2571333129"/>
                  </a:ext>
                </a:extLst>
              </a:tr>
              <a:tr h="565857">
                <a:tc>
                  <a:txBody>
                    <a:bodyPr/>
                    <a:lstStyle/>
                    <a:p>
                      <a:r>
                        <a:rPr lang="es-419" sz="1600" noProof="0" dirty="0"/>
                        <a:t>Luchar en la guerra</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859049499"/>
                  </a:ext>
                </a:extLst>
              </a:tr>
              <a:tr h="339515">
                <a:tc>
                  <a:txBody>
                    <a:bodyPr/>
                    <a:lstStyle/>
                    <a:p>
                      <a:r>
                        <a:rPr lang="es-419" sz="1600" noProof="0" dirty="0"/>
                        <a:t>Secretaria</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3298938358"/>
                  </a:ext>
                </a:extLst>
              </a:tr>
              <a:tr h="339515">
                <a:tc>
                  <a:txBody>
                    <a:bodyPr/>
                    <a:lstStyle/>
                    <a:p>
                      <a:r>
                        <a:rPr lang="es-419" sz="1600" noProof="0" dirty="0"/>
                        <a:t>Baile</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188854106"/>
                  </a:ext>
                </a:extLst>
              </a:tr>
              <a:tr h="339515">
                <a:tc>
                  <a:txBody>
                    <a:bodyPr/>
                    <a:lstStyle/>
                    <a:p>
                      <a:r>
                        <a:rPr lang="es-419" sz="1600" noProof="0" dirty="0"/>
                        <a:t>Enseñanza</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3266047723"/>
                  </a:ext>
                </a:extLst>
              </a:tr>
              <a:tr h="339515">
                <a:tc>
                  <a:txBody>
                    <a:bodyPr/>
                    <a:lstStyle/>
                    <a:p>
                      <a:r>
                        <a:rPr lang="es-419" sz="1600" noProof="0" dirty="0"/>
                        <a:t>Política</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3844763869"/>
                  </a:ext>
                </a:extLst>
              </a:tr>
              <a:tr h="339515">
                <a:tc>
                  <a:txBody>
                    <a:bodyPr/>
                    <a:lstStyle/>
                    <a:p>
                      <a:r>
                        <a:rPr lang="es-419" sz="1600" noProof="0" dirty="0"/>
                        <a:t>Mecánica</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4214606071"/>
                  </a:ext>
                </a:extLst>
              </a:tr>
              <a:tr h="333528">
                <a:tc>
                  <a:txBody>
                    <a:bodyPr/>
                    <a:lstStyle/>
                    <a:p>
                      <a:r>
                        <a:rPr lang="es-419" sz="1600" noProof="0" dirty="0"/>
                        <a:t>Diseño</a:t>
                      </a:r>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tc>
                  <a:txBody>
                    <a:bodyPr/>
                    <a:lstStyle/>
                    <a:p>
                      <a:endParaRPr lang="es-419" sz="1600" noProof="0" dirty="0"/>
                    </a:p>
                  </a:txBody>
                  <a:tcPr/>
                </a:tc>
                <a:extLst>
                  <a:ext uri="{0D108BD9-81ED-4DB2-BD59-A6C34878D82A}">
                    <a16:rowId xmlns:a16="http://schemas.microsoft.com/office/drawing/2014/main" val="1225990278"/>
                  </a:ext>
                </a:extLst>
              </a:tr>
            </a:tbl>
          </a:graphicData>
        </a:graphic>
      </p:graphicFrame>
      <p:sp>
        <p:nvSpPr>
          <p:cNvPr id="12" name="TextBox 11">
            <a:extLst>
              <a:ext uri="{FF2B5EF4-FFF2-40B4-BE49-F238E27FC236}">
                <a16:creationId xmlns:a16="http://schemas.microsoft.com/office/drawing/2014/main" id="{E6C205FA-60B0-415A-BF12-200A00C287EA}"/>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4" name="Subtitle 2">
            <a:extLst>
              <a:ext uri="{FF2B5EF4-FFF2-40B4-BE49-F238E27FC236}">
                <a16:creationId xmlns:a16="http://schemas.microsoft.com/office/drawing/2014/main" id="{A26DDB94-1556-4182-8F69-17E9AD54E0F3}"/>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52874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2026" y="649996"/>
            <a:ext cx="6519162" cy="2306556"/>
          </a:xfrm>
        </p:spPr>
        <p:txBody>
          <a:bodyPr>
            <a:normAutofit fontScale="90000"/>
          </a:bodyPr>
          <a:lstStyle/>
          <a:p>
            <a:pPr fontAlgn="base"/>
            <a:br>
              <a:rPr lang="en-US" sz="3600" b="1" dirty="0"/>
            </a:br>
            <a:r>
              <a:rPr lang="en-US" sz="4000" b="1" dirty="0"/>
              <a:t>Día 1</a:t>
            </a:r>
            <a:br>
              <a:rPr lang="en-US" sz="4000" b="1" dirty="0"/>
            </a:br>
            <a:br>
              <a:rPr lang="en-US" sz="4000" b="1" dirty="0"/>
            </a:br>
            <a:r>
              <a:rPr lang="en-US" sz="4000" b="1" dirty="0"/>
              <a:t>World Language Career Expo</a:t>
            </a:r>
            <a:br>
              <a:rPr lang="en-US" sz="4000" dirty="0"/>
            </a:br>
            <a:r>
              <a:rPr lang="en-US" sz="4000" dirty="0" err="1"/>
              <a:t>Noviembre</a:t>
            </a:r>
            <a:r>
              <a:rPr lang="en-US" sz="4000" dirty="0"/>
              <a:t>, martes 13</a:t>
            </a:r>
            <a:endParaRPr lang="es-419" sz="4000" dirty="0"/>
          </a:p>
        </p:txBody>
      </p:sp>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pic>
        <p:nvPicPr>
          <p:cNvPr id="1026" name="Picture 2" descr="https://lh5.googleusercontent.com/KGfN5XZnZwjE9w71YnM6zwr542wIVlSDLgu-FHLX0GybuFoAdkxWUnvsmRiuwdejbPI23SggHKV7LqrAQNl7YTQTxQFtmZ6849pjBpJw76snfwgeVmskroZ3PY5OktWuDTyV0HoCi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313" y="2981273"/>
            <a:ext cx="5024172" cy="39140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DB3BDB-FF58-4A90-A3AF-1E9AA8BA5996}"/>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1" name="Subtitle 2">
            <a:extLst>
              <a:ext uri="{FF2B5EF4-FFF2-40B4-BE49-F238E27FC236}">
                <a16:creationId xmlns:a16="http://schemas.microsoft.com/office/drawing/2014/main" id="{9AE5D230-FFC1-44A2-86A2-F0EE4A94BDDD}"/>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57559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4610" y="4342196"/>
            <a:ext cx="3477342" cy="2515804"/>
          </a:xfrm>
          <a:prstGeom prst="rect">
            <a:avLst/>
          </a:prstGeom>
        </p:spPr>
      </p:pic>
      <p:sp>
        <p:nvSpPr>
          <p:cNvPr id="7" name="Rectangle 6"/>
          <p:cNvSpPr/>
          <p:nvPr/>
        </p:nvSpPr>
        <p:spPr>
          <a:xfrm>
            <a:off x="0" y="1426091"/>
            <a:ext cx="12192000" cy="4370427"/>
          </a:xfrm>
          <a:prstGeom prst="rect">
            <a:avLst/>
          </a:prstGeom>
        </p:spPr>
        <p:txBody>
          <a:bodyPr wrap="square">
            <a:spAutoFit/>
          </a:bodyPr>
          <a:lstStyle/>
          <a:p>
            <a:r>
              <a:rPr lang="es-419" sz="2000" b="1" dirty="0"/>
              <a:t>Más de 50 profesionales bilingües del área de Chicago:</a:t>
            </a:r>
          </a:p>
          <a:p>
            <a:endParaRPr lang="es-419" sz="2000" dirty="0"/>
          </a:p>
          <a:p>
            <a:pPr marL="285750" indent="-285750">
              <a:buFont typeface="Arial" panose="020B0604020202020204" pitchFamily="34" charset="0"/>
              <a:buChar char="•"/>
            </a:pPr>
            <a:r>
              <a:rPr lang="es-419" sz="2000" dirty="0"/>
              <a:t>Mercadeo, Contabilidad, Trabajo Social, Medicina, Interpretación, Educación, Admisiones Universitarias, Transporte, Bienes Raíces, Negocios, Práctica Profesional, Policía, Bomberos, Servicios para Inmigrantes, Biblioteca, Banca, FBI, ¡y más!</a:t>
            </a:r>
          </a:p>
          <a:p>
            <a:pPr marL="285750" indent="-285750">
              <a:buFont typeface="Arial" panose="020B0604020202020204" pitchFamily="34" charset="0"/>
              <a:buChar char="•"/>
            </a:pPr>
            <a:endParaRPr lang="es-419" sz="2000" dirty="0"/>
          </a:p>
          <a:p>
            <a:r>
              <a:rPr lang="es-419" sz="2000" b="1" dirty="0"/>
              <a:t>Representa una amplia variedad de idiomas:</a:t>
            </a:r>
          </a:p>
          <a:p>
            <a:pPr marL="285750" indent="-285750">
              <a:buFont typeface="Arial" panose="020B0604020202020204" pitchFamily="34" charset="0"/>
              <a:buChar char="•"/>
            </a:pPr>
            <a:r>
              <a:rPr lang="es-419" sz="2000" dirty="0"/>
              <a:t>Francés, Español, Chino, Árabe, Italiano, Alemán, Neo-</a:t>
            </a:r>
            <a:r>
              <a:rPr lang="es-419" sz="2000" dirty="0" err="1"/>
              <a:t>Melanesian</a:t>
            </a:r>
            <a:r>
              <a:rPr lang="es-419" sz="2000" dirty="0"/>
              <a:t> Pidgin, Telugu, Hindi, Griego, Urdu, Polaco, Punjabi</a:t>
            </a:r>
          </a:p>
          <a:p>
            <a:endParaRPr lang="es-419" sz="2000" dirty="0"/>
          </a:p>
          <a:p>
            <a:endParaRPr lang="es-419" sz="2000" dirty="0"/>
          </a:p>
          <a:p>
            <a:r>
              <a:rPr lang="es-419" sz="2000" dirty="0"/>
              <a:t>¡Descubre cómo las habilidades lingüísticas les </a:t>
            </a:r>
          </a:p>
          <a:p>
            <a:r>
              <a:rPr lang="es-419" sz="2000" dirty="0"/>
              <a:t>han ayudado en sus carreras!</a:t>
            </a:r>
          </a:p>
          <a:p>
            <a:endParaRPr lang="es-419" dirty="0">
              <a:solidFill>
                <a:schemeClr val="bg1"/>
              </a:solidFill>
            </a:endParaRPr>
          </a:p>
        </p:txBody>
      </p:sp>
      <p:sp>
        <p:nvSpPr>
          <p:cNvPr id="11" name="TextBox 10">
            <a:extLst>
              <a:ext uri="{FF2B5EF4-FFF2-40B4-BE49-F238E27FC236}">
                <a16:creationId xmlns:a16="http://schemas.microsoft.com/office/drawing/2014/main" id="{A8650C05-5C8F-43E9-B292-AB8D5C8BEEA7}"/>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3" name="Subtitle 2">
            <a:extLst>
              <a:ext uri="{FF2B5EF4-FFF2-40B4-BE49-F238E27FC236}">
                <a16:creationId xmlns:a16="http://schemas.microsoft.com/office/drawing/2014/main" id="{4DA1D3CE-77C5-4B1C-B5A5-B596782EA4FF}"/>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135265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a:t> </a:t>
            </a:r>
            <a:endParaRPr lang="es-419" dirty="0"/>
          </a:p>
        </p:txBody>
      </p:sp>
      <p:sp>
        <p:nvSpPr>
          <p:cNvPr id="8" name="Rectangle 7"/>
          <p:cNvSpPr/>
          <p:nvPr/>
        </p:nvSpPr>
        <p:spPr>
          <a:xfrm>
            <a:off x="2024425" y="1461756"/>
            <a:ext cx="8229600" cy="584775"/>
          </a:xfrm>
          <a:prstGeom prst="rect">
            <a:avLst/>
          </a:prstGeom>
        </p:spPr>
        <p:txBody>
          <a:bodyPr wrap="square">
            <a:spAutoFit/>
          </a:bodyPr>
          <a:lstStyle/>
          <a:p>
            <a:r>
              <a:rPr lang="es-419" sz="3200" dirty="0"/>
              <a:t>Cómo comportarse en un entorno profesional</a:t>
            </a:r>
          </a:p>
        </p:txBody>
      </p:sp>
      <p:sp>
        <p:nvSpPr>
          <p:cNvPr id="9" name="Rectangle 8"/>
          <p:cNvSpPr/>
          <p:nvPr/>
        </p:nvSpPr>
        <p:spPr>
          <a:xfrm>
            <a:off x="35350" y="2997470"/>
            <a:ext cx="5699080" cy="2677656"/>
          </a:xfrm>
          <a:prstGeom prst="rect">
            <a:avLst/>
          </a:prstGeom>
        </p:spPr>
        <p:txBody>
          <a:bodyPr wrap="square">
            <a:spAutoFit/>
          </a:bodyPr>
          <a:lstStyle/>
          <a:p>
            <a:r>
              <a:rPr lang="es-419" sz="2800" dirty="0"/>
              <a:t>Imagina que estás conversando con una persona en un contexto profesional. ¿Qué comportamientos debes exhibir? ¿Cuáles debes evitar? Intercambia tus ideas con tu compañero(a).</a:t>
            </a:r>
          </a:p>
        </p:txBody>
      </p:sp>
      <p:graphicFrame>
        <p:nvGraphicFramePr>
          <p:cNvPr id="11" name="Table 10"/>
          <p:cNvGraphicFramePr>
            <a:graphicFrameLocks noGrp="1"/>
          </p:cNvGraphicFramePr>
          <p:nvPr>
            <p:extLst>
              <p:ext uri="{D42A27DB-BD31-4B8C-83A1-F6EECF244321}">
                <p14:modId xmlns:p14="http://schemas.microsoft.com/office/powerpoint/2010/main" val="2701437238"/>
              </p:ext>
            </p:extLst>
          </p:nvPr>
        </p:nvGraphicFramePr>
        <p:xfrm>
          <a:off x="5734430" y="2326516"/>
          <a:ext cx="6457570" cy="4530436"/>
        </p:xfrm>
        <a:graphic>
          <a:graphicData uri="http://schemas.openxmlformats.org/drawingml/2006/table">
            <a:tbl>
              <a:tblPr firstRow="1" bandRow="1">
                <a:tableStyleId>{5C22544A-7EE6-4342-B048-85BDC9FD1C3A}</a:tableStyleId>
              </a:tblPr>
              <a:tblGrid>
                <a:gridCol w="3378819">
                  <a:extLst>
                    <a:ext uri="{9D8B030D-6E8A-4147-A177-3AD203B41FA5}">
                      <a16:colId xmlns:a16="http://schemas.microsoft.com/office/drawing/2014/main" val="2658359485"/>
                    </a:ext>
                  </a:extLst>
                </a:gridCol>
                <a:gridCol w="3078751">
                  <a:extLst>
                    <a:ext uri="{9D8B030D-6E8A-4147-A177-3AD203B41FA5}">
                      <a16:colId xmlns:a16="http://schemas.microsoft.com/office/drawing/2014/main" val="3524353624"/>
                    </a:ext>
                  </a:extLst>
                </a:gridCol>
              </a:tblGrid>
              <a:tr h="1378828">
                <a:tc>
                  <a:txBody>
                    <a:bodyPr/>
                    <a:lstStyle/>
                    <a:p>
                      <a:r>
                        <a:rPr lang="es-419" dirty="0"/>
                        <a:t>Lo que SÍ se hace</a:t>
                      </a:r>
                    </a:p>
                  </a:txBody>
                  <a:tcPr/>
                </a:tc>
                <a:tc>
                  <a:txBody>
                    <a:bodyPr/>
                    <a:lstStyle/>
                    <a:p>
                      <a:r>
                        <a:rPr lang="es-419" dirty="0"/>
                        <a:t>Lo que NO se hace</a:t>
                      </a:r>
                    </a:p>
                  </a:txBody>
                  <a:tcPr/>
                </a:tc>
                <a:extLst>
                  <a:ext uri="{0D108BD9-81ED-4DB2-BD59-A6C34878D82A}">
                    <a16:rowId xmlns:a16="http://schemas.microsoft.com/office/drawing/2014/main" val="13602021"/>
                  </a:ext>
                </a:extLst>
              </a:tr>
              <a:tr h="3151608">
                <a:tc>
                  <a:txBody>
                    <a:bodyPr/>
                    <a:lstStyle/>
                    <a:p>
                      <a:r>
                        <a:rPr lang="es-419" dirty="0"/>
                        <a:t>1.</a:t>
                      </a:r>
                    </a:p>
                    <a:p>
                      <a:endParaRPr lang="es-419" dirty="0"/>
                    </a:p>
                    <a:p>
                      <a:r>
                        <a:rPr lang="es-419" dirty="0"/>
                        <a:t>2.</a:t>
                      </a:r>
                    </a:p>
                    <a:p>
                      <a:endParaRPr lang="es-419" dirty="0"/>
                    </a:p>
                    <a:p>
                      <a:r>
                        <a:rPr lang="es-419" dirty="0"/>
                        <a:t>3.</a:t>
                      </a:r>
                    </a:p>
                    <a:p>
                      <a:endParaRPr lang="es-419" dirty="0"/>
                    </a:p>
                    <a:p>
                      <a:r>
                        <a:rPr lang="es-419" dirty="0"/>
                        <a:t>4.</a:t>
                      </a:r>
                    </a:p>
                    <a:p>
                      <a:endParaRPr lang="es-419" dirty="0"/>
                    </a:p>
                    <a:p>
                      <a:r>
                        <a:rPr lang="es-419" dirty="0"/>
                        <a:t>5.</a:t>
                      </a:r>
                    </a:p>
                  </a:txBody>
                  <a:tcPr/>
                </a:tc>
                <a:tc>
                  <a:txBody>
                    <a:bodyPr/>
                    <a:lstStyle/>
                    <a:p>
                      <a:r>
                        <a:rPr lang="es-419" dirty="0"/>
                        <a:t>1.</a:t>
                      </a:r>
                    </a:p>
                    <a:p>
                      <a:endParaRPr lang="es-419" dirty="0"/>
                    </a:p>
                    <a:p>
                      <a:r>
                        <a:rPr lang="es-419" dirty="0"/>
                        <a:t>2.</a:t>
                      </a:r>
                    </a:p>
                    <a:p>
                      <a:endParaRPr lang="es-419" dirty="0"/>
                    </a:p>
                    <a:p>
                      <a:r>
                        <a:rPr lang="es-419" dirty="0"/>
                        <a:t>3.</a:t>
                      </a:r>
                    </a:p>
                    <a:p>
                      <a:endParaRPr lang="es-419" dirty="0"/>
                    </a:p>
                    <a:p>
                      <a:r>
                        <a:rPr lang="es-419" dirty="0"/>
                        <a:t>4.</a:t>
                      </a:r>
                    </a:p>
                    <a:p>
                      <a:endParaRPr lang="es-419" dirty="0"/>
                    </a:p>
                    <a:p>
                      <a:r>
                        <a:rPr lang="es-419" dirty="0"/>
                        <a:t>5.</a:t>
                      </a:r>
                    </a:p>
                  </a:txBody>
                  <a:tcPr/>
                </a:tc>
                <a:extLst>
                  <a:ext uri="{0D108BD9-81ED-4DB2-BD59-A6C34878D82A}">
                    <a16:rowId xmlns:a16="http://schemas.microsoft.com/office/drawing/2014/main" val="3670763717"/>
                  </a:ext>
                </a:extLst>
              </a:tr>
            </a:tbl>
          </a:graphicData>
        </a:graphic>
      </p:graphicFrame>
      <p:sp>
        <p:nvSpPr>
          <p:cNvPr id="16" name="TextBox 15">
            <a:extLst>
              <a:ext uri="{FF2B5EF4-FFF2-40B4-BE49-F238E27FC236}">
                <a16:creationId xmlns:a16="http://schemas.microsoft.com/office/drawing/2014/main" id="{1693D39B-03B6-48F8-BD55-F1E2201538DA}"/>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7" name="Subtitle 2">
            <a:extLst>
              <a:ext uri="{FF2B5EF4-FFF2-40B4-BE49-F238E27FC236}">
                <a16:creationId xmlns:a16="http://schemas.microsoft.com/office/drawing/2014/main" id="{A1530650-5CD4-48BD-8E49-1DE89FEE9501}"/>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230956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888" y="1307645"/>
            <a:ext cx="7160035" cy="4461163"/>
          </a:xfrm>
        </p:spPr>
        <p:txBody>
          <a:bodyPr>
            <a:normAutofit/>
          </a:bodyPr>
          <a:lstStyle/>
          <a:p>
            <a:pPr algn="l" fontAlgn="base"/>
            <a:r>
              <a:rPr lang="es-419" sz="3600" b="1" dirty="0"/>
              <a:t>Profesionalismo: Mostrar interés</a:t>
            </a:r>
            <a:br>
              <a:rPr lang="es-419" sz="3600" b="1" dirty="0"/>
            </a:br>
            <a:br>
              <a:rPr lang="es-419" sz="2700" dirty="0"/>
            </a:br>
            <a:r>
              <a:rPr lang="es-419" sz="2700" dirty="0"/>
              <a:t>- Presentarse apropiadamente</a:t>
            </a:r>
            <a:br>
              <a:rPr lang="es-419" sz="2700" dirty="0"/>
            </a:br>
            <a:r>
              <a:rPr lang="es-419" sz="2700" dirty="0"/>
              <a:t>- Escuchar atentamente</a:t>
            </a:r>
            <a:br>
              <a:rPr lang="es-419" sz="2700" dirty="0"/>
            </a:br>
            <a:r>
              <a:rPr lang="es-419" sz="2700" dirty="0"/>
              <a:t>- Preguntas adicionales</a:t>
            </a:r>
            <a:br>
              <a:rPr lang="es-419" sz="2700" dirty="0"/>
            </a:br>
            <a:r>
              <a:rPr lang="es-419" sz="2700" dirty="0"/>
              <a:t>- Mantener contacto visual</a:t>
            </a:r>
            <a:br>
              <a:rPr lang="es-419" sz="2700" dirty="0"/>
            </a:br>
            <a:r>
              <a:rPr lang="es-419" sz="2700" dirty="0"/>
              <a:t>- Dar las gracias</a:t>
            </a:r>
            <a:br>
              <a:rPr lang="es-419" sz="2700" dirty="0"/>
            </a:br>
            <a:r>
              <a:rPr lang="es-419" sz="2700" dirty="0"/>
              <a:t>- Saludo de manos </a:t>
            </a:r>
            <a:br>
              <a:rPr lang="es-419" sz="2700" dirty="0"/>
            </a:br>
            <a:br>
              <a:rPr lang="es-419" sz="2700" dirty="0"/>
            </a:br>
            <a:r>
              <a:rPr lang="es-419" sz="2700" dirty="0"/>
              <a:t>					¡Vamos a practicar!</a:t>
            </a:r>
            <a:endParaRPr lang="es-419" sz="4400" dirty="0"/>
          </a:p>
        </p:txBody>
      </p:sp>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pic>
        <p:nvPicPr>
          <p:cNvPr id="5122" name="Picture 2" descr="https://lh3.googleusercontent.com/nkxYK_7_imYQU7iHcLTb-rv6Jas2tIvyP26BSNfJJpDi8WbHZBOoAakpH7m2KUprmKEKq9CsyaH7RmnbnoW37XRmKNXjsf3eM_4np8JJIwoa0KZFTpWX_W8FYqu0YWfCuVJm3HVZv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225" y="2695694"/>
            <a:ext cx="3329079" cy="22193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865EDF0-F352-4D9D-A6F5-539DB80A5049}"/>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3" name="Subtitle 2">
            <a:extLst>
              <a:ext uri="{FF2B5EF4-FFF2-40B4-BE49-F238E27FC236}">
                <a16:creationId xmlns:a16="http://schemas.microsoft.com/office/drawing/2014/main" id="{B72F56DA-FBB6-45F7-929F-0091C1B134FD}"/>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96587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Rectangle 1"/>
          <p:cNvSpPr/>
          <p:nvPr/>
        </p:nvSpPr>
        <p:spPr>
          <a:xfrm>
            <a:off x="2147835" y="2201734"/>
            <a:ext cx="8145115" cy="646331"/>
          </a:xfrm>
          <a:prstGeom prst="rect">
            <a:avLst/>
          </a:prstGeom>
        </p:spPr>
        <p:txBody>
          <a:bodyPr wrap="none">
            <a:spAutoFit/>
          </a:bodyPr>
          <a:lstStyle/>
          <a:p>
            <a:r>
              <a:rPr lang="es-419" sz="3600" dirty="0"/>
              <a:t>Comportamientos que se deben de evitar</a:t>
            </a:r>
          </a:p>
        </p:txBody>
      </p:sp>
      <p:sp>
        <p:nvSpPr>
          <p:cNvPr id="8" name="Rectangle 7"/>
          <p:cNvSpPr/>
          <p:nvPr/>
        </p:nvSpPr>
        <p:spPr>
          <a:xfrm>
            <a:off x="35350" y="3390542"/>
            <a:ext cx="12110071" cy="3046988"/>
          </a:xfrm>
          <a:prstGeom prst="rect">
            <a:avLst/>
          </a:prstGeom>
        </p:spPr>
        <p:txBody>
          <a:bodyPr wrap="square">
            <a:spAutoFit/>
          </a:bodyPr>
          <a:lstStyle/>
          <a:p>
            <a:pPr marL="342900" indent="-342900">
              <a:buFont typeface="Arial" panose="020B0604020202020204" pitchFamily="34" charset="0"/>
              <a:buChar char="•"/>
            </a:pPr>
            <a:r>
              <a:rPr lang="es-419" sz="3200" dirty="0"/>
              <a:t>No uses tu celular</a:t>
            </a:r>
          </a:p>
          <a:p>
            <a:pPr marL="342900" indent="-342900">
              <a:buFont typeface="Arial" panose="020B0604020202020204" pitchFamily="34" charset="0"/>
              <a:buChar char="•"/>
            </a:pPr>
            <a:r>
              <a:rPr lang="es-419" sz="3200" dirty="0"/>
              <a:t>No escribas notas mientras hablas con los profesionales invitados</a:t>
            </a:r>
          </a:p>
          <a:p>
            <a:pPr marL="342900" indent="-342900">
              <a:buFont typeface="Arial" panose="020B0604020202020204" pitchFamily="34" charset="0"/>
              <a:buChar char="•"/>
            </a:pPr>
            <a:r>
              <a:rPr lang="es-419" sz="3200" dirty="0"/>
              <a:t>No interrumpas una conversación que ya ha comenzado</a:t>
            </a:r>
          </a:p>
          <a:p>
            <a:pPr marL="342900" indent="-342900">
              <a:buFont typeface="Arial" panose="020B0604020202020204" pitchFamily="34" charset="0"/>
              <a:buChar char="•"/>
            </a:pPr>
            <a:r>
              <a:rPr lang="es-419" sz="3200" dirty="0"/>
              <a:t>No te alejes hasta que haya una pausa natural en la conversación (y después de dar las gracias)</a:t>
            </a:r>
          </a:p>
          <a:p>
            <a:pPr marL="342900" indent="-342900">
              <a:buFont typeface="Arial" panose="020B0604020202020204" pitchFamily="34" charset="0"/>
              <a:buChar char="•"/>
            </a:pPr>
            <a:r>
              <a:rPr lang="es-419" sz="3200" dirty="0"/>
              <a:t>No uses ropa inapropiada</a:t>
            </a:r>
          </a:p>
        </p:txBody>
      </p:sp>
      <p:sp>
        <p:nvSpPr>
          <p:cNvPr id="13" name="TextBox 12">
            <a:extLst>
              <a:ext uri="{FF2B5EF4-FFF2-40B4-BE49-F238E27FC236}">
                <a16:creationId xmlns:a16="http://schemas.microsoft.com/office/drawing/2014/main" id="{3340B89F-3EC0-4661-9938-6198C96925B7}"/>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5" name="Subtitle 2">
            <a:extLst>
              <a:ext uri="{FF2B5EF4-FFF2-40B4-BE49-F238E27FC236}">
                <a16:creationId xmlns:a16="http://schemas.microsoft.com/office/drawing/2014/main" id="{BE550365-1870-43EB-88B5-6BDB2170A38F}"/>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25584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Rectangle 1"/>
          <p:cNvSpPr/>
          <p:nvPr/>
        </p:nvSpPr>
        <p:spPr>
          <a:xfrm>
            <a:off x="1758883" y="1369463"/>
            <a:ext cx="8674234" cy="646331"/>
          </a:xfrm>
          <a:prstGeom prst="rect">
            <a:avLst/>
          </a:prstGeom>
        </p:spPr>
        <p:txBody>
          <a:bodyPr wrap="none">
            <a:spAutoFit/>
          </a:bodyPr>
          <a:lstStyle/>
          <a:p>
            <a:r>
              <a:rPr lang="es-419" sz="3600" dirty="0"/>
              <a:t>Recordatorios para el martes, noviembre 13</a:t>
            </a:r>
          </a:p>
        </p:txBody>
      </p:sp>
      <p:sp>
        <p:nvSpPr>
          <p:cNvPr id="7" name="Rectangle 6"/>
          <p:cNvSpPr/>
          <p:nvPr/>
        </p:nvSpPr>
        <p:spPr>
          <a:xfrm>
            <a:off x="35350" y="2274981"/>
            <a:ext cx="12156649" cy="4524315"/>
          </a:xfrm>
          <a:prstGeom prst="rect">
            <a:avLst/>
          </a:prstGeom>
        </p:spPr>
        <p:txBody>
          <a:bodyPr wrap="square">
            <a:spAutoFit/>
          </a:bodyPr>
          <a:lstStyle/>
          <a:p>
            <a:pPr marL="285750" indent="-285750">
              <a:buFont typeface="Arial" panose="020B0604020202020204" pitchFamily="34" charset="0"/>
              <a:buChar char="•"/>
            </a:pPr>
            <a:r>
              <a:rPr lang="es-419" sz="3200" dirty="0"/>
              <a:t>Saluda, preséntate y cuéntale al invitado que idioma estás aprendiendo</a:t>
            </a:r>
          </a:p>
          <a:p>
            <a:pPr marL="285750" indent="-285750">
              <a:buFont typeface="Arial" panose="020B0604020202020204" pitchFamily="34" charset="0"/>
              <a:buChar char="•"/>
            </a:pPr>
            <a:r>
              <a:rPr lang="es-419" sz="3200" dirty="0"/>
              <a:t>Si un invitado está hablando con alguien más, espera a ser invitado a la conversación</a:t>
            </a:r>
          </a:p>
          <a:p>
            <a:pPr marL="285750" indent="-285750">
              <a:buFont typeface="Arial" panose="020B0604020202020204" pitchFamily="34" charset="0"/>
              <a:buChar char="•"/>
            </a:pPr>
            <a:r>
              <a:rPr lang="es-419" sz="3200" dirty="0"/>
              <a:t>Averigua qué idioma habla y cuál es su profesión</a:t>
            </a:r>
          </a:p>
          <a:p>
            <a:pPr marL="285750" indent="-285750">
              <a:buFont typeface="Arial" panose="020B0604020202020204" pitchFamily="34" charset="0"/>
              <a:buChar char="•"/>
            </a:pPr>
            <a:r>
              <a:rPr lang="es-419" sz="3200" dirty="0"/>
              <a:t>Mantén contacto visual y espera hasta después de la conversación para escribir cualquier nota</a:t>
            </a:r>
          </a:p>
          <a:p>
            <a:pPr marL="285750" indent="-285750">
              <a:buFont typeface="Arial" panose="020B0604020202020204" pitchFamily="34" charset="0"/>
              <a:buChar char="•"/>
            </a:pPr>
            <a:r>
              <a:rPr lang="es-419" sz="3200" dirty="0"/>
              <a:t>Espera una pausa natural en la conversación, agradécele al invitado y dale la mano.</a:t>
            </a:r>
          </a:p>
        </p:txBody>
      </p:sp>
      <p:sp>
        <p:nvSpPr>
          <p:cNvPr id="12" name="TextBox 11">
            <a:extLst>
              <a:ext uri="{FF2B5EF4-FFF2-40B4-BE49-F238E27FC236}">
                <a16:creationId xmlns:a16="http://schemas.microsoft.com/office/drawing/2014/main" id="{402118A5-5F0F-4D84-BCDC-4B3A0F33B649}"/>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3" name="Subtitle 2">
            <a:extLst>
              <a:ext uri="{FF2B5EF4-FFF2-40B4-BE49-F238E27FC236}">
                <a16:creationId xmlns:a16="http://schemas.microsoft.com/office/drawing/2014/main" id="{A145D786-74C8-44A4-85C3-920E4676E538}"/>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188636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Rectangle 1"/>
          <p:cNvSpPr/>
          <p:nvPr/>
        </p:nvSpPr>
        <p:spPr>
          <a:xfrm>
            <a:off x="1094984" y="1859340"/>
            <a:ext cx="3441520" cy="1754326"/>
          </a:xfrm>
          <a:prstGeom prst="rect">
            <a:avLst/>
          </a:prstGeom>
        </p:spPr>
        <p:txBody>
          <a:bodyPr wrap="none">
            <a:spAutoFit/>
          </a:bodyPr>
          <a:lstStyle/>
          <a:p>
            <a:r>
              <a:rPr lang="es-419" sz="3600" dirty="0"/>
              <a:t>Día 2</a:t>
            </a:r>
          </a:p>
          <a:p>
            <a:endParaRPr lang="es-419" sz="3600" dirty="0"/>
          </a:p>
          <a:p>
            <a:r>
              <a:rPr lang="es-419" sz="3600" dirty="0"/>
              <a:t>La última vez…</a:t>
            </a:r>
          </a:p>
        </p:txBody>
      </p:sp>
      <p:sp>
        <p:nvSpPr>
          <p:cNvPr id="8" name="Rectangle 7"/>
          <p:cNvSpPr/>
          <p:nvPr/>
        </p:nvSpPr>
        <p:spPr>
          <a:xfrm>
            <a:off x="124393" y="4181457"/>
            <a:ext cx="12192000" cy="2062103"/>
          </a:xfrm>
          <a:prstGeom prst="rect">
            <a:avLst/>
          </a:prstGeom>
        </p:spPr>
        <p:txBody>
          <a:bodyPr wrap="square">
            <a:spAutoFit/>
          </a:bodyPr>
          <a:lstStyle/>
          <a:p>
            <a:pPr marL="457200" indent="-457200">
              <a:buFont typeface="Arial" panose="020B0604020202020204" pitchFamily="34" charset="0"/>
              <a:buChar char="•"/>
            </a:pPr>
            <a:r>
              <a:rPr lang="es-ES" sz="3200" dirty="0"/>
              <a:t>Ya hablamos de profesionalismo</a:t>
            </a:r>
          </a:p>
          <a:p>
            <a:pPr marL="914400" lvl="1" indent="-457200">
              <a:buFont typeface="Arial" panose="020B0604020202020204" pitchFamily="34" charset="0"/>
              <a:buChar char="•"/>
            </a:pPr>
            <a:r>
              <a:rPr lang="es-ES" sz="3200" dirty="0"/>
              <a:t>¿Cuáles son algunos de los comportamientos que se deben exhibir durante la exposición?</a:t>
            </a:r>
          </a:p>
          <a:p>
            <a:pPr marL="914400" lvl="1" indent="-457200">
              <a:buFont typeface="Arial" panose="020B0604020202020204" pitchFamily="34" charset="0"/>
              <a:buChar char="•"/>
            </a:pPr>
            <a:r>
              <a:rPr lang="es-ES" sz="3200" dirty="0"/>
              <a:t>¿Cuáles son algunas conductas que se deben evitar?</a:t>
            </a:r>
            <a:endParaRPr lang="es-419" sz="3200" dirty="0"/>
          </a:p>
        </p:txBody>
      </p:sp>
      <p:sp>
        <p:nvSpPr>
          <p:cNvPr id="13" name="TextBox 12">
            <a:extLst>
              <a:ext uri="{FF2B5EF4-FFF2-40B4-BE49-F238E27FC236}">
                <a16:creationId xmlns:a16="http://schemas.microsoft.com/office/drawing/2014/main" id="{4AD61582-52B2-4B29-B6CD-C07170CCA3C4}"/>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5" name="Subtitle 2">
            <a:extLst>
              <a:ext uri="{FF2B5EF4-FFF2-40B4-BE49-F238E27FC236}">
                <a16:creationId xmlns:a16="http://schemas.microsoft.com/office/drawing/2014/main" id="{C731B1D7-CBC3-4ECF-A1D6-B21E7BB210D3}"/>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386495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7" name="TextBox 6"/>
          <p:cNvSpPr txBox="1"/>
          <p:nvPr/>
        </p:nvSpPr>
        <p:spPr>
          <a:xfrm>
            <a:off x="1788160" y="1753543"/>
            <a:ext cx="6492931" cy="646331"/>
          </a:xfrm>
          <a:prstGeom prst="rect">
            <a:avLst/>
          </a:prstGeom>
          <a:noFill/>
        </p:spPr>
        <p:txBody>
          <a:bodyPr wrap="none" rtlCol="0">
            <a:spAutoFit/>
          </a:bodyPr>
          <a:lstStyle/>
          <a:p>
            <a:r>
              <a:rPr lang="es-419" sz="3600" dirty="0"/>
              <a:t>Para empezar una conversación:</a:t>
            </a:r>
          </a:p>
        </p:txBody>
      </p:sp>
      <p:sp>
        <p:nvSpPr>
          <p:cNvPr id="9" name="Rectangle 8"/>
          <p:cNvSpPr/>
          <p:nvPr/>
        </p:nvSpPr>
        <p:spPr>
          <a:xfrm>
            <a:off x="0" y="2551837"/>
            <a:ext cx="12192000" cy="1569660"/>
          </a:xfrm>
          <a:prstGeom prst="rect">
            <a:avLst/>
          </a:prstGeom>
        </p:spPr>
        <p:txBody>
          <a:bodyPr wrap="square">
            <a:spAutoFit/>
          </a:bodyPr>
          <a:lstStyle/>
          <a:p>
            <a:pPr marL="342900" indent="-342900">
              <a:buFont typeface="Arial" panose="020B0604020202020204" pitchFamily="34" charset="0"/>
              <a:buChar char="•"/>
            </a:pPr>
            <a:r>
              <a:rPr lang="es-419" sz="3200" dirty="0"/>
              <a:t>Di hola, preséntate y di qué idioma estás aprendiendo</a:t>
            </a:r>
          </a:p>
          <a:p>
            <a:pPr marL="342900" indent="-342900">
              <a:buFont typeface="Arial" panose="020B0604020202020204" pitchFamily="34" charset="0"/>
              <a:buChar char="•"/>
            </a:pPr>
            <a:r>
              <a:rPr lang="es-419" sz="3200" dirty="0"/>
              <a:t>Pregúntale al invitado qué idioma habla y cuál es su profesión</a:t>
            </a:r>
          </a:p>
          <a:p>
            <a:pPr marL="342900" indent="-342900">
              <a:buFont typeface="Arial" panose="020B0604020202020204" pitchFamily="34" charset="0"/>
              <a:buChar char="•"/>
            </a:pPr>
            <a:r>
              <a:rPr lang="es-419" sz="3200" dirty="0"/>
              <a:t>Basado en esa información, haz preguntas adicionales</a:t>
            </a:r>
          </a:p>
        </p:txBody>
      </p:sp>
      <p:sp>
        <p:nvSpPr>
          <p:cNvPr id="2" name="TextBox 1">
            <a:extLst>
              <a:ext uri="{FF2B5EF4-FFF2-40B4-BE49-F238E27FC236}">
                <a16:creationId xmlns:a16="http://schemas.microsoft.com/office/drawing/2014/main" id="{D3062C78-B33D-465A-BA6E-829ECAD5840A}"/>
              </a:ext>
            </a:extLst>
          </p:cNvPr>
          <p:cNvSpPr txBox="1"/>
          <p:nvPr/>
        </p:nvSpPr>
        <p:spPr>
          <a:xfrm>
            <a:off x="373920" y="5554890"/>
            <a:ext cx="9544472" cy="646331"/>
          </a:xfrm>
          <a:prstGeom prst="rect">
            <a:avLst/>
          </a:prstGeom>
          <a:noFill/>
        </p:spPr>
        <p:txBody>
          <a:bodyPr wrap="none" rtlCol="0">
            <a:spAutoFit/>
          </a:bodyPr>
          <a:lstStyle/>
          <a:p>
            <a:r>
              <a:rPr lang="es-419" sz="3600" dirty="0">
                <a:solidFill>
                  <a:srgbClr val="FF0000"/>
                </a:solidFill>
              </a:rPr>
              <a:t>Para discutir con nuestros colegas: ¿Tú o Usted?</a:t>
            </a:r>
          </a:p>
        </p:txBody>
      </p:sp>
      <p:sp>
        <p:nvSpPr>
          <p:cNvPr id="11" name="TextBox 10">
            <a:extLst>
              <a:ext uri="{FF2B5EF4-FFF2-40B4-BE49-F238E27FC236}">
                <a16:creationId xmlns:a16="http://schemas.microsoft.com/office/drawing/2014/main" id="{B45C51E4-AC0A-4725-8FDC-70CE5A03F851}"/>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7072B050-9672-47A2-BE52-8B4C6025703C}"/>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67413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0BADAF-B467-4B6B-BFFA-312FAA9D8722}"/>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graphicFrame>
        <p:nvGraphicFramePr>
          <p:cNvPr id="2" name="Diagram 1">
            <a:extLst>
              <a:ext uri="{FF2B5EF4-FFF2-40B4-BE49-F238E27FC236}">
                <a16:creationId xmlns:a16="http://schemas.microsoft.com/office/drawing/2014/main" id="{9A807C69-8A6C-496C-BF02-A28F5BEB6CA6}"/>
              </a:ext>
            </a:extLst>
          </p:cNvPr>
          <p:cNvGraphicFramePr/>
          <p:nvPr>
            <p:extLst>
              <p:ext uri="{D42A27DB-BD31-4B8C-83A1-F6EECF244321}">
                <p14:modId xmlns:p14="http://schemas.microsoft.com/office/powerpoint/2010/main" val="2242133802"/>
              </p:ext>
            </p:extLst>
          </p:nvPr>
        </p:nvGraphicFramePr>
        <p:xfrm>
          <a:off x="71120" y="400110"/>
          <a:ext cx="12192000" cy="611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2">
            <a:extLst>
              <a:ext uri="{FF2B5EF4-FFF2-40B4-BE49-F238E27FC236}">
                <a16:creationId xmlns:a16="http://schemas.microsoft.com/office/drawing/2014/main" id="{FBF7AEE5-1C91-4F22-A760-EE10151A9EEB}"/>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659612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TextBox 1"/>
          <p:cNvSpPr txBox="1"/>
          <p:nvPr/>
        </p:nvSpPr>
        <p:spPr>
          <a:xfrm>
            <a:off x="4092470" y="1256161"/>
            <a:ext cx="3379451" cy="646331"/>
          </a:xfrm>
          <a:prstGeom prst="rect">
            <a:avLst/>
          </a:prstGeom>
          <a:noFill/>
        </p:spPr>
        <p:txBody>
          <a:bodyPr wrap="none" rtlCol="0">
            <a:spAutoFit/>
          </a:bodyPr>
          <a:lstStyle/>
          <a:p>
            <a:r>
              <a:rPr lang="es-419" sz="3600" dirty="0"/>
              <a:t>Hacer preguntas</a:t>
            </a:r>
          </a:p>
        </p:txBody>
      </p:sp>
      <p:sp>
        <p:nvSpPr>
          <p:cNvPr id="7" name="Rectangle 6"/>
          <p:cNvSpPr/>
          <p:nvPr/>
        </p:nvSpPr>
        <p:spPr>
          <a:xfrm>
            <a:off x="0" y="1979176"/>
            <a:ext cx="12192000" cy="5016758"/>
          </a:xfrm>
          <a:prstGeom prst="rect">
            <a:avLst/>
          </a:prstGeom>
        </p:spPr>
        <p:txBody>
          <a:bodyPr wrap="square">
            <a:spAutoFit/>
          </a:bodyPr>
          <a:lstStyle/>
          <a:p>
            <a:r>
              <a:rPr lang="es-419" sz="3200" dirty="0"/>
              <a:t>Habrá más de 50 profesionales bilingües de una amplia variedad de carreras que hablan más de 10 idiomas en el </a:t>
            </a:r>
            <a:r>
              <a:rPr lang="es-419" sz="3200" i="1" dirty="0" err="1"/>
              <a:t>World</a:t>
            </a:r>
            <a:r>
              <a:rPr lang="es-419" sz="3200" i="1" dirty="0"/>
              <a:t> </a:t>
            </a:r>
            <a:r>
              <a:rPr lang="es-419" sz="3200" i="1" dirty="0" err="1"/>
              <a:t>Language</a:t>
            </a:r>
            <a:r>
              <a:rPr lang="es-419" sz="3200" i="1" dirty="0"/>
              <a:t> </a:t>
            </a:r>
            <a:r>
              <a:rPr lang="es-419" sz="3200" i="1" dirty="0" err="1"/>
              <a:t>Career</a:t>
            </a:r>
            <a:r>
              <a:rPr lang="es-419" sz="3200" i="1" dirty="0"/>
              <a:t> Expo</a:t>
            </a:r>
          </a:p>
          <a:p>
            <a:endParaRPr lang="es-419" sz="3200" dirty="0"/>
          </a:p>
          <a:p>
            <a:r>
              <a:rPr lang="es-419" sz="3200" b="1" dirty="0"/>
              <a:t>¿Qué preguntas te gustaría hacerles?</a:t>
            </a:r>
          </a:p>
          <a:p>
            <a:endParaRPr lang="es-419" sz="3200" dirty="0"/>
          </a:p>
          <a:p>
            <a:r>
              <a:rPr lang="es-419" sz="3200" dirty="0"/>
              <a:t>Prepara 3 preguntas para compartir con la clase</a:t>
            </a:r>
          </a:p>
          <a:p>
            <a:r>
              <a:rPr lang="es-419" sz="3200" dirty="0"/>
              <a:t>1.</a:t>
            </a:r>
          </a:p>
          <a:p>
            <a:r>
              <a:rPr lang="es-419" sz="3200" dirty="0"/>
              <a:t>2.</a:t>
            </a:r>
          </a:p>
          <a:p>
            <a:r>
              <a:rPr lang="es-419" sz="3200" dirty="0"/>
              <a:t>3.</a:t>
            </a:r>
          </a:p>
        </p:txBody>
      </p:sp>
      <p:sp>
        <p:nvSpPr>
          <p:cNvPr id="12" name="TextBox 11">
            <a:extLst>
              <a:ext uri="{FF2B5EF4-FFF2-40B4-BE49-F238E27FC236}">
                <a16:creationId xmlns:a16="http://schemas.microsoft.com/office/drawing/2014/main" id="{9B0C76F6-E785-43CC-A6A6-14E8DE17500E}"/>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3" name="Subtitle 2">
            <a:extLst>
              <a:ext uri="{FF2B5EF4-FFF2-40B4-BE49-F238E27FC236}">
                <a16:creationId xmlns:a16="http://schemas.microsoft.com/office/drawing/2014/main" id="{92A7F0FD-24DC-465A-8E01-F3DFCC1ED38A}"/>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70840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TextBox 1"/>
          <p:cNvSpPr txBox="1"/>
          <p:nvPr/>
        </p:nvSpPr>
        <p:spPr>
          <a:xfrm>
            <a:off x="168729" y="1652394"/>
            <a:ext cx="11854542" cy="5078313"/>
          </a:xfrm>
          <a:prstGeom prst="rect">
            <a:avLst/>
          </a:prstGeom>
          <a:noFill/>
        </p:spPr>
        <p:txBody>
          <a:bodyPr wrap="square" rtlCol="0">
            <a:spAutoFit/>
          </a:bodyPr>
          <a:lstStyle/>
          <a:p>
            <a:r>
              <a:rPr lang="es-419" sz="2400" dirty="0"/>
              <a:t>O</a:t>
            </a:r>
            <a:r>
              <a:rPr lang="es-419" sz="2400" b="1" dirty="0"/>
              <a:t>tras preguntas </a:t>
            </a:r>
          </a:p>
          <a:p>
            <a:endParaRPr lang="es-419" sz="2400" b="1" dirty="0"/>
          </a:p>
          <a:p>
            <a:r>
              <a:rPr lang="es-419" sz="2400" b="1" dirty="0"/>
              <a:t>Acerca de prender otro lenguaje:</a:t>
            </a:r>
          </a:p>
          <a:p>
            <a:endParaRPr lang="es-419" sz="2400" dirty="0"/>
          </a:p>
          <a:p>
            <a:pPr marL="285750" indent="-285750">
              <a:buFont typeface="Arial" panose="020B0604020202020204" pitchFamily="34" charset="0"/>
              <a:buChar char="•"/>
            </a:pPr>
            <a:r>
              <a:rPr lang="es-419" sz="2400" dirty="0"/>
              <a:t>¿Cuándo y por qué aprendió el segundo idioma?</a:t>
            </a:r>
          </a:p>
          <a:p>
            <a:pPr marL="285750" indent="-285750">
              <a:buFont typeface="Arial" panose="020B0604020202020204" pitchFamily="34" charset="0"/>
              <a:buChar char="•"/>
            </a:pPr>
            <a:r>
              <a:rPr lang="es-419" sz="2400" dirty="0"/>
              <a:t>¿Cuánto le tomó para dominar su segundo idioma?</a:t>
            </a:r>
          </a:p>
          <a:p>
            <a:pPr marL="285750" indent="-285750">
              <a:buFont typeface="Arial" panose="020B0604020202020204" pitchFamily="34" charset="0"/>
              <a:buChar char="•"/>
            </a:pPr>
            <a:r>
              <a:rPr lang="es-419" sz="2400" dirty="0"/>
              <a:t>¿Alguna vez se sintió frustrado cuando estaba aprendiendo el segundo idioma? </a:t>
            </a:r>
          </a:p>
          <a:p>
            <a:pPr marL="285750" indent="-285750">
              <a:buFont typeface="Arial" panose="020B0604020202020204" pitchFamily="34" charset="0"/>
              <a:buChar char="•"/>
            </a:pPr>
            <a:r>
              <a:rPr lang="es-419" sz="2400" dirty="0"/>
              <a:t>¿Aprendió el segundo idioma en la escuela o en la casa?</a:t>
            </a:r>
          </a:p>
          <a:p>
            <a:pPr marL="285750" indent="-285750">
              <a:buFont typeface="Arial" panose="020B0604020202020204" pitchFamily="34" charset="0"/>
              <a:buChar char="•"/>
            </a:pPr>
            <a:r>
              <a:rPr lang="es-419" sz="2400" dirty="0"/>
              <a:t>¿Quién lo motivó a aprender un segundo idioma?</a:t>
            </a:r>
          </a:p>
          <a:p>
            <a:pPr marL="285750" indent="-285750">
              <a:buFont typeface="Arial" panose="020B0604020202020204" pitchFamily="34" charset="0"/>
              <a:buChar char="•"/>
            </a:pPr>
            <a:r>
              <a:rPr lang="es-419" sz="2400" dirty="0"/>
              <a:t>¿Fue difícil para usted aprender inglés (si el inglés no es su lengua nativa)</a:t>
            </a:r>
            <a:r>
              <a:rPr lang="en-US" sz="2400" dirty="0"/>
              <a:t>?</a:t>
            </a:r>
            <a:endParaRPr lang="es-419" sz="2400" dirty="0"/>
          </a:p>
          <a:p>
            <a:pPr marL="285750" indent="-285750">
              <a:buFont typeface="Arial" panose="020B0604020202020204" pitchFamily="34" charset="0"/>
              <a:buChar char="•"/>
            </a:pPr>
            <a:r>
              <a:rPr lang="es-419" sz="2400" dirty="0"/>
              <a:t>¿Hay ocasiones donde le confunde cambiar de lenguaje cuando está hablando?</a:t>
            </a:r>
          </a:p>
          <a:p>
            <a:pPr marL="285750" indent="-285750">
              <a:buFont typeface="Arial" panose="020B0604020202020204" pitchFamily="34" charset="0"/>
              <a:buChar char="•"/>
            </a:pPr>
            <a:r>
              <a:rPr lang="es-419" sz="2400" dirty="0"/>
              <a:t>¿Qué consejo le daría a una persona que está aprendiendo un nuevo idioma</a:t>
            </a:r>
          </a:p>
          <a:p>
            <a:endParaRPr lang="es-419" dirty="0"/>
          </a:p>
          <a:p>
            <a:r>
              <a:rPr lang="es-419" dirty="0"/>
              <a:t> </a:t>
            </a:r>
          </a:p>
        </p:txBody>
      </p:sp>
      <p:sp>
        <p:nvSpPr>
          <p:cNvPr id="11" name="TextBox 10">
            <a:extLst>
              <a:ext uri="{FF2B5EF4-FFF2-40B4-BE49-F238E27FC236}">
                <a16:creationId xmlns:a16="http://schemas.microsoft.com/office/drawing/2014/main" id="{EBF7D217-1C31-4780-B0E1-D14F61A36E0E}"/>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A9179D9F-359D-4D64-B4DF-09BFA6A3DAA0}"/>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164680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TextBox 1"/>
          <p:cNvSpPr txBox="1"/>
          <p:nvPr/>
        </p:nvSpPr>
        <p:spPr>
          <a:xfrm>
            <a:off x="0" y="1746966"/>
            <a:ext cx="12192000" cy="4708981"/>
          </a:xfrm>
          <a:prstGeom prst="rect">
            <a:avLst/>
          </a:prstGeom>
          <a:noFill/>
        </p:spPr>
        <p:txBody>
          <a:bodyPr wrap="square" rtlCol="0">
            <a:spAutoFit/>
          </a:bodyPr>
          <a:lstStyle/>
          <a:p>
            <a:r>
              <a:rPr lang="es-419" sz="2400" dirty="0"/>
              <a:t>O</a:t>
            </a:r>
            <a:r>
              <a:rPr lang="es-419" sz="2400" b="1" dirty="0"/>
              <a:t>tras preguntas</a:t>
            </a:r>
          </a:p>
          <a:p>
            <a:endParaRPr lang="es-419" sz="2400" b="1" dirty="0"/>
          </a:p>
          <a:p>
            <a:r>
              <a:rPr lang="en-US" sz="2400" b="1" dirty="0" err="1"/>
              <a:t>Acerca</a:t>
            </a:r>
            <a:r>
              <a:rPr lang="en-US" sz="2400" b="1" dirty="0"/>
              <a:t> del </a:t>
            </a:r>
            <a:r>
              <a:rPr lang="en-US" sz="2400" b="1" dirty="0" err="1"/>
              <a:t>uso</a:t>
            </a:r>
            <a:r>
              <a:rPr lang="en-US" sz="2400" b="1" dirty="0"/>
              <a:t> de </a:t>
            </a:r>
            <a:r>
              <a:rPr lang="en-US" sz="2400" b="1" dirty="0" err="1"/>
              <a:t>otro</a:t>
            </a:r>
            <a:r>
              <a:rPr lang="en-US" sz="2400" b="1" dirty="0"/>
              <a:t> </a:t>
            </a:r>
            <a:r>
              <a:rPr lang="en-US" sz="2400" b="1" dirty="0" err="1"/>
              <a:t>lenguaje</a:t>
            </a:r>
            <a:r>
              <a:rPr lang="en-US" sz="2400" b="1" dirty="0"/>
              <a:t> </a:t>
            </a:r>
            <a:r>
              <a:rPr lang="en-US" sz="2400" b="1" dirty="0" err="1"/>
              <a:t>en</a:t>
            </a:r>
            <a:r>
              <a:rPr lang="en-US" sz="2400" b="1" dirty="0"/>
              <a:t> </a:t>
            </a:r>
            <a:r>
              <a:rPr lang="en-US" sz="2400" b="1" dirty="0" err="1"/>
              <a:t>su</a:t>
            </a:r>
            <a:r>
              <a:rPr lang="en-US" sz="2400" b="1" dirty="0"/>
              <a:t> </a:t>
            </a:r>
            <a:r>
              <a:rPr lang="en-US" sz="2400" b="1" dirty="0" err="1"/>
              <a:t>carrera</a:t>
            </a:r>
            <a:r>
              <a:rPr lang="en-US" sz="2400" b="1" dirty="0"/>
              <a:t>:</a:t>
            </a:r>
            <a:endParaRPr lang="es-419" sz="2400" b="1" dirty="0"/>
          </a:p>
          <a:p>
            <a:endParaRPr lang="es-419" sz="2400" dirty="0"/>
          </a:p>
          <a:p>
            <a:pPr marL="285750" indent="-285750">
              <a:buFont typeface="Arial" panose="020B0604020202020204" pitchFamily="34" charset="0"/>
              <a:buChar char="•"/>
            </a:pPr>
            <a:r>
              <a:rPr lang="es-419" sz="2400" dirty="0"/>
              <a:t>¿Usa otro lenguaje en su profesión/viajes?</a:t>
            </a:r>
          </a:p>
          <a:p>
            <a:pPr marL="285750" indent="-285750">
              <a:buFont typeface="Arial" panose="020B0604020202020204" pitchFamily="34" charset="0"/>
              <a:buChar char="•"/>
            </a:pPr>
            <a:r>
              <a:rPr lang="es-419" sz="2400" dirty="0"/>
              <a:t>¿Hay más oportunidades en su profesión para la gente bilingüe?</a:t>
            </a:r>
          </a:p>
          <a:p>
            <a:pPr marL="285750" indent="-285750">
              <a:buFont typeface="Arial" panose="020B0604020202020204" pitchFamily="34" charset="0"/>
              <a:buChar char="•"/>
            </a:pPr>
            <a:r>
              <a:rPr lang="es-419" sz="2400" dirty="0"/>
              <a:t>¿Cuáles son los requerimientos académicos para su profesión ? </a:t>
            </a:r>
          </a:p>
          <a:p>
            <a:pPr marL="285750" indent="-285750">
              <a:buFont typeface="Arial" panose="020B0604020202020204" pitchFamily="34" charset="0"/>
              <a:buChar char="•"/>
            </a:pPr>
            <a:r>
              <a:rPr lang="es-419" sz="2400" dirty="0"/>
              <a:t>¿Sus colegas hablan un segundo idioma?</a:t>
            </a:r>
          </a:p>
          <a:p>
            <a:pPr marL="285750" indent="-285750">
              <a:buFont typeface="Arial" panose="020B0604020202020204" pitchFamily="34" charset="0"/>
              <a:buChar char="•"/>
            </a:pPr>
            <a:r>
              <a:rPr lang="es-419" sz="2400" dirty="0"/>
              <a:t>¿Viaja usted más que sus colegas porque habla un segundo idioma?</a:t>
            </a:r>
          </a:p>
          <a:p>
            <a:pPr marL="285750" indent="-285750">
              <a:buFont typeface="Arial" panose="020B0604020202020204" pitchFamily="34" charset="0"/>
              <a:buChar char="•"/>
            </a:pPr>
            <a:r>
              <a:rPr lang="es-419" sz="2400" dirty="0"/>
              <a:t>¿Es su salario mayor que el de sus colegas porque habla otro idioma</a:t>
            </a:r>
            <a:r>
              <a:rPr lang="en-US" sz="2400" dirty="0"/>
              <a:t>?</a:t>
            </a:r>
            <a:endParaRPr lang="es-419" sz="2400" dirty="0"/>
          </a:p>
          <a:p>
            <a:pPr marL="285750" indent="-285750">
              <a:buFont typeface="Arial" panose="020B0604020202020204" pitchFamily="34" charset="0"/>
              <a:buChar char="•"/>
            </a:pPr>
            <a:r>
              <a:rPr lang="es-419" sz="2400" dirty="0"/>
              <a:t>¿Qué le gusta más de su trabajo?</a:t>
            </a:r>
          </a:p>
          <a:p>
            <a:endParaRPr lang="es-419" dirty="0"/>
          </a:p>
          <a:p>
            <a:r>
              <a:rPr lang="es-419" dirty="0"/>
              <a:t> </a:t>
            </a:r>
          </a:p>
        </p:txBody>
      </p:sp>
      <p:sp>
        <p:nvSpPr>
          <p:cNvPr id="11" name="TextBox 10">
            <a:extLst>
              <a:ext uri="{FF2B5EF4-FFF2-40B4-BE49-F238E27FC236}">
                <a16:creationId xmlns:a16="http://schemas.microsoft.com/office/drawing/2014/main" id="{F8E38306-6033-4841-9CC3-1D7C3126BC05}"/>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B78D4DEA-D8A0-4C0F-A27E-40989B9A8985}"/>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232235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TextBox 1"/>
          <p:cNvSpPr txBox="1"/>
          <p:nvPr/>
        </p:nvSpPr>
        <p:spPr>
          <a:xfrm>
            <a:off x="35350" y="1369186"/>
            <a:ext cx="10564103" cy="4339650"/>
          </a:xfrm>
          <a:prstGeom prst="rect">
            <a:avLst/>
          </a:prstGeom>
          <a:noFill/>
        </p:spPr>
        <p:txBody>
          <a:bodyPr wrap="square" rtlCol="0">
            <a:spAutoFit/>
          </a:bodyPr>
          <a:lstStyle/>
          <a:p>
            <a:r>
              <a:rPr lang="es-419" sz="2400" dirty="0"/>
              <a:t>O</a:t>
            </a:r>
            <a:r>
              <a:rPr lang="es-419" sz="2400" b="1" dirty="0"/>
              <a:t>tras preguntas</a:t>
            </a:r>
          </a:p>
          <a:p>
            <a:endParaRPr lang="es-419" sz="2400" b="1" dirty="0"/>
          </a:p>
          <a:p>
            <a:r>
              <a:rPr lang="en-US" sz="2400" b="1" dirty="0" err="1"/>
              <a:t>Acerca</a:t>
            </a:r>
            <a:r>
              <a:rPr lang="en-US" sz="2400" b="1" dirty="0"/>
              <a:t> de sus </a:t>
            </a:r>
            <a:r>
              <a:rPr lang="en-US" sz="2400" b="1" dirty="0" err="1"/>
              <a:t>experiencias</a:t>
            </a:r>
            <a:r>
              <a:rPr lang="en-US" sz="2400" b="1" dirty="0"/>
              <a:t> </a:t>
            </a:r>
            <a:r>
              <a:rPr lang="en-US" sz="2400" b="1" dirty="0" err="1"/>
              <a:t>personales</a:t>
            </a:r>
            <a:r>
              <a:rPr lang="en-US" sz="2400" b="1" dirty="0"/>
              <a:t>:</a:t>
            </a:r>
            <a:endParaRPr lang="es-419" sz="2400" b="1" dirty="0"/>
          </a:p>
          <a:p>
            <a:endParaRPr lang="es-419" sz="2400" dirty="0"/>
          </a:p>
          <a:p>
            <a:pPr marL="285750" indent="-285750">
              <a:buFont typeface="Arial" panose="020B0604020202020204" pitchFamily="34" charset="0"/>
              <a:buChar char="•"/>
            </a:pPr>
            <a:r>
              <a:rPr lang="es-419" sz="2400" dirty="0"/>
              <a:t>¿Llegó a los Estados Unidos como inmigrante?</a:t>
            </a:r>
          </a:p>
          <a:p>
            <a:pPr marL="285750" indent="-285750">
              <a:buFont typeface="Arial" panose="020B0604020202020204" pitchFamily="34" charset="0"/>
              <a:buChar char="•"/>
            </a:pPr>
            <a:r>
              <a:rPr lang="es-419" sz="2400" dirty="0"/>
              <a:t>¿De qué manera el ser bilingüe ha afectado su vida?</a:t>
            </a:r>
          </a:p>
          <a:p>
            <a:pPr marL="285750" indent="-285750">
              <a:buFont typeface="Arial" panose="020B0604020202020204" pitchFamily="34" charset="0"/>
              <a:buChar char="•"/>
            </a:pPr>
            <a:r>
              <a:rPr lang="es-419" sz="2400" dirty="0"/>
              <a:t>¿Usted y su familia utilizan el segundo idioma en la vida diaria? </a:t>
            </a:r>
          </a:p>
          <a:p>
            <a:pPr marL="285750" indent="-285750">
              <a:buFont typeface="Arial" panose="020B0604020202020204" pitchFamily="34" charset="0"/>
              <a:buChar char="•"/>
            </a:pPr>
            <a:r>
              <a:rPr lang="es-419" sz="2400" dirty="0"/>
              <a:t>¿Qué es lo que más le gusta de hablar otro idioma?</a:t>
            </a:r>
          </a:p>
          <a:p>
            <a:pPr marL="285750" indent="-285750">
              <a:buFont typeface="Arial" panose="020B0604020202020204" pitchFamily="34" charset="0"/>
              <a:buChar char="•"/>
            </a:pPr>
            <a:r>
              <a:rPr lang="es-419" sz="2400" dirty="0"/>
              <a:t>¿Ha estudiado fuera del país?</a:t>
            </a:r>
          </a:p>
          <a:p>
            <a:pPr marL="285750" indent="-285750">
              <a:buFont typeface="Arial" panose="020B0604020202020204" pitchFamily="34" charset="0"/>
              <a:buChar char="•"/>
            </a:pPr>
            <a:r>
              <a:rPr lang="es-419" sz="2400" dirty="0"/>
              <a:t>¿A qué lugares ha viajado</a:t>
            </a:r>
            <a:r>
              <a:rPr lang="en-US" sz="2400" dirty="0"/>
              <a:t>?</a:t>
            </a:r>
            <a:r>
              <a:rPr lang="es-419" sz="2400" dirty="0"/>
              <a:t> ¿Utilizo su segundo idioma en estos lugares?</a:t>
            </a:r>
          </a:p>
          <a:p>
            <a:endParaRPr lang="es-419" dirty="0"/>
          </a:p>
          <a:p>
            <a:r>
              <a:rPr lang="es-419" dirty="0"/>
              <a:t> </a:t>
            </a:r>
          </a:p>
        </p:txBody>
      </p:sp>
      <p:sp>
        <p:nvSpPr>
          <p:cNvPr id="11" name="TextBox 10">
            <a:extLst>
              <a:ext uri="{FF2B5EF4-FFF2-40B4-BE49-F238E27FC236}">
                <a16:creationId xmlns:a16="http://schemas.microsoft.com/office/drawing/2014/main" id="{D93B9E63-060A-42E1-9F60-7981D700F40C}"/>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482B97CF-BDE0-450E-BF46-721BC9728231}"/>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622313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TextBox 1"/>
          <p:cNvSpPr txBox="1"/>
          <p:nvPr/>
        </p:nvSpPr>
        <p:spPr>
          <a:xfrm>
            <a:off x="228600" y="1573693"/>
            <a:ext cx="11745686" cy="4247317"/>
          </a:xfrm>
          <a:prstGeom prst="rect">
            <a:avLst/>
          </a:prstGeom>
          <a:noFill/>
        </p:spPr>
        <p:txBody>
          <a:bodyPr wrap="square" rtlCol="0">
            <a:spAutoFit/>
          </a:bodyPr>
          <a:lstStyle/>
          <a:p>
            <a:r>
              <a:rPr lang="es-419" sz="2400" b="1" dirty="0"/>
              <a:t>Para continuar la conversación:</a:t>
            </a:r>
          </a:p>
          <a:p>
            <a:endParaRPr lang="en-US" sz="2400" b="1" dirty="0"/>
          </a:p>
          <a:p>
            <a:pPr marL="342900" indent="-342900">
              <a:buFont typeface="Arial" panose="020B0604020202020204" pitchFamily="34" charset="0"/>
              <a:buChar char="•"/>
            </a:pPr>
            <a:r>
              <a:rPr lang="es-ES" sz="2400" dirty="0"/>
              <a:t>Escucha con atención y haz preguntas que estén  basadas en la conversación que tengas con el invitado</a:t>
            </a:r>
          </a:p>
          <a:p>
            <a:endParaRPr lang="es-ES" sz="2400" dirty="0"/>
          </a:p>
          <a:p>
            <a:pPr marL="342900" indent="-342900">
              <a:buFont typeface="Arial" panose="020B0604020202020204" pitchFamily="34" charset="0"/>
              <a:buChar char="•"/>
            </a:pPr>
            <a:r>
              <a:rPr lang="es-ES" sz="2400" dirty="0"/>
              <a:t>También puedes consultar el folleto que tiene ideas adicionales</a:t>
            </a:r>
          </a:p>
          <a:p>
            <a:endParaRPr lang="es-ES" sz="2400" dirty="0"/>
          </a:p>
          <a:p>
            <a:pPr marL="342900" indent="-342900">
              <a:buFont typeface="Arial" panose="020B0604020202020204" pitchFamily="34" charset="0"/>
              <a:buChar char="•"/>
            </a:pPr>
            <a:r>
              <a:rPr lang="es-ES" sz="2400" dirty="0"/>
              <a:t>¿Puedes hacer una pregunta en el idioma que estás aprendiendo? ¡Toma esta oportunidad!</a:t>
            </a:r>
            <a:endParaRPr lang="es-419" sz="2400" dirty="0"/>
          </a:p>
          <a:p>
            <a:endParaRPr lang="es-419" dirty="0">
              <a:solidFill>
                <a:schemeClr val="bg1"/>
              </a:solidFill>
            </a:endParaRPr>
          </a:p>
          <a:p>
            <a:endParaRPr lang="es-419" dirty="0"/>
          </a:p>
          <a:p>
            <a:r>
              <a:rPr lang="es-419" dirty="0"/>
              <a:t> </a:t>
            </a:r>
          </a:p>
        </p:txBody>
      </p:sp>
      <p:sp>
        <p:nvSpPr>
          <p:cNvPr id="11" name="TextBox 10">
            <a:extLst>
              <a:ext uri="{FF2B5EF4-FFF2-40B4-BE49-F238E27FC236}">
                <a16:creationId xmlns:a16="http://schemas.microsoft.com/office/drawing/2014/main" id="{EBD14032-CD8C-4165-BA2A-4DEBFC070BC7}"/>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E9897268-D576-467A-9C37-B9E6BDEAFB2E}"/>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398352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2" name="TextBox 1"/>
          <p:cNvSpPr txBox="1"/>
          <p:nvPr/>
        </p:nvSpPr>
        <p:spPr>
          <a:xfrm>
            <a:off x="0" y="1384141"/>
            <a:ext cx="12192000" cy="5262979"/>
          </a:xfrm>
          <a:prstGeom prst="rect">
            <a:avLst/>
          </a:prstGeom>
          <a:noFill/>
        </p:spPr>
        <p:txBody>
          <a:bodyPr wrap="square" rtlCol="0">
            <a:spAutoFit/>
          </a:bodyPr>
          <a:lstStyle/>
          <a:p>
            <a:r>
              <a:rPr lang="es-419" sz="2400" b="1" dirty="0"/>
              <a:t>Después de cada conversación:</a:t>
            </a:r>
          </a:p>
          <a:p>
            <a:endParaRPr lang="es-419" sz="2400" b="1" dirty="0"/>
          </a:p>
          <a:p>
            <a:pPr marL="342900" indent="-342900">
              <a:buFont typeface="Arial" panose="020B0604020202020204" pitchFamily="34" charset="0"/>
              <a:buChar char="•"/>
            </a:pPr>
            <a:r>
              <a:rPr lang="es-419" sz="2400" b="1" dirty="0"/>
              <a:t>Intenta conversar con 2-3 invitados en total</a:t>
            </a:r>
          </a:p>
          <a:p>
            <a:endParaRPr lang="es-419" sz="2400" b="1" dirty="0"/>
          </a:p>
          <a:p>
            <a:pPr marL="285750" indent="-285750">
              <a:buFont typeface="Arial" panose="020B0604020202020204" pitchFamily="34" charset="0"/>
              <a:buChar char="•"/>
            </a:pPr>
            <a:r>
              <a:rPr lang="es-419" sz="2400" b="1" dirty="0"/>
              <a:t>Espera a que haya una pausa natural en la conversación, agradéceles y dales la mano</a:t>
            </a:r>
          </a:p>
          <a:p>
            <a:endParaRPr lang="es-419" sz="2400" b="1" dirty="0"/>
          </a:p>
          <a:p>
            <a:pPr marL="285750" indent="-285750">
              <a:buFont typeface="Arial" panose="020B0604020202020204" pitchFamily="34" charset="0"/>
              <a:buChar char="•"/>
            </a:pPr>
            <a:r>
              <a:rPr lang="es-419" sz="2400" b="1" dirty="0"/>
              <a:t>En la parte de atrás de su folleto, escribe el nombre de cada invitado, la profesión y la respuesta a una pregunta de reflexión:</a:t>
            </a:r>
          </a:p>
          <a:p>
            <a:endParaRPr lang="es-419" sz="2400" b="1" dirty="0"/>
          </a:p>
          <a:p>
            <a:r>
              <a:rPr lang="es-419" sz="2400" b="1" dirty="0"/>
              <a:t>			¿Qué aprendiste?</a:t>
            </a:r>
          </a:p>
          <a:p>
            <a:r>
              <a:rPr lang="es-419" sz="2400" b="1" dirty="0"/>
              <a:t>			¿Qué te sorprendió?</a:t>
            </a:r>
          </a:p>
          <a:p>
            <a:r>
              <a:rPr lang="es-419" sz="2400" b="1" dirty="0"/>
              <a:t>			¿Qué te inspiró?</a:t>
            </a:r>
          </a:p>
          <a:p>
            <a:r>
              <a:rPr lang="es-419" sz="2400" b="1" dirty="0"/>
              <a:t>			¿Qué tienes en común con los invitados?</a:t>
            </a:r>
          </a:p>
          <a:p>
            <a:r>
              <a:rPr lang="es-419" sz="2400" b="1" dirty="0"/>
              <a:t>			¿Cómo te impactará esta experiencia en el futuro?</a:t>
            </a:r>
          </a:p>
        </p:txBody>
      </p:sp>
      <p:sp>
        <p:nvSpPr>
          <p:cNvPr id="11" name="TextBox 10">
            <a:extLst>
              <a:ext uri="{FF2B5EF4-FFF2-40B4-BE49-F238E27FC236}">
                <a16:creationId xmlns:a16="http://schemas.microsoft.com/office/drawing/2014/main" id="{02640063-5FF9-4D6B-9BB2-8C89E031EE8C}"/>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D74C17D2-D5E8-4A07-8529-2C2D11C4BE92}"/>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283298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25" y="2623457"/>
            <a:ext cx="12026575" cy="4495977"/>
          </a:xfrm>
        </p:spPr>
        <p:txBody>
          <a:bodyPr>
            <a:normAutofit fontScale="90000"/>
          </a:bodyPr>
          <a:lstStyle/>
          <a:p>
            <a:pPr algn="l" fontAlgn="base"/>
            <a:r>
              <a:rPr lang="es-419" sz="4000" b="1" i="1" dirty="0" err="1"/>
              <a:t>Career</a:t>
            </a:r>
            <a:r>
              <a:rPr lang="es-419" sz="4000" b="1" i="1" dirty="0"/>
              <a:t> Expo</a:t>
            </a:r>
            <a:br>
              <a:rPr lang="es-419" sz="4000" b="1" dirty="0"/>
            </a:br>
            <a:r>
              <a:rPr lang="es-419" sz="4000" b="1" dirty="0" err="1"/>
              <a:t>Post-discusión</a:t>
            </a:r>
            <a:br>
              <a:rPr lang="es-419" sz="4000" b="1" dirty="0"/>
            </a:br>
            <a:br>
              <a:rPr lang="es-419" sz="4000" dirty="0"/>
            </a:br>
            <a:r>
              <a:rPr lang="es-419" sz="4000" dirty="0"/>
              <a:t>1. ¿Qué aprendiste?</a:t>
            </a:r>
            <a:br>
              <a:rPr lang="es-419" sz="4000" dirty="0"/>
            </a:br>
            <a:r>
              <a:rPr lang="es-419" sz="4000" dirty="0"/>
              <a:t>2. ¿Qué te sorprendió?</a:t>
            </a:r>
            <a:br>
              <a:rPr lang="es-419" sz="4000" dirty="0"/>
            </a:br>
            <a:r>
              <a:rPr lang="es-419" sz="4000" dirty="0"/>
              <a:t>3. ¿Qué te inspiró?</a:t>
            </a:r>
            <a:br>
              <a:rPr lang="es-419" sz="4000" dirty="0"/>
            </a:br>
            <a:r>
              <a:rPr lang="es-419" sz="4000" dirty="0"/>
              <a:t>4. ¿Qué tienes en común?</a:t>
            </a:r>
            <a:br>
              <a:rPr lang="es-419" sz="4000" dirty="0"/>
            </a:br>
            <a:r>
              <a:rPr lang="es-419" sz="4000" dirty="0"/>
              <a:t>5. Explica de qué manera esta experiencia te afectará en el futuro.</a:t>
            </a:r>
            <a:br>
              <a:rPr lang="en-US" sz="4400" dirty="0"/>
            </a:br>
            <a:endParaRPr lang="es-419" sz="4400" dirty="0"/>
          </a:p>
        </p:txBody>
      </p:sp>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11" name="TextBox 10">
            <a:extLst>
              <a:ext uri="{FF2B5EF4-FFF2-40B4-BE49-F238E27FC236}">
                <a16:creationId xmlns:a16="http://schemas.microsoft.com/office/drawing/2014/main" id="{EE323DAA-770F-4F98-8AFB-8CA749A0B439}"/>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E9C88CD0-74FF-48B2-B0F2-A67B47933CD7}"/>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681569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5081" y="1198356"/>
            <a:ext cx="7701280" cy="5532351"/>
          </a:xfrm>
        </p:spPr>
        <p:txBody>
          <a:bodyPr>
            <a:noAutofit/>
          </a:bodyPr>
          <a:lstStyle/>
          <a:p>
            <a:pPr algn="l" fontAlgn="base"/>
            <a:r>
              <a:rPr lang="es-419" sz="3200" b="1" dirty="0"/>
              <a:t>Evaluación Formativa</a:t>
            </a:r>
            <a:br>
              <a:rPr lang="es-419" sz="3200" b="1" dirty="0"/>
            </a:br>
            <a:r>
              <a:rPr lang="es-419" sz="3200" b="1" dirty="0"/>
              <a:t>De cada gráfica…</a:t>
            </a:r>
            <a:br>
              <a:rPr lang="es-419" sz="3200" b="1" dirty="0"/>
            </a:br>
            <a:br>
              <a:rPr lang="es-419" sz="3200" b="1" dirty="0"/>
            </a:br>
            <a:r>
              <a:rPr lang="es-419" sz="3200" b="1" dirty="0"/>
              <a:t>3 cosas que notas</a:t>
            </a:r>
            <a:br>
              <a:rPr lang="es-419" sz="3200" b="1" dirty="0"/>
            </a:br>
            <a:r>
              <a:rPr lang="es-419" sz="3200" b="1" dirty="0"/>
              <a:t>1.</a:t>
            </a:r>
            <a:br>
              <a:rPr lang="es-419" sz="3200" b="1" dirty="0"/>
            </a:br>
            <a:r>
              <a:rPr lang="es-419" sz="3200" b="1" dirty="0"/>
              <a:t>2.</a:t>
            </a:r>
            <a:br>
              <a:rPr lang="es-419" sz="3200" b="1" dirty="0"/>
            </a:br>
            <a:r>
              <a:rPr lang="es-419" sz="3200" b="1" dirty="0"/>
              <a:t>3.</a:t>
            </a:r>
            <a:br>
              <a:rPr lang="es-419" sz="3200" b="1" dirty="0"/>
            </a:br>
            <a:br>
              <a:rPr lang="es-419" sz="3200" b="1" dirty="0"/>
            </a:br>
            <a:r>
              <a:rPr lang="es-419" sz="3200" b="1" dirty="0"/>
              <a:t>2 cosas que te preguntas</a:t>
            </a:r>
            <a:br>
              <a:rPr lang="es-419" sz="3200" b="1" dirty="0"/>
            </a:br>
            <a:r>
              <a:rPr lang="es-419" sz="3200" b="1" dirty="0"/>
              <a:t>1. </a:t>
            </a:r>
            <a:br>
              <a:rPr lang="es-419" sz="3200" b="1" dirty="0"/>
            </a:br>
            <a:r>
              <a:rPr lang="es-419" sz="3200" b="1" dirty="0"/>
              <a:t>2.  </a:t>
            </a:r>
            <a:endParaRPr lang="es-419" sz="3200" dirty="0"/>
          </a:p>
        </p:txBody>
      </p:sp>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11" name="TextBox 10">
            <a:extLst>
              <a:ext uri="{FF2B5EF4-FFF2-40B4-BE49-F238E27FC236}">
                <a16:creationId xmlns:a16="http://schemas.microsoft.com/office/drawing/2014/main" id="{501DAAE0-A2FA-4454-8904-A7F4328C6180}"/>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A409313A-27F7-4ABC-BFA9-8D305FF9E734}"/>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79574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950721"/>
            <a:ext cx="9143999" cy="4907280"/>
          </a:xfrm>
          <a:prstGeom prst="rect">
            <a:avLst/>
          </a:prstGeom>
        </p:spPr>
      </p:pic>
      <p:sp>
        <p:nvSpPr>
          <p:cNvPr id="12" name="TextBox 11">
            <a:extLst>
              <a:ext uri="{FF2B5EF4-FFF2-40B4-BE49-F238E27FC236}">
                <a16:creationId xmlns:a16="http://schemas.microsoft.com/office/drawing/2014/main" id="{BD7DC4FE-F389-49CC-B72C-B08B4BBF638E}"/>
              </a:ext>
            </a:extLst>
          </p:cNvPr>
          <p:cNvSpPr txBox="1"/>
          <p:nvPr/>
        </p:nvSpPr>
        <p:spPr>
          <a:xfrm>
            <a:off x="9358513" y="2420332"/>
            <a:ext cx="668773" cy="584775"/>
          </a:xfrm>
          <a:prstGeom prst="rect">
            <a:avLst/>
          </a:prstGeom>
          <a:noFill/>
        </p:spPr>
        <p:txBody>
          <a:bodyPr wrap="none" rtlCol="0">
            <a:spAutoFit/>
          </a:bodyPr>
          <a:lstStyle/>
          <a:p>
            <a:r>
              <a:rPr lang="en-US" sz="3200" b="1" dirty="0">
                <a:solidFill>
                  <a:schemeClr val="bg1"/>
                </a:solidFill>
              </a:rPr>
              <a:t>#1</a:t>
            </a:r>
            <a:endParaRPr lang="es-419" sz="3200" b="1" dirty="0">
              <a:solidFill>
                <a:schemeClr val="bg1"/>
              </a:solidFill>
            </a:endParaRPr>
          </a:p>
        </p:txBody>
      </p:sp>
      <p:sp>
        <p:nvSpPr>
          <p:cNvPr id="13" name="TextBox 12">
            <a:extLst>
              <a:ext uri="{FF2B5EF4-FFF2-40B4-BE49-F238E27FC236}">
                <a16:creationId xmlns:a16="http://schemas.microsoft.com/office/drawing/2014/main" id="{ABFB8CB6-496F-451D-B1A6-8E8BAA744F51}"/>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5" name="Subtitle 2">
            <a:extLst>
              <a:ext uri="{FF2B5EF4-FFF2-40B4-BE49-F238E27FC236}">
                <a16:creationId xmlns:a16="http://schemas.microsoft.com/office/drawing/2014/main" id="{26D2F472-3AD9-4D4E-BA9D-A24956E1E349}"/>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2239675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82925"/>
            <a:ext cx="9144000" cy="4975076"/>
          </a:xfrm>
          <a:prstGeom prst="rect">
            <a:avLst/>
          </a:prstGeom>
        </p:spPr>
      </p:pic>
      <p:sp>
        <p:nvSpPr>
          <p:cNvPr id="11" name="TextBox 10">
            <a:extLst>
              <a:ext uri="{FF2B5EF4-FFF2-40B4-BE49-F238E27FC236}">
                <a16:creationId xmlns:a16="http://schemas.microsoft.com/office/drawing/2014/main" id="{8B582EB3-1EEE-47F5-B3D0-CC054B865CE0}"/>
              </a:ext>
            </a:extLst>
          </p:cNvPr>
          <p:cNvSpPr txBox="1"/>
          <p:nvPr/>
        </p:nvSpPr>
        <p:spPr>
          <a:xfrm>
            <a:off x="1969423" y="1975857"/>
            <a:ext cx="668773" cy="584775"/>
          </a:xfrm>
          <a:prstGeom prst="rect">
            <a:avLst/>
          </a:prstGeom>
          <a:noFill/>
        </p:spPr>
        <p:txBody>
          <a:bodyPr wrap="none" rtlCol="0">
            <a:spAutoFit/>
          </a:bodyPr>
          <a:lstStyle/>
          <a:p>
            <a:r>
              <a:rPr lang="en-US" sz="3200" b="1" dirty="0">
                <a:solidFill>
                  <a:schemeClr val="bg1"/>
                </a:solidFill>
              </a:rPr>
              <a:t>#2</a:t>
            </a:r>
            <a:endParaRPr lang="es-419" sz="3200" b="1" dirty="0">
              <a:solidFill>
                <a:schemeClr val="bg1"/>
              </a:solidFill>
            </a:endParaRPr>
          </a:p>
        </p:txBody>
      </p:sp>
      <p:sp>
        <p:nvSpPr>
          <p:cNvPr id="12" name="TextBox 11">
            <a:extLst>
              <a:ext uri="{FF2B5EF4-FFF2-40B4-BE49-F238E27FC236}">
                <a16:creationId xmlns:a16="http://schemas.microsoft.com/office/drawing/2014/main" id="{D54FF2BA-12D2-4B08-9CB4-CB47FCC47862}"/>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3" name="Subtitle 2">
            <a:extLst>
              <a:ext uri="{FF2B5EF4-FFF2-40B4-BE49-F238E27FC236}">
                <a16:creationId xmlns:a16="http://schemas.microsoft.com/office/drawing/2014/main" id="{AF935D73-4F51-4A8B-9089-18350E29BB67}"/>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157027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0BADAF-B467-4B6B-BFFA-312FAA9D8722}"/>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graphicFrame>
        <p:nvGraphicFramePr>
          <p:cNvPr id="2" name="Diagram 1">
            <a:extLst>
              <a:ext uri="{FF2B5EF4-FFF2-40B4-BE49-F238E27FC236}">
                <a16:creationId xmlns:a16="http://schemas.microsoft.com/office/drawing/2014/main" id="{9A807C69-8A6C-496C-BF02-A28F5BEB6CA6}"/>
              </a:ext>
            </a:extLst>
          </p:cNvPr>
          <p:cNvGraphicFramePr/>
          <p:nvPr>
            <p:extLst>
              <p:ext uri="{D42A27DB-BD31-4B8C-83A1-F6EECF244321}">
                <p14:modId xmlns:p14="http://schemas.microsoft.com/office/powerpoint/2010/main" val="3162133047"/>
              </p:ext>
            </p:extLst>
          </p:nvPr>
        </p:nvGraphicFramePr>
        <p:xfrm>
          <a:off x="71120" y="400110"/>
          <a:ext cx="12192000" cy="611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2">
            <a:extLst>
              <a:ext uri="{FF2B5EF4-FFF2-40B4-BE49-F238E27FC236}">
                <a16:creationId xmlns:a16="http://schemas.microsoft.com/office/drawing/2014/main" id="{FBF7AEE5-1C91-4F22-A760-EE10151A9EEB}"/>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3887946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8198"/>
            <a:ext cx="9144000" cy="5099802"/>
          </a:xfrm>
          <a:prstGeom prst="rect">
            <a:avLst/>
          </a:prstGeom>
        </p:spPr>
      </p:pic>
      <p:sp>
        <p:nvSpPr>
          <p:cNvPr id="12" name="TextBox 11">
            <a:extLst>
              <a:ext uri="{FF2B5EF4-FFF2-40B4-BE49-F238E27FC236}">
                <a16:creationId xmlns:a16="http://schemas.microsoft.com/office/drawing/2014/main" id="{48CC3412-A92C-4DCA-9880-55543CB53144}"/>
              </a:ext>
            </a:extLst>
          </p:cNvPr>
          <p:cNvSpPr txBox="1"/>
          <p:nvPr/>
        </p:nvSpPr>
        <p:spPr>
          <a:xfrm>
            <a:off x="1639044" y="1975857"/>
            <a:ext cx="668773" cy="584775"/>
          </a:xfrm>
          <a:prstGeom prst="rect">
            <a:avLst/>
          </a:prstGeom>
          <a:noFill/>
        </p:spPr>
        <p:txBody>
          <a:bodyPr wrap="none" rtlCol="0">
            <a:spAutoFit/>
          </a:bodyPr>
          <a:lstStyle/>
          <a:p>
            <a:r>
              <a:rPr lang="en-US" sz="3200" b="1" dirty="0">
                <a:solidFill>
                  <a:schemeClr val="bg1"/>
                </a:solidFill>
              </a:rPr>
              <a:t>#3</a:t>
            </a:r>
            <a:endParaRPr lang="es-419" sz="3200" b="1" dirty="0">
              <a:solidFill>
                <a:schemeClr val="bg1"/>
              </a:solidFill>
            </a:endParaRPr>
          </a:p>
        </p:txBody>
      </p:sp>
      <p:sp>
        <p:nvSpPr>
          <p:cNvPr id="13" name="TextBox 12">
            <a:extLst>
              <a:ext uri="{FF2B5EF4-FFF2-40B4-BE49-F238E27FC236}">
                <a16:creationId xmlns:a16="http://schemas.microsoft.com/office/drawing/2014/main" id="{DAF3E64B-7C8A-4900-A981-31E500692043}"/>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5" name="Subtitle 2">
            <a:extLst>
              <a:ext uri="{FF2B5EF4-FFF2-40B4-BE49-F238E27FC236}">
                <a16:creationId xmlns:a16="http://schemas.microsoft.com/office/drawing/2014/main" id="{F06641AE-438C-4C37-87A9-1386811E3F80}"/>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278614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975856"/>
            <a:ext cx="9143999" cy="4901734"/>
          </a:xfrm>
          <a:prstGeom prst="rect">
            <a:avLst/>
          </a:prstGeom>
        </p:spPr>
      </p:pic>
      <p:sp>
        <p:nvSpPr>
          <p:cNvPr id="11" name="TextBox 10">
            <a:extLst>
              <a:ext uri="{FF2B5EF4-FFF2-40B4-BE49-F238E27FC236}">
                <a16:creationId xmlns:a16="http://schemas.microsoft.com/office/drawing/2014/main" id="{C26C5D7E-205A-4EE8-871D-0334996AFC82}"/>
              </a:ext>
            </a:extLst>
          </p:cNvPr>
          <p:cNvSpPr txBox="1"/>
          <p:nvPr/>
        </p:nvSpPr>
        <p:spPr>
          <a:xfrm>
            <a:off x="1969423" y="1975857"/>
            <a:ext cx="668773" cy="584775"/>
          </a:xfrm>
          <a:prstGeom prst="rect">
            <a:avLst/>
          </a:prstGeom>
          <a:noFill/>
        </p:spPr>
        <p:txBody>
          <a:bodyPr wrap="none" rtlCol="0">
            <a:spAutoFit/>
          </a:bodyPr>
          <a:lstStyle/>
          <a:p>
            <a:r>
              <a:rPr lang="en-US" sz="3200" b="1" dirty="0">
                <a:solidFill>
                  <a:schemeClr val="bg1"/>
                </a:solidFill>
              </a:rPr>
              <a:t>#4</a:t>
            </a:r>
            <a:endParaRPr lang="es-419" sz="3200" b="1" dirty="0">
              <a:solidFill>
                <a:schemeClr val="bg1"/>
              </a:solidFill>
            </a:endParaRPr>
          </a:p>
        </p:txBody>
      </p:sp>
      <p:sp>
        <p:nvSpPr>
          <p:cNvPr id="12" name="TextBox 11">
            <a:extLst>
              <a:ext uri="{FF2B5EF4-FFF2-40B4-BE49-F238E27FC236}">
                <a16:creationId xmlns:a16="http://schemas.microsoft.com/office/drawing/2014/main" id="{B69ED2B6-8A9E-441E-86E6-FC18CE3A6A85}"/>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3" name="Subtitle 2">
            <a:extLst>
              <a:ext uri="{FF2B5EF4-FFF2-40B4-BE49-F238E27FC236}">
                <a16:creationId xmlns:a16="http://schemas.microsoft.com/office/drawing/2014/main" id="{610009F8-00EF-4168-87A7-F2BC318FE8A1}"/>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1027042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5" name="Rectangle 4"/>
          <p:cNvSpPr/>
          <p:nvPr/>
        </p:nvSpPr>
        <p:spPr>
          <a:xfrm>
            <a:off x="5971607" y="3244334"/>
            <a:ext cx="248786" cy="369332"/>
          </a:xfrm>
          <a:prstGeom prst="rect">
            <a:avLst/>
          </a:prstGeom>
        </p:spPr>
        <p:txBody>
          <a:bodyPr wrap="none">
            <a:spAutoFit/>
          </a:bodyPr>
          <a:lstStyle/>
          <a:p>
            <a:r>
              <a:rPr lang="en-US" dirty="0"/>
              <a:t> </a:t>
            </a:r>
            <a:endParaRPr lang="es-419" dirty="0"/>
          </a:p>
        </p:txBody>
      </p:sp>
      <p:sp>
        <p:nvSpPr>
          <p:cNvPr id="6" name="Rectangle 5"/>
          <p:cNvSpPr/>
          <p:nvPr/>
        </p:nvSpPr>
        <p:spPr>
          <a:xfrm>
            <a:off x="5971607" y="3244334"/>
            <a:ext cx="248786" cy="369332"/>
          </a:xfrm>
          <a:prstGeom prst="rect">
            <a:avLst/>
          </a:prstGeom>
        </p:spPr>
        <p:txBody>
          <a:bodyPr wrap="none">
            <a:spAutoFit/>
          </a:bodyPr>
          <a:lstStyle/>
          <a:p>
            <a:r>
              <a:rPr lang="en-US" dirty="0"/>
              <a:t> </a:t>
            </a:r>
            <a:endParaRPr lang="es-419"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77654"/>
            <a:ext cx="9144000" cy="5080347"/>
          </a:xfrm>
          <a:prstGeom prst="rect">
            <a:avLst/>
          </a:prstGeom>
        </p:spPr>
      </p:pic>
      <p:sp>
        <p:nvSpPr>
          <p:cNvPr id="12" name="TextBox 11">
            <a:extLst>
              <a:ext uri="{FF2B5EF4-FFF2-40B4-BE49-F238E27FC236}">
                <a16:creationId xmlns:a16="http://schemas.microsoft.com/office/drawing/2014/main" id="{A084EF72-1310-4C7F-A5AF-9FAA278D8737}"/>
              </a:ext>
            </a:extLst>
          </p:cNvPr>
          <p:cNvSpPr txBox="1"/>
          <p:nvPr/>
        </p:nvSpPr>
        <p:spPr>
          <a:xfrm>
            <a:off x="1611548" y="1838110"/>
            <a:ext cx="668773" cy="584775"/>
          </a:xfrm>
          <a:prstGeom prst="rect">
            <a:avLst/>
          </a:prstGeom>
          <a:noFill/>
        </p:spPr>
        <p:txBody>
          <a:bodyPr wrap="none" rtlCol="0">
            <a:spAutoFit/>
          </a:bodyPr>
          <a:lstStyle/>
          <a:p>
            <a:r>
              <a:rPr lang="en-US" sz="3200" b="1" dirty="0">
                <a:solidFill>
                  <a:schemeClr val="bg1"/>
                </a:solidFill>
              </a:rPr>
              <a:t>#5</a:t>
            </a:r>
            <a:endParaRPr lang="es-419" sz="3200" b="1" dirty="0">
              <a:solidFill>
                <a:schemeClr val="bg1"/>
              </a:solidFill>
            </a:endParaRPr>
          </a:p>
        </p:txBody>
      </p:sp>
      <p:sp>
        <p:nvSpPr>
          <p:cNvPr id="13" name="TextBox 12">
            <a:extLst>
              <a:ext uri="{FF2B5EF4-FFF2-40B4-BE49-F238E27FC236}">
                <a16:creationId xmlns:a16="http://schemas.microsoft.com/office/drawing/2014/main" id="{A12C81FF-4517-4E84-8C3C-84E9F0B705AD}"/>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5" name="Subtitle 2">
            <a:extLst>
              <a:ext uri="{FF2B5EF4-FFF2-40B4-BE49-F238E27FC236}">
                <a16:creationId xmlns:a16="http://schemas.microsoft.com/office/drawing/2014/main" id="{AC6FB751-8E1A-4889-AF63-57DA51449351}"/>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153250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350CA-4A14-4DA5-8D6B-E08346B79A00}"/>
              </a:ext>
            </a:extLst>
          </p:cNvPr>
          <p:cNvSpPr/>
          <p:nvPr/>
        </p:nvSpPr>
        <p:spPr>
          <a:xfrm>
            <a:off x="2492829" y="990600"/>
            <a:ext cx="6858000" cy="586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7712EDE-B500-47D5-A779-EBF922223415}"/>
              </a:ext>
            </a:extLst>
          </p:cNvPr>
          <p:cNvSpPr txBox="1"/>
          <p:nvPr/>
        </p:nvSpPr>
        <p:spPr>
          <a:xfrm>
            <a:off x="3377595" y="1156772"/>
            <a:ext cx="5624891" cy="5632311"/>
          </a:xfrm>
          <a:prstGeom prst="rect">
            <a:avLst/>
          </a:prstGeom>
          <a:noFill/>
        </p:spPr>
        <p:txBody>
          <a:bodyPr wrap="square" rtlCol="0">
            <a:spAutoFit/>
          </a:bodyPr>
          <a:lstStyle/>
          <a:p>
            <a:r>
              <a:rPr lang="en-US" sz="2000" dirty="0"/>
              <a:t>AP Classroom</a:t>
            </a:r>
          </a:p>
          <a:p>
            <a:r>
              <a:rPr lang="en-US" sz="2000" dirty="0"/>
              <a:t>Formative Assessment (optional videos)</a:t>
            </a:r>
          </a:p>
          <a:p>
            <a:endParaRPr lang="en-US" sz="2000" dirty="0"/>
          </a:p>
          <a:p>
            <a:pPr marL="457200" indent="-457200">
              <a:buFont typeface="Arial" panose="020B0604020202020204" pitchFamily="34" charset="0"/>
              <a:buChar char="•"/>
            </a:pPr>
            <a:r>
              <a:rPr lang="en-US" sz="2000" dirty="0"/>
              <a:t>Literary Video 1</a:t>
            </a:r>
          </a:p>
          <a:p>
            <a:pPr marL="457200" indent="-457200">
              <a:buFont typeface="Arial" panose="020B0604020202020204" pitchFamily="34" charset="0"/>
              <a:buChar char="•"/>
            </a:pPr>
            <a:r>
              <a:rPr lang="en-US" sz="2000" dirty="0"/>
              <a:t>Literary Video 2</a:t>
            </a:r>
          </a:p>
          <a:p>
            <a:pPr marL="457200" indent="-457200">
              <a:buFont typeface="Arial" panose="020B0604020202020204" pitchFamily="34" charset="0"/>
              <a:buChar char="•"/>
            </a:pPr>
            <a:r>
              <a:rPr lang="en-US" sz="2000" dirty="0"/>
              <a:t>Article and Chart Video 1</a:t>
            </a:r>
          </a:p>
          <a:p>
            <a:pPr marL="457200" indent="-457200">
              <a:buFont typeface="Arial" panose="020B0604020202020204" pitchFamily="34" charset="0"/>
              <a:buChar char="•"/>
            </a:pPr>
            <a:r>
              <a:rPr lang="en-US" sz="2000" dirty="0"/>
              <a:t>Article and Chart Video 2</a:t>
            </a:r>
          </a:p>
          <a:p>
            <a:pPr marL="457200" indent="-457200">
              <a:buFont typeface="Arial" panose="020B0604020202020204" pitchFamily="34" charset="0"/>
              <a:buChar char="•"/>
            </a:pPr>
            <a:r>
              <a:rPr lang="en-US" sz="2000" dirty="0"/>
              <a:t>Audio Report and Article Video 1</a:t>
            </a:r>
          </a:p>
          <a:p>
            <a:pPr marL="457200" indent="-457200">
              <a:buFont typeface="Arial" panose="020B0604020202020204" pitchFamily="34" charset="0"/>
              <a:buChar char="•"/>
            </a:pPr>
            <a:r>
              <a:rPr lang="en-US" sz="2000" dirty="0"/>
              <a:t>Audio Report and Article Video 2</a:t>
            </a:r>
          </a:p>
          <a:p>
            <a:pPr marL="457200" indent="-457200">
              <a:buFont typeface="Arial" panose="020B0604020202020204" pitchFamily="34" charset="0"/>
              <a:buChar char="•"/>
            </a:pPr>
            <a:r>
              <a:rPr lang="en-US" sz="2000" dirty="0"/>
              <a:t>Audio Report and Article Video 3</a:t>
            </a:r>
          </a:p>
          <a:p>
            <a:pPr marL="457200" indent="-457200">
              <a:buFont typeface="Arial" panose="020B0604020202020204" pitchFamily="34" charset="0"/>
              <a:buChar char="•"/>
            </a:pPr>
            <a:r>
              <a:rPr lang="en-US" sz="2000" dirty="0"/>
              <a:t>Argumentative Essay Video 1</a:t>
            </a:r>
          </a:p>
          <a:p>
            <a:pPr marL="457200" indent="-457200">
              <a:buFont typeface="Arial" panose="020B0604020202020204" pitchFamily="34" charset="0"/>
              <a:buChar char="•"/>
            </a:pPr>
            <a:r>
              <a:rPr lang="en-US" sz="2000" dirty="0"/>
              <a:t>Argumentative Essay Video 2</a:t>
            </a:r>
          </a:p>
          <a:p>
            <a:pPr marL="457200" indent="-457200">
              <a:buFont typeface="Arial" panose="020B0604020202020204" pitchFamily="34" charset="0"/>
              <a:buChar char="•"/>
            </a:pPr>
            <a:r>
              <a:rPr lang="en-US" sz="2000" dirty="0"/>
              <a:t>Argumentative Essay Video 3</a:t>
            </a:r>
          </a:p>
          <a:p>
            <a:pPr marL="457200" indent="-457200">
              <a:buFont typeface="Arial" panose="020B0604020202020204" pitchFamily="34" charset="0"/>
              <a:buChar char="•"/>
            </a:pPr>
            <a:r>
              <a:rPr lang="en-US" sz="2000" dirty="0"/>
              <a:t>Cultural Comparison Video 1</a:t>
            </a:r>
          </a:p>
          <a:p>
            <a:pPr marL="457200" indent="-457200">
              <a:buFont typeface="Arial" panose="020B0604020202020204" pitchFamily="34" charset="0"/>
              <a:buChar char="•"/>
            </a:pPr>
            <a:r>
              <a:rPr lang="en-US" sz="2000" dirty="0"/>
              <a:t>Cultural Comparison Video 2</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Unit 2: Personal Progress Check</a:t>
            </a:r>
          </a:p>
          <a:p>
            <a:pPr marL="457200" indent="-457200">
              <a:buFont typeface="Arial" panose="020B0604020202020204" pitchFamily="34" charset="0"/>
              <a:buChar char="•"/>
            </a:pPr>
            <a:endParaRPr lang="en-US" sz="2000" dirty="0"/>
          </a:p>
        </p:txBody>
      </p:sp>
      <p:sp>
        <p:nvSpPr>
          <p:cNvPr id="9" name="TextBox 8">
            <a:extLst>
              <a:ext uri="{FF2B5EF4-FFF2-40B4-BE49-F238E27FC236}">
                <a16:creationId xmlns:a16="http://schemas.microsoft.com/office/drawing/2014/main" id="{FF3B7CD3-CC51-4440-9497-0FDAD5392D5F}"/>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0" name="Subtitle 2">
            <a:extLst>
              <a:ext uri="{FF2B5EF4-FFF2-40B4-BE49-F238E27FC236}">
                <a16:creationId xmlns:a16="http://schemas.microsoft.com/office/drawing/2014/main" id="{8761603E-44E0-4056-85A9-904657994C3B}"/>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1947758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C3A04C-57C0-4919-A288-231E54BCC530}"/>
              </a:ext>
            </a:extLst>
          </p:cNvPr>
          <p:cNvSpPr/>
          <p:nvPr/>
        </p:nvSpPr>
        <p:spPr>
          <a:xfrm>
            <a:off x="2743200" y="1425074"/>
            <a:ext cx="6460657" cy="5432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247FE89-DDFE-4320-BC99-365FD316DCB0}"/>
              </a:ext>
            </a:extLst>
          </p:cNvPr>
          <p:cNvSpPr txBox="1"/>
          <p:nvPr/>
        </p:nvSpPr>
        <p:spPr>
          <a:xfrm>
            <a:off x="3428420" y="1425074"/>
            <a:ext cx="5775438" cy="5201424"/>
          </a:xfrm>
          <a:prstGeom prst="rect">
            <a:avLst/>
          </a:prstGeom>
          <a:noFill/>
        </p:spPr>
        <p:txBody>
          <a:bodyPr wrap="square" rtlCol="0">
            <a:spAutoFit/>
          </a:bodyPr>
          <a:lstStyle/>
          <a:p>
            <a:r>
              <a:rPr lang="en-US" sz="2800" dirty="0"/>
              <a:t>Summative Assessment </a:t>
            </a:r>
          </a:p>
          <a:p>
            <a:endParaRPr lang="en-US" sz="2800" dirty="0"/>
          </a:p>
          <a:p>
            <a:pPr marL="457200" indent="-457200">
              <a:buFont typeface="Arial" panose="020B0604020202020204" pitchFamily="34" charset="0"/>
              <a:buChar char="•"/>
            </a:pPr>
            <a:r>
              <a:rPr lang="en-US" sz="2800" dirty="0"/>
              <a:t>Interpretative</a:t>
            </a:r>
          </a:p>
          <a:p>
            <a:pPr marL="457200" indent="-457200">
              <a:buFont typeface="Arial" panose="020B0604020202020204" pitchFamily="34" charset="0"/>
              <a:buChar char="•"/>
            </a:pPr>
            <a:r>
              <a:rPr lang="en-US" sz="2800" dirty="0"/>
              <a:t>Email</a:t>
            </a:r>
          </a:p>
          <a:p>
            <a:pPr marL="457200" indent="-457200">
              <a:buFont typeface="Arial" panose="020B0604020202020204" pitchFamily="34" charset="0"/>
              <a:buChar char="•"/>
            </a:pPr>
            <a:r>
              <a:rPr lang="en-US" sz="2800" dirty="0"/>
              <a:t>Dialogue</a:t>
            </a:r>
          </a:p>
          <a:p>
            <a:pPr marL="457200" indent="-457200">
              <a:buFont typeface="Arial" panose="020B0604020202020204" pitchFamily="34" charset="0"/>
              <a:buChar char="•"/>
            </a:pPr>
            <a:r>
              <a:rPr lang="en-US" sz="2800" dirty="0"/>
              <a:t>Essay</a:t>
            </a:r>
          </a:p>
          <a:p>
            <a:pPr marL="457200" indent="-457200">
              <a:buFont typeface="Arial" panose="020B0604020202020204" pitchFamily="34" charset="0"/>
              <a:buChar char="•"/>
            </a:pPr>
            <a:r>
              <a:rPr lang="en-US" sz="2800" dirty="0"/>
              <a:t>Cultural Comparison</a:t>
            </a:r>
          </a:p>
          <a:p>
            <a:pPr marL="457200" indent="-457200">
              <a:buFont typeface="Arial" panose="020B0604020202020204" pitchFamily="34" charset="0"/>
              <a:buChar char="•"/>
            </a:pPr>
            <a:endParaRPr lang="en-US" sz="2800" dirty="0"/>
          </a:p>
          <a:p>
            <a:r>
              <a:rPr lang="en-US" dirty="0" err="1"/>
              <a:t>Abriendo</a:t>
            </a:r>
            <a:r>
              <a:rPr lang="en-US" dirty="0"/>
              <a:t> Paso</a:t>
            </a:r>
          </a:p>
          <a:p>
            <a:r>
              <a:rPr lang="en-US" dirty="0" err="1"/>
              <a:t>Temas</a:t>
            </a:r>
            <a:r>
              <a:rPr lang="en-US" dirty="0"/>
              <a:t> y </a:t>
            </a:r>
            <a:r>
              <a:rPr lang="en-US" dirty="0" err="1"/>
              <a:t>Lecturas</a:t>
            </a:r>
            <a:endParaRPr lang="en-US" dirty="0"/>
          </a:p>
          <a:p>
            <a:r>
              <a:rPr lang="en-US" dirty="0"/>
              <a:t>AP Spanish </a:t>
            </a:r>
          </a:p>
          <a:p>
            <a:r>
              <a:rPr lang="en-US" dirty="0"/>
              <a:t>Preparation for the Language and Culture Examination</a:t>
            </a:r>
          </a:p>
          <a:p>
            <a:r>
              <a:rPr lang="en-US" sz="1200" dirty="0">
                <a:latin typeface="Arial" panose="020B0604020202020204" pitchFamily="34" charset="0"/>
                <a:cs typeface="Arial" panose="020B0604020202020204" pitchFamily="34" charset="0"/>
              </a:rPr>
              <a:t>José M. Díaz</a:t>
            </a:r>
          </a:p>
          <a:p>
            <a:r>
              <a:rPr lang="en-US" sz="1200" dirty="0">
                <a:latin typeface="Arial" panose="020B0604020202020204" pitchFamily="34" charset="0"/>
                <a:cs typeface="Arial" panose="020B0604020202020204" pitchFamily="34" charset="0"/>
              </a:rPr>
              <a:t>Pearson</a:t>
            </a:r>
          </a:p>
        </p:txBody>
      </p:sp>
      <p:sp>
        <p:nvSpPr>
          <p:cNvPr id="7" name="TextBox 6">
            <a:extLst>
              <a:ext uri="{FF2B5EF4-FFF2-40B4-BE49-F238E27FC236}">
                <a16:creationId xmlns:a16="http://schemas.microsoft.com/office/drawing/2014/main" id="{100D9EC3-E93B-48E5-AE8C-9482C9081201}"/>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8" name="Subtitle 2">
            <a:extLst>
              <a:ext uri="{FF2B5EF4-FFF2-40B4-BE49-F238E27FC236}">
                <a16:creationId xmlns:a16="http://schemas.microsoft.com/office/drawing/2014/main" id="{B21C29BB-878B-4E5F-9609-046A012F4183}"/>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274264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0711D2-617C-464E-B543-A0AF42C4FF75}"/>
              </a:ext>
            </a:extLst>
          </p:cNvPr>
          <p:cNvSpPr/>
          <p:nvPr/>
        </p:nvSpPr>
        <p:spPr>
          <a:xfrm>
            <a:off x="0" y="1791982"/>
            <a:ext cx="12191999" cy="50660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82486" y="1611086"/>
            <a:ext cx="9644743" cy="4350923"/>
          </a:xfrm>
        </p:spPr>
        <p:txBody>
          <a:bodyPr>
            <a:normAutofit fontScale="90000"/>
          </a:bodyPr>
          <a:lstStyle/>
          <a:p>
            <a:pPr fontAlgn="base"/>
            <a:br>
              <a:rPr lang="en-US" sz="3600" b="1" dirty="0"/>
            </a:br>
            <a:r>
              <a:rPr lang="en-US" sz="4400" b="1" dirty="0" err="1">
                <a:solidFill>
                  <a:schemeClr val="tx1"/>
                </a:solidFill>
                <a:hlinkClick r:id="rId2"/>
              </a:rPr>
              <a:t>Introducción</a:t>
            </a:r>
            <a:br>
              <a:rPr lang="en-US" sz="4400" b="1" dirty="0">
                <a:solidFill>
                  <a:schemeClr val="tx1"/>
                </a:solidFill>
              </a:rPr>
            </a:br>
            <a:br>
              <a:rPr lang="en-US" sz="4400" b="1" dirty="0">
                <a:solidFill>
                  <a:schemeClr val="tx1"/>
                </a:solidFill>
              </a:rPr>
            </a:br>
            <a:r>
              <a:rPr lang="en-US" sz="4400" b="1" dirty="0">
                <a:solidFill>
                  <a:schemeClr val="tx1"/>
                </a:solidFill>
              </a:rPr>
              <a:t>World Language Career Expo</a:t>
            </a:r>
            <a:br>
              <a:rPr lang="en-US" sz="4400" dirty="0">
                <a:solidFill>
                  <a:schemeClr val="tx1"/>
                </a:solidFill>
              </a:rPr>
            </a:br>
            <a:r>
              <a:rPr lang="en-US" sz="4400" dirty="0" err="1">
                <a:solidFill>
                  <a:schemeClr val="tx1"/>
                </a:solidFill>
              </a:rPr>
              <a:t>Noviembre</a:t>
            </a:r>
            <a:r>
              <a:rPr lang="en-US" sz="4400" dirty="0">
                <a:solidFill>
                  <a:schemeClr val="tx1"/>
                </a:solidFill>
              </a:rPr>
              <a:t>, martes 13</a:t>
            </a:r>
            <a:br>
              <a:rPr lang="en-US" sz="4400" dirty="0">
                <a:solidFill>
                  <a:schemeClr val="tx1"/>
                </a:solidFill>
              </a:rPr>
            </a:br>
            <a:br>
              <a:rPr lang="en-US" sz="4400" dirty="0">
                <a:solidFill>
                  <a:schemeClr val="tx1"/>
                </a:solidFill>
              </a:rPr>
            </a:br>
            <a:r>
              <a:rPr lang="en-US" sz="3100" b="0" i="0" dirty="0">
                <a:solidFill>
                  <a:schemeClr val="tx1"/>
                </a:solidFill>
                <a:effectLst/>
                <a:latin typeface="Calibri" panose="020F0502020204030204" pitchFamily="34" charset="0"/>
                <a:hlinkClick r:id="rId3" action="ppaction://hlinkfile"/>
              </a:rPr>
              <a:t>World Language Career Expo at West Aurora High School </a:t>
            </a:r>
            <a:r>
              <a:rPr lang="en-US" sz="3100" b="1" i="0" dirty="0">
                <a:solidFill>
                  <a:schemeClr val="tx1"/>
                </a:solidFill>
                <a:effectLst/>
                <a:latin typeface="Calibri" panose="020F0502020204030204" pitchFamily="34" charset="0"/>
                <a:hlinkClick r:id="rId3" action="ppaction://hlinkfile"/>
              </a:rPr>
              <a:t>VIRTUAL</a:t>
            </a:r>
            <a:r>
              <a:rPr lang="en-US" sz="3100" dirty="0">
                <a:solidFill>
                  <a:schemeClr val="tx1"/>
                </a:solidFill>
                <a:effectLst/>
                <a:latin typeface="Calibri" panose="020F0502020204030204" pitchFamily="34" charset="0"/>
                <a:hlinkClick r:id="rId3" action="ppaction://hlinkfile"/>
              </a:rPr>
              <a:t> </a:t>
            </a:r>
            <a:r>
              <a:rPr lang="en-US" sz="3100" b="0" i="0" dirty="0">
                <a:solidFill>
                  <a:schemeClr val="tx1"/>
                </a:solidFill>
                <a:effectLst/>
                <a:latin typeface="Calibri" panose="020F0502020204030204" pitchFamily="34" charset="0"/>
                <a:hlinkClick r:id="rId3" action="ppaction://hlinkfile"/>
              </a:rPr>
              <a:t>2020 </a:t>
            </a:r>
            <a:endParaRPr lang="es-419" sz="3100" dirty="0">
              <a:solidFill>
                <a:schemeClr val="tx1"/>
              </a:solidFill>
            </a:endParaRPr>
          </a:p>
        </p:txBody>
      </p:sp>
      <p:sp>
        <p:nvSpPr>
          <p:cNvPr id="4" name="Rectangle 3"/>
          <p:cNvSpPr/>
          <p:nvPr/>
        </p:nvSpPr>
        <p:spPr>
          <a:xfrm>
            <a:off x="5644922" y="1923001"/>
            <a:ext cx="248786" cy="369332"/>
          </a:xfrm>
          <a:prstGeom prst="rect">
            <a:avLst/>
          </a:prstGeom>
        </p:spPr>
        <p:txBody>
          <a:bodyPr wrap="square">
            <a:spAutoFit/>
          </a:bodyPr>
          <a:lstStyle/>
          <a:p>
            <a:r>
              <a:rPr lang="en-US" dirty="0"/>
              <a:t> </a:t>
            </a:r>
            <a:endParaRPr lang="es-419" dirty="0"/>
          </a:p>
        </p:txBody>
      </p:sp>
      <p:sp>
        <p:nvSpPr>
          <p:cNvPr id="5" name="Rectangle 4"/>
          <p:cNvSpPr/>
          <p:nvPr/>
        </p:nvSpPr>
        <p:spPr>
          <a:xfrm>
            <a:off x="5644922" y="1923001"/>
            <a:ext cx="248786" cy="369332"/>
          </a:xfrm>
          <a:prstGeom prst="rect">
            <a:avLst/>
          </a:prstGeom>
        </p:spPr>
        <p:txBody>
          <a:bodyPr wrap="square">
            <a:spAutoFit/>
          </a:bodyPr>
          <a:lstStyle/>
          <a:p>
            <a:r>
              <a:rPr lang="en-US" dirty="0"/>
              <a:t> </a:t>
            </a:r>
            <a:endParaRPr lang="es-419" dirty="0"/>
          </a:p>
        </p:txBody>
      </p:sp>
      <p:sp>
        <p:nvSpPr>
          <p:cNvPr id="6" name="Rectangle 5"/>
          <p:cNvSpPr/>
          <p:nvPr/>
        </p:nvSpPr>
        <p:spPr>
          <a:xfrm>
            <a:off x="5644922" y="1923001"/>
            <a:ext cx="248786" cy="369332"/>
          </a:xfrm>
          <a:prstGeom prst="rect">
            <a:avLst/>
          </a:prstGeom>
        </p:spPr>
        <p:txBody>
          <a:bodyPr wrap="square">
            <a:spAutoFit/>
          </a:bodyPr>
          <a:lstStyle/>
          <a:p>
            <a:r>
              <a:rPr lang="en-US" dirty="0"/>
              <a:t> </a:t>
            </a:r>
            <a:endParaRPr lang="es-419" dirty="0"/>
          </a:p>
        </p:txBody>
      </p:sp>
      <p:sp>
        <p:nvSpPr>
          <p:cNvPr id="8" name="TextBox 7">
            <a:extLst>
              <a:ext uri="{FF2B5EF4-FFF2-40B4-BE49-F238E27FC236}">
                <a16:creationId xmlns:a16="http://schemas.microsoft.com/office/drawing/2014/main" id="{FA775FEE-EEB0-45B3-96F6-4A8BB8109C82}"/>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9" name="Subtitle 2">
            <a:extLst>
              <a:ext uri="{FF2B5EF4-FFF2-40B4-BE49-F238E27FC236}">
                <a16:creationId xmlns:a16="http://schemas.microsoft.com/office/drawing/2014/main" id="{1ED903E5-F39C-4EEC-9DC2-4CEDE28B6B17}"/>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45397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9961" y="1322698"/>
            <a:ext cx="9412077" cy="461666"/>
          </a:xfrm>
        </p:spPr>
        <p:txBody>
          <a:bodyPr>
            <a:noAutofit/>
          </a:bodyPr>
          <a:lstStyle/>
          <a:p>
            <a:r>
              <a:rPr lang="es-419" sz="2400" dirty="0"/>
              <a:t>Observa la siguiente tira cómica y contesta las preguntas que le siguen.</a:t>
            </a:r>
          </a:p>
        </p:txBody>
      </p:sp>
      <p:pic>
        <p:nvPicPr>
          <p:cNvPr id="10" name="Picture 9">
            <a:extLst>
              <a:ext uri="{FF2B5EF4-FFF2-40B4-BE49-F238E27FC236}">
                <a16:creationId xmlns:a16="http://schemas.microsoft.com/office/drawing/2014/main" id="{F02628EB-E00B-4BD4-B38D-16FBD38DAF58}"/>
              </a:ext>
            </a:extLst>
          </p:cNvPr>
          <p:cNvPicPr>
            <a:picLocks noChangeAspect="1"/>
          </p:cNvPicPr>
          <p:nvPr/>
        </p:nvPicPr>
        <p:blipFill>
          <a:blip r:embed="rId2"/>
          <a:stretch>
            <a:fillRect/>
          </a:stretch>
        </p:blipFill>
        <p:spPr>
          <a:xfrm>
            <a:off x="1524000" y="1844475"/>
            <a:ext cx="9144000" cy="5017269"/>
          </a:xfrm>
          <a:prstGeom prst="rect">
            <a:avLst/>
          </a:prstGeom>
        </p:spPr>
      </p:pic>
      <p:sp>
        <p:nvSpPr>
          <p:cNvPr id="11" name="TextBox 10">
            <a:extLst>
              <a:ext uri="{FF2B5EF4-FFF2-40B4-BE49-F238E27FC236}">
                <a16:creationId xmlns:a16="http://schemas.microsoft.com/office/drawing/2014/main" id="{C3961B3D-A90A-4A09-9CD6-8290C0F7CAF2}"/>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12" name="Subtitle 2">
            <a:extLst>
              <a:ext uri="{FF2B5EF4-FFF2-40B4-BE49-F238E27FC236}">
                <a16:creationId xmlns:a16="http://schemas.microsoft.com/office/drawing/2014/main" id="{150E4167-D146-44C1-AF66-7F4A2E379244}"/>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433" y="1472756"/>
            <a:ext cx="11843133" cy="4704203"/>
          </a:xfrm>
        </p:spPr>
        <p:txBody>
          <a:bodyPr>
            <a:normAutofit fontScale="90000"/>
          </a:bodyPr>
          <a:lstStyle/>
          <a:p>
            <a:pPr algn="l"/>
            <a:br>
              <a:rPr lang="en-US" sz="2400" dirty="0"/>
            </a:br>
            <a:r>
              <a:rPr lang="es-419" sz="3200" dirty="0"/>
              <a:t>1. ¿Por qué están divididos los países? ¿Qué se observa con respecto al tamaño de cada país?</a:t>
            </a:r>
            <a:br>
              <a:rPr lang="es-419" sz="3200" dirty="0"/>
            </a:br>
            <a:br>
              <a:rPr lang="es-419" sz="3200" dirty="0"/>
            </a:br>
            <a:r>
              <a:rPr lang="es-419" sz="3200" dirty="0"/>
              <a:t>2. ¿Qué nos dice la tira cómica de la educación en general?</a:t>
            </a:r>
            <a:br>
              <a:rPr lang="es-419" sz="3200" dirty="0"/>
            </a:br>
            <a:br>
              <a:rPr lang="es-419" sz="3200" dirty="0"/>
            </a:br>
            <a:r>
              <a:rPr lang="es-419" sz="3200" dirty="0"/>
              <a:t>3. ¿A cuál de los cuatro “países” crees que pertenece los Estados Unidos? Es decir, ¿cuál de los “países” se parece más a los Estados Unidos? ¿Por qué?</a:t>
            </a:r>
            <a:br>
              <a:rPr lang="en-US" sz="2400" dirty="0"/>
            </a:br>
            <a:endParaRPr lang="es-419" sz="2400" dirty="0"/>
          </a:p>
        </p:txBody>
      </p:sp>
      <p:sp>
        <p:nvSpPr>
          <p:cNvPr id="8" name="TextBox 7">
            <a:extLst>
              <a:ext uri="{FF2B5EF4-FFF2-40B4-BE49-F238E27FC236}">
                <a16:creationId xmlns:a16="http://schemas.microsoft.com/office/drawing/2014/main" id="{B3A7575B-AD29-4388-B721-AC106592549A}"/>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9" name="Subtitle 2">
            <a:extLst>
              <a:ext uri="{FF2B5EF4-FFF2-40B4-BE49-F238E27FC236}">
                <a16:creationId xmlns:a16="http://schemas.microsoft.com/office/drawing/2014/main" id="{69CBE658-6790-45BE-B70E-52C00BAB60B6}"/>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76623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39" y="1520327"/>
            <a:ext cx="12074721" cy="5056143"/>
          </a:xfrm>
        </p:spPr>
        <p:txBody>
          <a:bodyPr>
            <a:normAutofit/>
          </a:bodyPr>
          <a:lstStyle/>
          <a:p>
            <a:pPr algn="l"/>
            <a:r>
              <a:rPr lang="es-419" sz="3600" dirty="0">
                <a:solidFill>
                  <a:srgbClr val="FFC000"/>
                </a:solidFill>
              </a:rPr>
              <a:t>Para discutir con nuestros colegas… </a:t>
            </a:r>
            <a:br>
              <a:rPr lang="es-419" sz="3600" dirty="0">
                <a:solidFill>
                  <a:srgbClr val="FFC000"/>
                </a:solidFill>
              </a:rPr>
            </a:br>
            <a:br>
              <a:rPr lang="en-US" sz="3600" dirty="0"/>
            </a:br>
            <a:r>
              <a:rPr lang="es-419" sz="3600" dirty="0"/>
              <a:t>1. ¿Qu</a:t>
            </a:r>
            <a:r>
              <a:rPr lang="en-US" sz="3600" dirty="0"/>
              <a:t>é </a:t>
            </a:r>
            <a:r>
              <a:rPr lang="en-US" sz="3600" dirty="0" err="1"/>
              <a:t>tipo</a:t>
            </a:r>
            <a:r>
              <a:rPr lang="en-US" sz="3600" dirty="0"/>
              <a:t> de </a:t>
            </a:r>
            <a:r>
              <a:rPr lang="en-US" sz="3600" dirty="0" err="1"/>
              <a:t>respuestas</a:t>
            </a:r>
            <a:r>
              <a:rPr lang="en-US" sz="3600" dirty="0"/>
              <a:t> </a:t>
            </a:r>
            <a:r>
              <a:rPr lang="en-US" sz="3600" dirty="0" err="1"/>
              <a:t>darán</a:t>
            </a:r>
            <a:r>
              <a:rPr lang="en-US" sz="3600" dirty="0"/>
              <a:t> los </a:t>
            </a:r>
            <a:r>
              <a:rPr lang="en-US" sz="3600" dirty="0" err="1"/>
              <a:t>estudiantes</a:t>
            </a:r>
            <a:r>
              <a:rPr lang="es-419" sz="3600" dirty="0"/>
              <a:t>? </a:t>
            </a:r>
            <a:br>
              <a:rPr lang="es-419" sz="3600" dirty="0"/>
            </a:br>
            <a:br>
              <a:rPr lang="es-419" sz="3600" dirty="0"/>
            </a:br>
            <a:r>
              <a:rPr lang="es-419" sz="3600" dirty="0"/>
              <a:t>2. ¿Qué obstáculos pueden encontrar los estudiantes con esta actividad?</a:t>
            </a:r>
            <a:br>
              <a:rPr lang="es-419" sz="3600" dirty="0"/>
            </a:br>
            <a:br>
              <a:rPr lang="es-419" sz="3600" dirty="0"/>
            </a:br>
            <a:r>
              <a:rPr lang="es-419" sz="3600" dirty="0"/>
              <a:t>3. ¿C</a:t>
            </a:r>
            <a:r>
              <a:rPr lang="en-US" sz="3600" dirty="0" err="1"/>
              <a:t>ómo</a:t>
            </a:r>
            <a:r>
              <a:rPr lang="en-US" sz="3600" dirty="0"/>
              <a:t> </a:t>
            </a:r>
            <a:r>
              <a:rPr lang="en-US" sz="3600" dirty="0" err="1"/>
              <a:t>aplicarías</a:t>
            </a:r>
            <a:r>
              <a:rPr lang="en-US" sz="3600" dirty="0"/>
              <a:t> </a:t>
            </a:r>
            <a:r>
              <a:rPr lang="en-US" sz="3600" dirty="0" err="1"/>
              <a:t>esta</a:t>
            </a:r>
            <a:r>
              <a:rPr lang="en-US" sz="3600" dirty="0"/>
              <a:t> </a:t>
            </a:r>
            <a:r>
              <a:rPr lang="en-US" sz="3600" dirty="0" err="1"/>
              <a:t>actividad</a:t>
            </a:r>
            <a:r>
              <a:rPr lang="en-US" sz="3600" dirty="0"/>
              <a:t> </a:t>
            </a:r>
            <a:r>
              <a:rPr lang="en-US" sz="3600" dirty="0" err="1"/>
              <a:t>en</a:t>
            </a:r>
            <a:r>
              <a:rPr lang="en-US" sz="3600" dirty="0"/>
              <a:t> </a:t>
            </a:r>
            <a:r>
              <a:rPr lang="en-US" sz="3600" dirty="0" err="1"/>
              <a:t>tu</a:t>
            </a:r>
            <a:r>
              <a:rPr lang="en-US" sz="3600" dirty="0"/>
              <a:t> </a:t>
            </a:r>
            <a:r>
              <a:rPr lang="en-US" sz="3600" dirty="0" err="1"/>
              <a:t>clase</a:t>
            </a:r>
            <a:r>
              <a:rPr lang="es-419" sz="3600" dirty="0"/>
              <a:t>? </a:t>
            </a:r>
            <a:br>
              <a:rPr lang="en-US" sz="2400" dirty="0"/>
            </a:br>
            <a:endParaRPr lang="es-419" sz="2400" dirty="0"/>
          </a:p>
        </p:txBody>
      </p:sp>
      <p:sp>
        <p:nvSpPr>
          <p:cNvPr id="5" name="TextBox 4">
            <a:extLst>
              <a:ext uri="{FF2B5EF4-FFF2-40B4-BE49-F238E27FC236}">
                <a16:creationId xmlns:a16="http://schemas.microsoft.com/office/drawing/2014/main" id="{A26B047C-3F0B-4D40-8B8D-4567988C6BE9}"/>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6" name="Subtitle 2">
            <a:extLst>
              <a:ext uri="{FF2B5EF4-FFF2-40B4-BE49-F238E27FC236}">
                <a16:creationId xmlns:a16="http://schemas.microsoft.com/office/drawing/2014/main" id="{5E8BDD73-4211-49E1-93B7-184F792D6CAF}"/>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62414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938" y="2832317"/>
            <a:ext cx="11843133" cy="1701479"/>
          </a:xfrm>
        </p:spPr>
        <p:txBody>
          <a:bodyPr>
            <a:normAutofit fontScale="90000"/>
          </a:bodyPr>
          <a:lstStyle/>
          <a:p>
            <a:pPr algn="l"/>
            <a:r>
              <a:rPr lang="es-419" sz="4800" dirty="0"/>
              <a:t>A leer…</a:t>
            </a:r>
            <a:br>
              <a:rPr lang="es-419" sz="4800" dirty="0"/>
            </a:br>
            <a:r>
              <a:rPr lang="es-419" sz="4800" dirty="0"/>
              <a:t>“Héctor Max” y “El mejor lugar”</a:t>
            </a:r>
            <a:br>
              <a:rPr lang="en-US" sz="2400" dirty="0"/>
            </a:br>
            <a:endParaRPr lang="es-419" sz="2400" dirty="0"/>
          </a:p>
        </p:txBody>
      </p:sp>
      <p:sp>
        <p:nvSpPr>
          <p:cNvPr id="8" name="TextBox 7">
            <a:extLst>
              <a:ext uri="{FF2B5EF4-FFF2-40B4-BE49-F238E27FC236}">
                <a16:creationId xmlns:a16="http://schemas.microsoft.com/office/drawing/2014/main" id="{B3A7575B-AD29-4388-B721-AC106592549A}"/>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9" name="Subtitle 2">
            <a:extLst>
              <a:ext uri="{FF2B5EF4-FFF2-40B4-BE49-F238E27FC236}">
                <a16:creationId xmlns:a16="http://schemas.microsoft.com/office/drawing/2014/main" id="{69CBE658-6790-45BE-B70E-52C00BAB60B6}"/>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320528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76" y="1465243"/>
            <a:ext cx="11788048" cy="4924127"/>
          </a:xfrm>
        </p:spPr>
        <p:txBody>
          <a:bodyPr>
            <a:noAutofit/>
          </a:bodyPr>
          <a:lstStyle/>
          <a:p>
            <a:pPr algn="l"/>
            <a:r>
              <a:rPr lang="es-419" sz="3600" dirty="0"/>
              <a:t>Escribe tres carreras/profesiones que te interesan y que piensas es lo que te gustaría hacer después de graduarte de la preparatoria. </a:t>
            </a:r>
            <a:br>
              <a:rPr lang="es-419" sz="3600" dirty="0"/>
            </a:br>
            <a:br>
              <a:rPr lang="es-419" sz="3600" dirty="0"/>
            </a:br>
            <a:r>
              <a:rPr lang="es-419" sz="3600" dirty="0"/>
              <a:t>1. </a:t>
            </a:r>
            <a:br>
              <a:rPr lang="es-419" sz="3600" dirty="0"/>
            </a:br>
            <a:r>
              <a:rPr lang="es-419" sz="3600" dirty="0"/>
              <a:t>2. </a:t>
            </a:r>
            <a:br>
              <a:rPr lang="es-419" sz="3600" dirty="0"/>
            </a:br>
            <a:r>
              <a:rPr lang="es-419" sz="3600" dirty="0"/>
              <a:t>3. </a:t>
            </a:r>
          </a:p>
        </p:txBody>
      </p:sp>
      <p:sp>
        <p:nvSpPr>
          <p:cNvPr id="8" name="TextBox 7">
            <a:extLst>
              <a:ext uri="{FF2B5EF4-FFF2-40B4-BE49-F238E27FC236}">
                <a16:creationId xmlns:a16="http://schemas.microsoft.com/office/drawing/2014/main" id="{F1DA489A-9B60-4FDB-8225-E59E285A1F7A}"/>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9" name="Subtitle 2">
            <a:extLst>
              <a:ext uri="{FF2B5EF4-FFF2-40B4-BE49-F238E27FC236}">
                <a16:creationId xmlns:a16="http://schemas.microsoft.com/office/drawing/2014/main" id="{05A5FBB9-AC2C-45CD-A77C-5187B4B92132}"/>
              </a:ext>
            </a:extLst>
          </p:cNvPr>
          <p:cNvSpPr txBox="1">
            <a:spLocks/>
          </p:cNvSpPr>
          <p:nvPr/>
        </p:nvSpPr>
        <p:spPr>
          <a:xfrm>
            <a:off x="35350" y="127293"/>
            <a:ext cx="3948068" cy="99292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dirty="0">
                <a:solidFill>
                  <a:srgbClr val="00B0F0"/>
                </a:solidFill>
              </a:rPr>
              <a:t>La </a:t>
            </a:r>
            <a:r>
              <a:rPr lang="en-US" dirty="0" err="1">
                <a:solidFill>
                  <a:srgbClr val="00B0F0"/>
                </a:solidFill>
              </a:rPr>
              <a:t>vida</a:t>
            </a:r>
            <a:r>
              <a:rPr lang="en-US" dirty="0">
                <a:solidFill>
                  <a:srgbClr val="00B0F0"/>
                </a:solidFill>
              </a:rPr>
              <a:t> </a:t>
            </a:r>
            <a:r>
              <a:rPr lang="en-US" dirty="0" err="1">
                <a:solidFill>
                  <a:srgbClr val="00B0F0"/>
                </a:solidFill>
              </a:rPr>
              <a:t>contemporánea</a:t>
            </a:r>
            <a:endParaRPr lang="en-US" dirty="0">
              <a:solidFill>
                <a:srgbClr val="00B0F0"/>
              </a:solidFill>
            </a:endParaRPr>
          </a:p>
          <a:p>
            <a:pPr marL="342900" indent="-342900" algn="l">
              <a:buFont typeface="Arial" panose="020B0604020202020204" pitchFamily="34" charset="0"/>
              <a:buChar char="•"/>
            </a:pPr>
            <a:r>
              <a:rPr lang="en-US" dirty="0">
                <a:solidFill>
                  <a:srgbClr val="00B0F0"/>
                </a:solidFill>
              </a:rPr>
              <a:t>La </a:t>
            </a:r>
            <a:r>
              <a:rPr lang="en-US" dirty="0" err="1">
                <a:solidFill>
                  <a:srgbClr val="00B0F0"/>
                </a:solidFill>
              </a:rPr>
              <a:t>educación</a:t>
            </a:r>
            <a:r>
              <a:rPr lang="en-US" dirty="0">
                <a:solidFill>
                  <a:srgbClr val="00B0F0"/>
                </a:solidFill>
              </a:rPr>
              <a:t> y las </a:t>
            </a:r>
            <a:r>
              <a:rPr lang="en-US" dirty="0" err="1">
                <a:solidFill>
                  <a:srgbClr val="00B0F0"/>
                </a:solidFill>
              </a:rPr>
              <a:t>carreras</a:t>
            </a:r>
            <a:r>
              <a:rPr lang="en-US" dirty="0">
                <a:solidFill>
                  <a:srgbClr val="00B0F0"/>
                </a:solidFill>
              </a:rPr>
              <a:t> </a:t>
            </a:r>
            <a:r>
              <a:rPr lang="en-US" dirty="0" err="1">
                <a:solidFill>
                  <a:srgbClr val="00B0F0"/>
                </a:solidFill>
              </a:rPr>
              <a:t>profesionales</a:t>
            </a:r>
            <a:endParaRPr lang="en-US" dirty="0">
              <a:solidFill>
                <a:srgbClr val="00B0F0"/>
              </a:solidFill>
            </a:endParaRPr>
          </a:p>
        </p:txBody>
      </p:sp>
    </p:spTree>
    <p:extLst>
      <p:ext uri="{BB962C8B-B14F-4D97-AF65-F5344CB8AC3E}">
        <p14:creationId xmlns:p14="http://schemas.microsoft.com/office/powerpoint/2010/main" val="3763128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6252</TotalTime>
  <Words>2346</Words>
  <Application>Microsoft Office PowerPoint</Application>
  <PresentationFormat>Widescreen</PresentationFormat>
  <Paragraphs>399</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Calisto MT</vt:lpstr>
      <vt:lpstr>Times New Roman</vt:lpstr>
      <vt:lpstr>Trebuchet MS</vt:lpstr>
      <vt:lpstr>Wingdings 2</vt:lpstr>
      <vt:lpstr>Slate</vt:lpstr>
      <vt:lpstr>PowerPoint Presentation</vt:lpstr>
      <vt:lpstr>PowerPoint Presentation</vt:lpstr>
      <vt:lpstr>PowerPoint Presentation</vt:lpstr>
      <vt:lpstr> Introducción  World Language Career Expo Noviembre, martes 13  World Language Career Expo at West Aurora High School VIRTUAL 2020 </vt:lpstr>
      <vt:lpstr>Observa la siguiente tira cómica y contesta las preguntas que le siguen.</vt:lpstr>
      <vt:lpstr> 1. ¿Por qué están divididos los países? ¿Qué se observa con respecto al tamaño de cada país?  2. ¿Qué nos dice la tira cómica de la educación en general?  3. ¿A cuál de los cuatro “países” crees que pertenece los Estados Unidos? Es decir, ¿cuál de los “países” se parece más a los Estados Unidos? ¿Por qué? </vt:lpstr>
      <vt:lpstr>Para discutir con nuestros colegas…   1. ¿Qué tipo de respuestas darán los estudiantes?   2. ¿Qué obstáculos pueden encontrar los estudiantes con esta actividad?  3. ¿Cómo aplicarías esta actividad en tu clase?  </vt:lpstr>
      <vt:lpstr>A leer… “Héctor Max” y “El mejor lugar” </vt:lpstr>
      <vt:lpstr>Escribe tres carreras/profesiones que te interesan y que piensas es lo que te gustaría hacer después de graduarte de la preparatoria.   1.  2.  3. </vt:lpstr>
      <vt:lpstr>Presentación oral: Una encuesta (pg.80)  Entrevista a 2 personas de habla hispana en tu comunidad (1 hombre y 1 mujer).   1. ¿Qué trabajos son solo para mujeres y cuáles son solo para hombres?  2. ¿Qué trabajos son para ambos? 3. ¿Hay alguna profesión que no aparece en la lista que piensas es solo para hombre o mujer?  Para discutir… 1. ¿Son diferentes las ideas de la mujeres a los hombres? 2. ¿Hay ocupaciones o profesiones que definitivamente son para un solo sexo, según las personas que entrevistaste? 3. ¿Qué impresión general tienes de los resultados de la encuesta? </vt:lpstr>
      <vt:lpstr>PowerPoint Presentation</vt:lpstr>
      <vt:lpstr> Día 1  World Language Career Expo Noviembre, martes 13</vt:lpstr>
      <vt:lpstr>PowerPoint Presentation</vt:lpstr>
      <vt:lpstr>PowerPoint Presentation</vt:lpstr>
      <vt:lpstr>Profesionalismo: Mostrar interés  - Presentarse apropiadamente - Escuchar atentamente - Preguntas adicionales - Mantener contacto visual - Dar las gracias - Saludo de manos        ¡Vamos a practicar!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Career Expo Post-discusión  1. ¿Qué aprendiste? 2. ¿Qué te sorprendió? 3. ¿Qué te inspiró? 4. ¿Qué tienes en común? 5. Explica de qué manera esta experiencia te afectará en el futuro. </vt:lpstr>
      <vt:lpstr>Evaluación Formativa De cada gráfica…  3 cosas que notas 1. 2. 3.  2 cosas que te preguntas 1.  2.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 la imagen de la página 58 y contesta las preguntas que le siguen.</dc:title>
  <dc:creator>Jorge Espana</dc:creator>
  <cp:lastModifiedBy>Espana, Jorge</cp:lastModifiedBy>
  <cp:revision>158</cp:revision>
  <dcterms:created xsi:type="dcterms:W3CDTF">2015-09-13T21:49:46Z</dcterms:created>
  <dcterms:modified xsi:type="dcterms:W3CDTF">2022-06-01T15:26:31Z</dcterms:modified>
</cp:coreProperties>
</file>