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Lst>
  <p:notesMasterIdLst>
    <p:notesMasterId r:id="rId16"/>
  </p:notesMasterIdLst>
  <p:sldIdLst>
    <p:sldId id="302" r:id="rId2"/>
    <p:sldId id="325" r:id="rId3"/>
    <p:sldId id="354" r:id="rId4"/>
    <p:sldId id="259" r:id="rId5"/>
    <p:sldId id="265" r:id="rId6"/>
    <p:sldId id="353" r:id="rId7"/>
    <p:sldId id="256" r:id="rId8"/>
    <p:sldId id="262" r:id="rId9"/>
    <p:sldId id="263" r:id="rId10"/>
    <p:sldId id="257" r:id="rId11"/>
    <p:sldId id="264" r:id="rId12"/>
    <p:sldId id="350" r:id="rId13"/>
    <p:sldId id="352" r:id="rId14"/>
    <p:sldId id="35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p:cViewPr varScale="1">
        <p:scale>
          <a:sx n="68" d="100"/>
          <a:sy n="68" d="100"/>
        </p:scale>
        <p:origin x="260"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05FE0-AF93-4B48-BAF7-118701416AE8}"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en-US"/>
        </a:p>
      </dgm:t>
    </dgm:pt>
    <dgm:pt modelId="{640008D1-1104-4CD7-9794-1700AAA8AA93}">
      <dgm:prSet phldrT="[Text]" custT="1"/>
      <dgm:spPr/>
      <dgm:t>
        <a:bodyPr/>
        <a:lstStyle/>
        <a:p>
          <a:r>
            <a:rPr lang="en-US" sz="4400" dirty="0" err="1"/>
            <a:t>Tema</a:t>
          </a:r>
          <a:r>
            <a:rPr lang="en-US" sz="4400" dirty="0"/>
            <a:t>:</a:t>
          </a:r>
        </a:p>
      </dgm:t>
    </dgm:pt>
    <dgm:pt modelId="{7527ECB2-CC48-4744-9E92-F12BB2AAB040}" type="parTrans" cxnId="{F4452888-F325-4F55-BE2D-8701F07EE32B}">
      <dgm:prSet/>
      <dgm:spPr/>
      <dgm:t>
        <a:bodyPr/>
        <a:lstStyle/>
        <a:p>
          <a:endParaRPr lang="en-US"/>
        </a:p>
      </dgm:t>
    </dgm:pt>
    <dgm:pt modelId="{ABCF5368-DAF6-4A04-8FE0-F69A0FCA3F8D}" type="sibTrans" cxnId="{F4452888-F325-4F55-BE2D-8701F07EE32B}">
      <dgm:prSet/>
      <dgm:spPr/>
      <dgm:t>
        <a:bodyPr/>
        <a:lstStyle/>
        <a:p>
          <a:endParaRPr lang="en-US"/>
        </a:p>
      </dgm:t>
    </dgm:pt>
    <dgm:pt modelId="{047CC675-E510-4A2A-BF3A-5E53C8B476AE}">
      <dgm:prSet phldrT="[Text]" custT="1"/>
      <dgm:spPr/>
      <dgm:t>
        <a:bodyPr/>
        <a:lstStyle/>
        <a:p>
          <a:r>
            <a:rPr lang="en-US" sz="4000" dirty="0"/>
            <a:t>Las </a:t>
          </a:r>
          <a:r>
            <a:rPr lang="en-US" sz="4000" dirty="0" err="1"/>
            <a:t>identidades</a:t>
          </a:r>
          <a:r>
            <a:rPr lang="en-US" sz="4000" dirty="0"/>
            <a:t> </a:t>
          </a:r>
          <a:r>
            <a:rPr lang="en-US" sz="4000" dirty="0" err="1"/>
            <a:t>personales</a:t>
          </a:r>
          <a:r>
            <a:rPr lang="en-US" sz="4000" dirty="0"/>
            <a:t> y </a:t>
          </a:r>
          <a:r>
            <a:rPr lang="en-US" sz="4000" dirty="0" err="1"/>
            <a:t>públicas</a:t>
          </a:r>
          <a:r>
            <a:rPr lang="en-US" sz="4000" dirty="0"/>
            <a:t> </a:t>
          </a:r>
        </a:p>
      </dgm:t>
    </dgm:pt>
    <dgm:pt modelId="{0B6CE6DD-A2A6-48FC-AAC1-6177F6F5FF34}" type="parTrans" cxnId="{F48BDBA7-5AE7-4874-B6E2-B1D2A7665300}">
      <dgm:prSet/>
      <dgm:spPr/>
      <dgm:t>
        <a:bodyPr/>
        <a:lstStyle/>
        <a:p>
          <a:endParaRPr lang="en-US"/>
        </a:p>
      </dgm:t>
    </dgm:pt>
    <dgm:pt modelId="{2081FDA8-39A3-47D1-A9F9-8EE83DD4C709}" type="sibTrans" cxnId="{F48BDBA7-5AE7-4874-B6E2-B1D2A7665300}">
      <dgm:prSet/>
      <dgm:spPr/>
      <dgm:t>
        <a:bodyPr/>
        <a:lstStyle/>
        <a:p>
          <a:endParaRPr lang="en-US"/>
        </a:p>
      </dgm:t>
    </dgm:pt>
    <dgm:pt modelId="{2FD8BD6E-D272-42B8-A915-00ED4D03666B}">
      <dgm:prSet phldrT="[Text]"/>
      <dgm:spPr/>
      <dgm:t>
        <a:bodyPr/>
        <a:lstStyle/>
        <a:p>
          <a:endParaRPr lang="en-US" dirty="0"/>
        </a:p>
      </dgm:t>
    </dgm:pt>
    <dgm:pt modelId="{E3529BFD-6E28-4F5C-AA1E-D614F6C9CAA5}" type="parTrans" cxnId="{391CFC8B-F30B-4149-9FCB-08368A2F79A6}">
      <dgm:prSet/>
      <dgm:spPr/>
      <dgm:t>
        <a:bodyPr/>
        <a:lstStyle/>
        <a:p>
          <a:endParaRPr lang="en-US"/>
        </a:p>
      </dgm:t>
    </dgm:pt>
    <dgm:pt modelId="{6C7E5F0B-2EF8-4AA0-98E9-8D289D07212C}" type="sibTrans" cxnId="{391CFC8B-F30B-4149-9FCB-08368A2F79A6}">
      <dgm:prSet/>
      <dgm:spPr/>
      <dgm:t>
        <a:bodyPr/>
        <a:lstStyle/>
        <a:p>
          <a:endParaRPr lang="en-US"/>
        </a:p>
      </dgm:t>
    </dgm:pt>
    <dgm:pt modelId="{A3962A81-EB49-45C6-84F5-EF7EC92258DD}">
      <dgm:prSet phldrT="[Text]" custT="1"/>
      <dgm:spPr/>
      <dgm:t>
        <a:bodyPr/>
        <a:lstStyle/>
        <a:p>
          <a:r>
            <a:rPr lang="en-US" sz="4400" dirty="0" err="1"/>
            <a:t>Contextos</a:t>
          </a:r>
          <a:r>
            <a:rPr lang="en-US" sz="4400" dirty="0"/>
            <a:t>:</a:t>
          </a:r>
        </a:p>
      </dgm:t>
    </dgm:pt>
    <dgm:pt modelId="{D0327B41-19F9-44BC-A6AD-1084902142D6}" type="parTrans" cxnId="{565A88A8-7692-427A-B193-5806479D992B}">
      <dgm:prSet/>
      <dgm:spPr/>
      <dgm:t>
        <a:bodyPr/>
        <a:lstStyle/>
        <a:p>
          <a:endParaRPr lang="en-US"/>
        </a:p>
      </dgm:t>
    </dgm:pt>
    <dgm:pt modelId="{52D2B5C0-64B4-4F33-898B-8040D2D8CF3B}" type="sibTrans" cxnId="{565A88A8-7692-427A-B193-5806479D992B}">
      <dgm:prSet/>
      <dgm:spPr/>
      <dgm:t>
        <a:bodyPr/>
        <a:lstStyle/>
        <a:p>
          <a:endParaRPr lang="en-US"/>
        </a:p>
      </dgm:t>
    </dgm:pt>
    <dgm:pt modelId="{C343C3D1-853D-47A2-B76D-CBA6EFECD39A}">
      <dgm:prSet phldrT="[Text]" custT="1"/>
      <dgm:spPr/>
      <dgm:t>
        <a:bodyPr/>
        <a:lstStyle/>
        <a:p>
          <a:pPr>
            <a:buFont typeface="Arial" panose="020B0604020202020204" pitchFamily="34" charset="0"/>
            <a:buNone/>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t>La </a:t>
          </a:r>
          <a:r>
            <a:rPr lang="en-US" sz="3000" dirty="0" err="1"/>
            <a:t>autoestima</a:t>
          </a:r>
          <a:r>
            <a:rPr lang="en-US" sz="3000" dirty="0"/>
            <a:t>, El </a:t>
          </a:r>
          <a:r>
            <a:rPr lang="en-US" sz="3000" dirty="0" err="1"/>
            <a:t>hijo</a:t>
          </a:r>
          <a:r>
            <a:rPr lang="en-US" sz="3000" dirty="0"/>
            <a:t> </a:t>
          </a:r>
          <a:r>
            <a:rPr lang="en-US" sz="3000" dirty="0" err="1"/>
            <a:t>pródigo</a:t>
          </a:r>
          <a:endParaRPr lang="en-US" sz="3000" dirty="0"/>
        </a:p>
      </dgm:t>
    </dgm:pt>
    <dgm:pt modelId="{C5780A92-A2C0-49F3-B75C-C16AEE896AAE}" type="parTrans" cxnId="{728B5071-A196-4210-8FCC-45BDA9760047}">
      <dgm:prSet/>
      <dgm:spPr/>
      <dgm:t>
        <a:bodyPr/>
        <a:lstStyle/>
        <a:p>
          <a:endParaRPr lang="en-US"/>
        </a:p>
      </dgm:t>
    </dgm:pt>
    <dgm:pt modelId="{B05739E4-3FB6-49B1-8461-986935CBC050}" type="sibTrans" cxnId="{728B5071-A196-4210-8FCC-45BDA9760047}">
      <dgm:prSet/>
      <dgm:spPr/>
      <dgm:t>
        <a:bodyPr/>
        <a:lstStyle/>
        <a:p>
          <a:endParaRPr lang="en-US"/>
        </a:p>
      </dgm:t>
    </dgm:pt>
    <dgm:pt modelId="{E55212AC-9268-4FE4-AA52-3E27B99D2289}">
      <dgm:prSet phldrT="[Text]"/>
      <dgm:spPr/>
      <dgm:t>
        <a:bodyPr/>
        <a:lstStyle/>
        <a:p>
          <a:endParaRPr lang="en-US" dirty="0"/>
        </a:p>
      </dgm:t>
    </dgm:pt>
    <dgm:pt modelId="{4039D239-83F4-4C38-AA9C-73BD8DD4E609}" type="parTrans" cxnId="{C015ABC0-6524-4EB1-A516-6928AB40C9B2}">
      <dgm:prSet/>
      <dgm:spPr/>
      <dgm:t>
        <a:bodyPr/>
        <a:lstStyle/>
        <a:p>
          <a:endParaRPr lang="en-US"/>
        </a:p>
      </dgm:t>
    </dgm:pt>
    <dgm:pt modelId="{25732756-8B2C-479D-9754-E591F5E3EDF6}" type="sibTrans" cxnId="{C015ABC0-6524-4EB1-A516-6928AB40C9B2}">
      <dgm:prSet/>
      <dgm:spPr/>
      <dgm:t>
        <a:bodyPr/>
        <a:lstStyle/>
        <a:p>
          <a:endParaRPr lang="en-US"/>
        </a:p>
      </dgm:t>
    </dgm:pt>
    <dgm:pt modelId="{984071B3-780F-4CE4-9EB9-1E4F79CA484F}">
      <dgm:prSet phldrT="[Text]" custT="1"/>
      <dgm:spPr/>
      <dgm:t>
        <a:bodyPr/>
        <a:lstStyle/>
        <a:p>
          <a:r>
            <a:rPr lang="en-US" sz="4400" dirty="0" err="1"/>
            <a:t>Otros</a:t>
          </a:r>
          <a:r>
            <a:rPr lang="en-US" sz="4400" dirty="0"/>
            <a:t> </a:t>
          </a:r>
          <a:r>
            <a:rPr lang="en-US" sz="4400" dirty="0" err="1"/>
            <a:t>temas</a:t>
          </a:r>
          <a:r>
            <a:rPr lang="en-US" sz="4400" dirty="0"/>
            <a:t>:</a:t>
          </a:r>
        </a:p>
      </dgm:t>
    </dgm:pt>
    <dgm:pt modelId="{66E2A653-E77F-4736-9BC4-73DC25EB6591}" type="parTrans" cxnId="{98E9837F-6673-4FC9-8E91-21DA685F0D34}">
      <dgm:prSet/>
      <dgm:spPr/>
      <dgm:t>
        <a:bodyPr/>
        <a:lstStyle/>
        <a:p>
          <a:endParaRPr lang="en-US"/>
        </a:p>
      </dgm:t>
    </dgm:pt>
    <dgm:pt modelId="{5B154C37-F26B-472A-B5C6-CC688A7773FA}" type="sibTrans" cxnId="{98E9837F-6673-4FC9-8E91-21DA685F0D34}">
      <dgm:prSet/>
      <dgm:spPr/>
      <dgm:t>
        <a:bodyPr/>
        <a:lstStyle/>
        <a:p>
          <a:endParaRPr lang="en-US"/>
        </a:p>
      </dgm:t>
    </dgm:pt>
    <dgm:pt modelId="{863625FB-FE80-4EA9-A03D-B92F410FD417}">
      <dgm:prSet phldrT="[Text]"/>
      <dgm:spPr/>
      <dgm:t>
        <a:bodyPr/>
        <a:lstStyle/>
        <a:p>
          <a:r>
            <a:rPr lang="en-US" dirty="0"/>
            <a:t>Las </a:t>
          </a:r>
          <a:r>
            <a:rPr lang="en-US" dirty="0" err="1"/>
            <a:t>creencias</a:t>
          </a:r>
          <a:r>
            <a:rPr lang="en-US" dirty="0"/>
            <a:t> </a:t>
          </a:r>
          <a:r>
            <a:rPr lang="en-US" dirty="0" err="1"/>
            <a:t>personales</a:t>
          </a:r>
          <a:r>
            <a:rPr lang="en-US" dirty="0"/>
            <a:t>, Los </a:t>
          </a:r>
          <a:r>
            <a:rPr lang="en-US" dirty="0" err="1"/>
            <a:t>intereses</a:t>
          </a:r>
          <a:r>
            <a:rPr lang="en-US" dirty="0"/>
            <a:t> </a:t>
          </a:r>
          <a:r>
            <a:rPr lang="en-US" dirty="0" err="1"/>
            <a:t>personales</a:t>
          </a:r>
          <a:endParaRPr lang="en-US" dirty="0"/>
        </a:p>
      </dgm:t>
    </dgm:pt>
    <dgm:pt modelId="{73155A6D-907B-450F-9D0B-DBDA000DB458}" type="parTrans" cxnId="{9D29F793-DA30-4365-86CF-5D29F280F921}">
      <dgm:prSet/>
      <dgm:spPr/>
      <dgm:t>
        <a:bodyPr/>
        <a:lstStyle/>
        <a:p>
          <a:endParaRPr lang="en-US"/>
        </a:p>
      </dgm:t>
    </dgm:pt>
    <dgm:pt modelId="{D63B25DC-2FC8-4077-9390-7E399CF9C67F}" type="sibTrans" cxnId="{9D29F793-DA30-4365-86CF-5D29F280F921}">
      <dgm:prSet/>
      <dgm:spPr/>
      <dgm:t>
        <a:bodyPr/>
        <a:lstStyle/>
        <a:p>
          <a:endParaRPr lang="en-US"/>
        </a:p>
      </dgm:t>
    </dgm:pt>
    <dgm:pt modelId="{A57A449F-0568-41B4-B19D-F59B60F8A1D6}">
      <dgm:prSet phldrT="[Text]"/>
      <dgm:spPr/>
      <dgm:t>
        <a:bodyPr/>
        <a:lstStyle/>
        <a:p>
          <a:endParaRPr lang="en-US" dirty="0"/>
        </a:p>
      </dgm:t>
    </dgm:pt>
    <dgm:pt modelId="{0AB22B6F-ACFB-469F-AB8C-063D8210E29E}" type="parTrans" cxnId="{9E8E6AC1-E8A9-4432-BE89-0EE2E1B985FA}">
      <dgm:prSet/>
      <dgm:spPr/>
      <dgm:t>
        <a:bodyPr/>
        <a:lstStyle/>
        <a:p>
          <a:endParaRPr lang="en-US"/>
        </a:p>
      </dgm:t>
    </dgm:pt>
    <dgm:pt modelId="{04C43E28-C68D-4DB0-A582-B58A9BF500BC}" type="sibTrans" cxnId="{9E8E6AC1-E8A9-4432-BE89-0EE2E1B985FA}">
      <dgm:prSet/>
      <dgm:spPr/>
      <dgm:t>
        <a:bodyPr/>
        <a:lstStyle/>
        <a:p>
          <a:endParaRPr lang="en-US"/>
        </a:p>
      </dgm:t>
    </dgm:pt>
    <dgm:pt modelId="{754C4E62-11F5-49E9-BAB1-728A6B3E3425}" type="pres">
      <dgm:prSet presAssocID="{65705FE0-AF93-4B48-BAF7-118701416AE8}" presName="Name0" presStyleCnt="0">
        <dgm:presLayoutVars>
          <dgm:chMax/>
          <dgm:chPref val="3"/>
          <dgm:dir/>
          <dgm:animOne val="branch"/>
          <dgm:animLvl val="lvl"/>
        </dgm:presLayoutVars>
      </dgm:prSet>
      <dgm:spPr/>
    </dgm:pt>
    <dgm:pt modelId="{A7243C8B-7BD2-4B14-8623-D0252608257B}" type="pres">
      <dgm:prSet presAssocID="{640008D1-1104-4CD7-9794-1700AAA8AA93}" presName="composite" presStyleCnt="0"/>
      <dgm:spPr/>
    </dgm:pt>
    <dgm:pt modelId="{0EE180FE-DB03-4BA7-8E62-AD408CDE9397}" type="pres">
      <dgm:prSet presAssocID="{640008D1-1104-4CD7-9794-1700AAA8AA93}" presName="FirstChild" presStyleLbl="revTx" presStyleIdx="0" presStyleCnt="6" custLinFactNeighborX="0" custLinFactNeighborY="12898">
        <dgm:presLayoutVars>
          <dgm:chMax val="0"/>
          <dgm:chPref val="0"/>
          <dgm:bulletEnabled val="1"/>
        </dgm:presLayoutVars>
      </dgm:prSet>
      <dgm:spPr/>
    </dgm:pt>
    <dgm:pt modelId="{1150A5F4-EE77-4CDA-94D6-F85236EEFC42}" type="pres">
      <dgm:prSet presAssocID="{640008D1-1104-4CD7-9794-1700AAA8AA93}" presName="Parent" presStyleLbl="alignNode1" presStyleIdx="0" presStyleCnt="3">
        <dgm:presLayoutVars>
          <dgm:chMax val="3"/>
          <dgm:chPref val="3"/>
          <dgm:bulletEnabled val="1"/>
        </dgm:presLayoutVars>
      </dgm:prSet>
      <dgm:spPr/>
    </dgm:pt>
    <dgm:pt modelId="{2AAB42DD-ED12-45FE-AAB8-55B01987ADEE}" type="pres">
      <dgm:prSet presAssocID="{640008D1-1104-4CD7-9794-1700AAA8AA93}" presName="Accent" presStyleLbl="parChTrans1D1" presStyleIdx="0" presStyleCnt="3"/>
      <dgm:spPr/>
    </dgm:pt>
    <dgm:pt modelId="{641B860B-2F19-49DD-BA04-9E9E80F1759A}" type="pres">
      <dgm:prSet presAssocID="{640008D1-1104-4CD7-9794-1700AAA8AA93}" presName="Child" presStyleLbl="revTx" presStyleIdx="1" presStyleCnt="6">
        <dgm:presLayoutVars>
          <dgm:chMax val="0"/>
          <dgm:chPref val="0"/>
          <dgm:bulletEnabled val="1"/>
        </dgm:presLayoutVars>
      </dgm:prSet>
      <dgm:spPr/>
    </dgm:pt>
    <dgm:pt modelId="{645F3FFA-1A54-43BD-BDE8-B98DD144A385}" type="pres">
      <dgm:prSet presAssocID="{ABCF5368-DAF6-4A04-8FE0-F69A0FCA3F8D}" presName="sibTrans" presStyleCnt="0"/>
      <dgm:spPr/>
    </dgm:pt>
    <dgm:pt modelId="{CAEB579F-1F4F-4013-AB79-EB58011CCEC3}" type="pres">
      <dgm:prSet presAssocID="{A3962A81-EB49-45C6-84F5-EF7EC92258DD}" presName="composite" presStyleCnt="0"/>
      <dgm:spPr/>
    </dgm:pt>
    <dgm:pt modelId="{5CBE4250-DDFF-44D4-A0B9-4AB8931DAAE8}" type="pres">
      <dgm:prSet presAssocID="{A3962A81-EB49-45C6-84F5-EF7EC92258DD}" presName="FirstChild" presStyleLbl="revTx" presStyleIdx="2" presStyleCnt="6" custLinFactNeighborX="0" custLinFactNeighborY="23953">
        <dgm:presLayoutVars>
          <dgm:chMax val="0"/>
          <dgm:chPref val="0"/>
          <dgm:bulletEnabled val="1"/>
        </dgm:presLayoutVars>
      </dgm:prSet>
      <dgm:spPr/>
    </dgm:pt>
    <dgm:pt modelId="{E44E6DDC-FD25-4A7A-9133-257D802A4F28}" type="pres">
      <dgm:prSet presAssocID="{A3962A81-EB49-45C6-84F5-EF7EC92258DD}" presName="Parent" presStyleLbl="alignNode1" presStyleIdx="1" presStyleCnt="3">
        <dgm:presLayoutVars>
          <dgm:chMax val="3"/>
          <dgm:chPref val="3"/>
          <dgm:bulletEnabled val="1"/>
        </dgm:presLayoutVars>
      </dgm:prSet>
      <dgm:spPr/>
    </dgm:pt>
    <dgm:pt modelId="{5EB5D3D5-D263-41DA-AE50-E0446F6E0464}" type="pres">
      <dgm:prSet presAssocID="{A3962A81-EB49-45C6-84F5-EF7EC92258DD}" presName="Accent" presStyleLbl="parChTrans1D1" presStyleIdx="1" presStyleCnt="3"/>
      <dgm:spPr/>
    </dgm:pt>
    <dgm:pt modelId="{C995FD61-0CE5-4DA4-BBD0-5902EF36B083}" type="pres">
      <dgm:prSet presAssocID="{A3962A81-EB49-45C6-84F5-EF7EC92258DD}" presName="Child" presStyleLbl="revTx" presStyleIdx="3" presStyleCnt="6">
        <dgm:presLayoutVars>
          <dgm:chMax val="0"/>
          <dgm:chPref val="0"/>
          <dgm:bulletEnabled val="1"/>
        </dgm:presLayoutVars>
      </dgm:prSet>
      <dgm:spPr/>
    </dgm:pt>
    <dgm:pt modelId="{B1284700-F080-4FE7-A485-87F653DB1C29}" type="pres">
      <dgm:prSet presAssocID="{52D2B5C0-64B4-4F33-898B-8040D2D8CF3B}" presName="sibTrans" presStyleCnt="0"/>
      <dgm:spPr/>
    </dgm:pt>
    <dgm:pt modelId="{4C11A6BE-B23E-4D53-96DE-3B9395225F3F}" type="pres">
      <dgm:prSet presAssocID="{984071B3-780F-4CE4-9EB9-1E4F79CA484F}" presName="composite" presStyleCnt="0"/>
      <dgm:spPr/>
    </dgm:pt>
    <dgm:pt modelId="{B568BA0E-0716-4780-A270-AC7C60E064F2}" type="pres">
      <dgm:prSet presAssocID="{984071B3-780F-4CE4-9EB9-1E4F79CA484F}" presName="FirstChild" presStyleLbl="revTx" presStyleIdx="4" presStyleCnt="6" custScaleX="96618" custScaleY="115737" custLinFactNeighborX="296" custLinFactNeighborY="1843">
        <dgm:presLayoutVars>
          <dgm:chMax val="0"/>
          <dgm:chPref val="0"/>
          <dgm:bulletEnabled val="1"/>
        </dgm:presLayoutVars>
      </dgm:prSet>
      <dgm:spPr/>
    </dgm:pt>
    <dgm:pt modelId="{D382A6FD-64F4-4DA1-9048-6024F65AEE00}" type="pres">
      <dgm:prSet presAssocID="{984071B3-780F-4CE4-9EB9-1E4F79CA484F}" presName="Parent" presStyleLbl="alignNode1" presStyleIdx="2" presStyleCnt="3" custScaleX="106907" custScaleY="113194" custLinFactNeighborX="1983" custLinFactNeighborY="-1937">
        <dgm:presLayoutVars>
          <dgm:chMax val="3"/>
          <dgm:chPref val="3"/>
          <dgm:bulletEnabled val="1"/>
        </dgm:presLayoutVars>
      </dgm:prSet>
      <dgm:spPr/>
    </dgm:pt>
    <dgm:pt modelId="{3A202E5A-3F4C-4A85-A751-46A476A1B2E7}" type="pres">
      <dgm:prSet presAssocID="{984071B3-780F-4CE4-9EB9-1E4F79CA484F}" presName="Accent" presStyleLbl="parChTrans1D1" presStyleIdx="2" presStyleCnt="3" custSzY="45720" custScaleX="100000" custLinFactY="41112" custLinFactNeighborX="-699" custLinFactNeighborY="100000"/>
      <dgm:spPr/>
    </dgm:pt>
    <dgm:pt modelId="{189D0994-E954-4098-9E32-22E9F3EEB122}" type="pres">
      <dgm:prSet presAssocID="{984071B3-780F-4CE4-9EB9-1E4F79CA484F}" presName="Child" presStyleLbl="revTx" presStyleIdx="5" presStyleCnt="6" custScaleY="100324">
        <dgm:presLayoutVars>
          <dgm:chMax val="0"/>
          <dgm:chPref val="0"/>
          <dgm:bulletEnabled val="1"/>
        </dgm:presLayoutVars>
      </dgm:prSet>
      <dgm:spPr/>
    </dgm:pt>
  </dgm:ptLst>
  <dgm:cxnLst>
    <dgm:cxn modelId="{C5870413-93B1-4318-8F44-3D205C92C806}" type="presOf" srcId="{863625FB-FE80-4EA9-A03D-B92F410FD417}" destId="{B568BA0E-0716-4780-A270-AC7C60E064F2}" srcOrd="0" destOrd="0" presId="urn:microsoft.com/office/officeart/2011/layout/TabList"/>
    <dgm:cxn modelId="{A889846D-2996-4795-A528-C03FB939A9C2}" type="presOf" srcId="{A3962A81-EB49-45C6-84F5-EF7EC92258DD}" destId="{E44E6DDC-FD25-4A7A-9133-257D802A4F28}" srcOrd="0" destOrd="0" presId="urn:microsoft.com/office/officeart/2011/layout/TabList"/>
    <dgm:cxn modelId="{728B5071-A196-4210-8FCC-45BDA9760047}" srcId="{A3962A81-EB49-45C6-84F5-EF7EC92258DD}" destId="{C343C3D1-853D-47A2-B76D-CBA6EFECD39A}" srcOrd="0" destOrd="0" parTransId="{C5780A92-A2C0-49F3-B75C-C16AEE896AAE}" sibTransId="{B05739E4-3FB6-49B1-8461-986935CBC050}"/>
    <dgm:cxn modelId="{76EE0B56-D834-4C0C-B3D3-AB874527328F}" type="presOf" srcId="{640008D1-1104-4CD7-9794-1700AAA8AA93}" destId="{1150A5F4-EE77-4CDA-94D6-F85236EEFC42}" srcOrd="0" destOrd="0" presId="urn:microsoft.com/office/officeart/2011/layout/TabList"/>
    <dgm:cxn modelId="{98E9837F-6673-4FC9-8E91-21DA685F0D34}" srcId="{65705FE0-AF93-4B48-BAF7-118701416AE8}" destId="{984071B3-780F-4CE4-9EB9-1E4F79CA484F}" srcOrd="2" destOrd="0" parTransId="{66E2A653-E77F-4736-9BC4-73DC25EB6591}" sibTransId="{5B154C37-F26B-472A-B5C6-CC688A7773FA}"/>
    <dgm:cxn modelId="{15C21887-CD48-449F-BE73-EBAD3BF06E0D}" type="presOf" srcId="{C343C3D1-853D-47A2-B76D-CBA6EFECD39A}" destId="{5CBE4250-DDFF-44D4-A0B9-4AB8931DAAE8}" srcOrd="0" destOrd="0" presId="urn:microsoft.com/office/officeart/2011/layout/TabList"/>
    <dgm:cxn modelId="{F4452888-F325-4F55-BE2D-8701F07EE32B}" srcId="{65705FE0-AF93-4B48-BAF7-118701416AE8}" destId="{640008D1-1104-4CD7-9794-1700AAA8AA93}" srcOrd="0" destOrd="0" parTransId="{7527ECB2-CC48-4744-9E92-F12BB2AAB040}" sibTransId="{ABCF5368-DAF6-4A04-8FE0-F69A0FCA3F8D}"/>
    <dgm:cxn modelId="{391CFC8B-F30B-4149-9FCB-08368A2F79A6}" srcId="{640008D1-1104-4CD7-9794-1700AAA8AA93}" destId="{2FD8BD6E-D272-42B8-A915-00ED4D03666B}" srcOrd="1" destOrd="0" parTransId="{E3529BFD-6E28-4F5C-AA1E-D614F6C9CAA5}" sibTransId="{6C7E5F0B-2EF8-4AA0-98E9-8D289D07212C}"/>
    <dgm:cxn modelId="{9D29F793-DA30-4365-86CF-5D29F280F921}" srcId="{984071B3-780F-4CE4-9EB9-1E4F79CA484F}" destId="{863625FB-FE80-4EA9-A03D-B92F410FD417}" srcOrd="0" destOrd="0" parTransId="{73155A6D-907B-450F-9D0B-DBDA000DB458}" sibTransId="{D63B25DC-2FC8-4077-9390-7E399CF9C67F}"/>
    <dgm:cxn modelId="{F48BDBA7-5AE7-4874-B6E2-B1D2A7665300}" srcId="{640008D1-1104-4CD7-9794-1700AAA8AA93}" destId="{047CC675-E510-4A2A-BF3A-5E53C8B476AE}" srcOrd="0" destOrd="0" parTransId="{0B6CE6DD-A2A6-48FC-AAC1-6177F6F5FF34}" sibTransId="{2081FDA8-39A3-47D1-A9F9-8EE83DD4C709}"/>
    <dgm:cxn modelId="{565A88A8-7692-427A-B193-5806479D992B}" srcId="{65705FE0-AF93-4B48-BAF7-118701416AE8}" destId="{A3962A81-EB49-45C6-84F5-EF7EC92258DD}" srcOrd="1" destOrd="0" parTransId="{D0327B41-19F9-44BC-A6AD-1084902142D6}" sibTransId="{52D2B5C0-64B4-4F33-898B-8040D2D8CF3B}"/>
    <dgm:cxn modelId="{79CEF2B8-5394-459E-8628-0D5A587978B5}" type="presOf" srcId="{2FD8BD6E-D272-42B8-A915-00ED4D03666B}" destId="{641B860B-2F19-49DD-BA04-9E9E80F1759A}" srcOrd="0" destOrd="0" presId="urn:microsoft.com/office/officeart/2011/layout/TabList"/>
    <dgm:cxn modelId="{C015ABC0-6524-4EB1-A516-6928AB40C9B2}" srcId="{A3962A81-EB49-45C6-84F5-EF7EC92258DD}" destId="{E55212AC-9268-4FE4-AA52-3E27B99D2289}" srcOrd="1" destOrd="0" parTransId="{4039D239-83F4-4C38-AA9C-73BD8DD4E609}" sibTransId="{25732756-8B2C-479D-9754-E591F5E3EDF6}"/>
    <dgm:cxn modelId="{9E8E6AC1-E8A9-4432-BE89-0EE2E1B985FA}" srcId="{984071B3-780F-4CE4-9EB9-1E4F79CA484F}" destId="{A57A449F-0568-41B4-B19D-F59B60F8A1D6}" srcOrd="1" destOrd="0" parTransId="{0AB22B6F-ACFB-469F-AB8C-063D8210E29E}" sibTransId="{04C43E28-C68D-4DB0-A582-B58A9BF500BC}"/>
    <dgm:cxn modelId="{092CA2C4-7AFA-4EEB-BD07-A2FCBD9599A8}" type="presOf" srcId="{A57A449F-0568-41B4-B19D-F59B60F8A1D6}" destId="{189D0994-E954-4098-9E32-22E9F3EEB122}" srcOrd="0" destOrd="0" presId="urn:microsoft.com/office/officeart/2011/layout/TabList"/>
    <dgm:cxn modelId="{16BE65D9-2A7A-4A2F-AF62-7E83589B0B92}" type="presOf" srcId="{047CC675-E510-4A2A-BF3A-5E53C8B476AE}" destId="{0EE180FE-DB03-4BA7-8E62-AD408CDE9397}" srcOrd="0" destOrd="0" presId="urn:microsoft.com/office/officeart/2011/layout/TabList"/>
    <dgm:cxn modelId="{3E6617E4-3964-483A-90E3-B59554ABA71D}" type="presOf" srcId="{984071B3-780F-4CE4-9EB9-1E4F79CA484F}" destId="{D382A6FD-64F4-4DA1-9048-6024F65AEE00}" srcOrd="0" destOrd="0" presId="urn:microsoft.com/office/officeart/2011/layout/TabList"/>
    <dgm:cxn modelId="{49E772F8-3A1F-4790-81C5-25728E21FB14}" type="presOf" srcId="{65705FE0-AF93-4B48-BAF7-118701416AE8}" destId="{754C4E62-11F5-49E9-BAB1-728A6B3E3425}" srcOrd="0" destOrd="0" presId="urn:microsoft.com/office/officeart/2011/layout/TabList"/>
    <dgm:cxn modelId="{C831C6FF-A7A2-4815-80CB-2DFE90C5A1CA}" type="presOf" srcId="{E55212AC-9268-4FE4-AA52-3E27B99D2289}" destId="{C995FD61-0CE5-4DA4-BBD0-5902EF36B083}" srcOrd="0" destOrd="0" presId="urn:microsoft.com/office/officeart/2011/layout/TabList"/>
    <dgm:cxn modelId="{DC6F1014-B8D3-401B-AC7F-57F217A583D7}" type="presParOf" srcId="{754C4E62-11F5-49E9-BAB1-728A6B3E3425}" destId="{A7243C8B-7BD2-4B14-8623-D0252608257B}" srcOrd="0" destOrd="0" presId="urn:microsoft.com/office/officeart/2011/layout/TabList"/>
    <dgm:cxn modelId="{80F31DC5-5941-4498-B8B7-EFE2B2E1EB16}" type="presParOf" srcId="{A7243C8B-7BD2-4B14-8623-D0252608257B}" destId="{0EE180FE-DB03-4BA7-8E62-AD408CDE9397}" srcOrd="0" destOrd="0" presId="urn:microsoft.com/office/officeart/2011/layout/TabList"/>
    <dgm:cxn modelId="{8E52A097-CFF1-46A2-A990-F5FB57EA2F50}" type="presParOf" srcId="{A7243C8B-7BD2-4B14-8623-D0252608257B}" destId="{1150A5F4-EE77-4CDA-94D6-F85236EEFC42}" srcOrd="1" destOrd="0" presId="urn:microsoft.com/office/officeart/2011/layout/TabList"/>
    <dgm:cxn modelId="{EED14BFC-8A90-43AA-8A42-A497900080EF}" type="presParOf" srcId="{A7243C8B-7BD2-4B14-8623-D0252608257B}" destId="{2AAB42DD-ED12-45FE-AAB8-55B01987ADEE}" srcOrd="2" destOrd="0" presId="urn:microsoft.com/office/officeart/2011/layout/TabList"/>
    <dgm:cxn modelId="{9752069B-016B-435E-ACE7-E9BEEC1E8202}" type="presParOf" srcId="{754C4E62-11F5-49E9-BAB1-728A6B3E3425}" destId="{641B860B-2F19-49DD-BA04-9E9E80F1759A}" srcOrd="1" destOrd="0" presId="urn:microsoft.com/office/officeart/2011/layout/TabList"/>
    <dgm:cxn modelId="{CE55FC6E-A30B-4222-9CEA-9B1C09D2F31E}" type="presParOf" srcId="{754C4E62-11F5-49E9-BAB1-728A6B3E3425}" destId="{645F3FFA-1A54-43BD-BDE8-B98DD144A385}" srcOrd="2" destOrd="0" presId="urn:microsoft.com/office/officeart/2011/layout/TabList"/>
    <dgm:cxn modelId="{B3BEB27B-0605-4C3C-91B7-1C310A5A27B5}" type="presParOf" srcId="{754C4E62-11F5-49E9-BAB1-728A6B3E3425}" destId="{CAEB579F-1F4F-4013-AB79-EB58011CCEC3}" srcOrd="3" destOrd="0" presId="urn:microsoft.com/office/officeart/2011/layout/TabList"/>
    <dgm:cxn modelId="{2134EF37-581F-43E9-8A0C-54CCB8DCD583}" type="presParOf" srcId="{CAEB579F-1F4F-4013-AB79-EB58011CCEC3}" destId="{5CBE4250-DDFF-44D4-A0B9-4AB8931DAAE8}" srcOrd="0" destOrd="0" presId="urn:microsoft.com/office/officeart/2011/layout/TabList"/>
    <dgm:cxn modelId="{84B1BCBB-AA07-46F7-B5D3-B985F2B91CBB}" type="presParOf" srcId="{CAEB579F-1F4F-4013-AB79-EB58011CCEC3}" destId="{E44E6DDC-FD25-4A7A-9133-257D802A4F28}" srcOrd="1" destOrd="0" presId="urn:microsoft.com/office/officeart/2011/layout/TabList"/>
    <dgm:cxn modelId="{284000E2-73E1-46D9-828A-F4028458A366}" type="presParOf" srcId="{CAEB579F-1F4F-4013-AB79-EB58011CCEC3}" destId="{5EB5D3D5-D263-41DA-AE50-E0446F6E0464}" srcOrd="2" destOrd="0" presId="urn:microsoft.com/office/officeart/2011/layout/TabList"/>
    <dgm:cxn modelId="{75E88EFF-BD2A-4DC7-99E7-B1306F71C072}" type="presParOf" srcId="{754C4E62-11F5-49E9-BAB1-728A6B3E3425}" destId="{C995FD61-0CE5-4DA4-BBD0-5902EF36B083}" srcOrd="4" destOrd="0" presId="urn:microsoft.com/office/officeart/2011/layout/TabList"/>
    <dgm:cxn modelId="{0BF93DD4-3CC9-421D-A09C-898B03A2C1D4}" type="presParOf" srcId="{754C4E62-11F5-49E9-BAB1-728A6B3E3425}" destId="{B1284700-F080-4FE7-A485-87F653DB1C29}" srcOrd="5" destOrd="0" presId="urn:microsoft.com/office/officeart/2011/layout/TabList"/>
    <dgm:cxn modelId="{96F6A6C3-41E1-43D0-BE60-D9CDEE55E125}" type="presParOf" srcId="{754C4E62-11F5-49E9-BAB1-728A6B3E3425}" destId="{4C11A6BE-B23E-4D53-96DE-3B9395225F3F}" srcOrd="6" destOrd="0" presId="urn:microsoft.com/office/officeart/2011/layout/TabList"/>
    <dgm:cxn modelId="{A2D5C38E-C2A2-4580-B22C-FD0F3F990FF4}" type="presParOf" srcId="{4C11A6BE-B23E-4D53-96DE-3B9395225F3F}" destId="{B568BA0E-0716-4780-A270-AC7C60E064F2}" srcOrd="0" destOrd="0" presId="urn:microsoft.com/office/officeart/2011/layout/TabList"/>
    <dgm:cxn modelId="{02DEDB9A-11D9-405A-A223-C6B0F1BD1849}" type="presParOf" srcId="{4C11A6BE-B23E-4D53-96DE-3B9395225F3F}" destId="{D382A6FD-64F4-4DA1-9048-6024F65AEE00}" srcOrd="1" destOrd="0" presId="urn:microsoft.com/office/officeart/2011/layout/TabList"/>
    <dgm:cxn modelId="{4C1C1DD3-165B-4AB4-981A-14CBEFDE41AB}" type="presParOf" srcId="{4C11A6BE-B23E-4D53-96DE-3B9395225F3F}" destId="{3A202E5A-3F4C-4A85-A751-46A476A1B2E7}" srcOrd="2" destOrd="0" presId="urn:microsoft.com/office/officeart/2011/layout/TabList"/>
    <dgm:cxn modelId="{797EFA52-6BBD-4521-AF32-72E799BB44AD}" type="presParOf" srcId="{754C4E62-11F5-49E9-BAB1-728A6B3E3425}" destId="{189D0994-E954-4098-9E32-22E9F3EEB12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0809F476-B66C-46A8-8B7E-86343F442390}">
      <dgm:prSet phldrT="[Text]"/>
      <dgm:spPr/>
      <dgm:t>
        <a:bodyPr/>
        <a:lstStyle/>
        <a:p>
          <a:pPr algn="l"/>
          <a:r>
            <a:rPr lang="en-US" b="1" dirty="0"/>
            <a:t>2.3.A: </a:t>
          </a:r>
          <a:r>
            <a:rPr lang="en-US" dirty="0"/>
            <a:t>Interpret the distinguishing features of a text.</a:t>
          </a:r>
        </a:p>
      </dgm:t>
    </dgm:pt>
    <dgm:pt modelId="{A8A21C6F-033B-4617-BAF3-3190F4557943}" type="parTrans" cxnId="{F2F54660-405F-4BA3-8186-5DEA3DE7FCE7}">
      <dgm:prSet/>
      <dgm:spPr/>
      <dgm:t>
        <a:bodyPr/>
        <a:lstStyle/>
        <a:p>
          <a:endParaRPr lang="en-US"/>
        </a:p>
      </dgm:t>
    </dgm:pt>
    <dgm:pt modelId="{A4DAB99E-E6A8-4A6A-882F-7BA30EFF12D4}" type="sibTrans" cxnId="{F2F54660-405F-4BA3-8186-5DEA3DE7FCE7}">
      <dgm:prSet/>
      <dgm:spPr/>
      <dgm:t>
        <a:bodyPr/>
        <a:lstStyle/>
        <a:p>
          <a:endParaRPr lang="en-US"/>
        </a:p>
      </dgm:t>
    </dgm:pt>
    <dgm:pt modelId="{9D6EB81B-4EF7-434F-80D8-612C4529AC64}">
      <dgm:prSet phldrT="[Text]"/>
      <dgm:spPr/>
      <dgm:t>
        <a:bodyPr/>
        <a:lstStyle/>
        <a:p>
          <a:pPr algn="l"/>
          <a:r>
            <a:rPr lang="en-US" b="1" dirty="0"/>
            <a:t>4.A: </a:t>
          </a:r>
          <a:r>
            <a:rPr lang="en-US" dirty="0"/>
            <a:t>Determine the meaning of familiar and unfamiliar words</a:t>
          </a:r>
          <a:r>
            <a:rPr lang="es-419" dirty="0"/>
            <a:t>.</a:t>
          </a:r>
          <a:endParaRPr lang="en-US" dirty="0"/>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A8D24181-C2B2-4FD2-AE3E-DFC7E0D79466}">
      <dgm:prSet/>
      <dgm:spPr/>
      <dgm:t>
        <a:bodyPr/>
        <a:lstStyle/>
        <a:p>
          <a:pPr algn="l"/>
          <a:r>
            <a:rPr lang="en-US" b="1" dirty="0"/>
            <a:t>3.A.2: </a:t>
          </a:r>
          <a:r>
            <a:rPr lang="en-US" dirty="0"/>
            <a:t>Identify the purpose.</a:t>
          </a:r>
        </a:p>
      </dgm:t>
    </dgm:pt>
    <dgm:pt modelId="{96B3B8DC-8B4F-4B18-B9D2-020141FA5528}" type="parTrans" cxnId="{F05F5461-6F24-4FF7-9F9B-0FCC4E57A837}">
      <dgm:prSet/>
      <dgm:spPr/>
      <dgm:t>
        <a:bodyPr/>
        <a:lstStyle/>
        <a:p>
          <a:endParaRPr lang="en-US"/>
        </a:p>
      </dgm:t>
    </dgm:pt>
    <dgm:pt modelId="{1326C577-4253-4AE2-9EE4-86652BB95908}" type="sibTrans" cxnId="{F05F5461-6F24-4FF7-9F9B-0FCC4E57A837}">
      <dgm:prSet/>
      <dgm:spPr/>
      <dgm:t>
        <a:bodyPr/>
        <a:lstStyle/>
        <a:p>
          <a:endParaRPr lang="en-US"/>
        </a:p>
      </dgm:t>
    </dgm:pt>
    <dgm:pt modelId="{C132C32F-1CC1-49F5-A271-49876AE735AC}">
      <dgm:prSet/>
      <dgm:spPr/>
      <dgm:t>
        <a:bodyPr/>
        <a:lstStyle/>
        <a:p>
          <a:pPr algn="l"/>
          <a:r>
            <a:rPr lang="es-419" b="1" dirty="0"/>
            <a:t>4.A.2: </a:t>
          </a:r>
          <a:r>
            <a:rPr lang="es-419" dirty="0"/>
            <a:t>Deduce </a:t>
          </a:r>
          <a:r>
            <a:rPr lang="es-419" dirty="0" err="1"/>
            <a:t>meaning</a:t>
          </a:r>
          <a:r>
            <a:rPr lang="es-419" dirty="0"/>
            <a:t> </a:t>
          </a:r>
          <a:r>
            <a:rPr lang="es-419" dirty="0" err="1"/>
            <a:t>of</a:t>
          </a:r>
          <a:r>
            <a:rPr lang="es-419" dirty="0"/>
            <a:t> </a:t>
          </a:r>
          <a:r>
            <a:rPr lang="es-419" dirty="0" err="1"/>
            <a:t>unfamiliar</a:t>
          </a:r>
          <a:r>
            <a:rPr lang="es-419" dirty="0"/>
            <a:t> </a:t>
          </a:r>
          <a:r>
            <a:rPr lang="es-419" dirty="0" err="1"/>
            <a:t>words</a:t>
          </a:r>
          <a:r>
            <a:rPr lang="es-419" dirty="0"/>
            <a:t> </a:t>
          </a:r>
          <a:r>
            <a:rPr lang="es-419" dirty="0" err="1"/>
            <a:t>or</a:t>
          </a:r>
          <a:r>
            <a:rPr lang="es-419" dirty="0"/>
            <a:t> </a:t>
          </a:r>
          <a:r>
            <a:rPr lang="es-419" dirty="0" err="1"/>
            <a:t>expressions</a:t>
          </a:r>
          <a:r>
            <a:rPr lang="es-419" dirty="0"/>
            <a:t>. </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93AE894F-EB4F-4E7E-B928-0E9EB0282305}">
      <dgm:prSet phldrT="[Text]"/>
      <dgm:spPr/>
      <dgm:t>
        <a:bodyPr/>
        <a:lstStyle/>
        <a:p>
          <a:pPr algn="l"/>
          <a:r>
            <a:rPr lang="en-US" b="1" dirty="0"/>
            <a:t>1.B: </a:t>
          </a:r>
          <a:r>
            <a:rPr lang="en-US" dirty="0"/>
            <a:t>Describe the literal meaning of the text.</a:t>
          </a:r>
        </a:p>
      </dgm:t>
    </dgm:pt>
    <dgm:pt modelId="{84410107-6E94-496B-A658-4243C2521430}" type="sibTrans" cxnId="{559D5FE8-FDB7-490B-B8CF-C06F7B36195A}">
      <dgm:prSet/>
      <dgm:spPr/>
      <dgm:t>
        <a:bodyPr/>
        <a:lstStyle/>
        <a:p>
          <a:endParaRPr lang="en-US"/>
        </a:p>
      </dgm:t>
    </dgm:pt>
    <dgm:pt modelId="{8F8419A0-7802-4CFA-8DB2-4AFC9C89C7F7}" type="parTrans" cxnId="{559D5FE8-FDB7-490B-B8CF-C06F7B36195A}">
      <dgm:prSet/>
      <dgm:spPr/>
      <dgm:t>
        <a:bodyPr/>
        <a:lstStyle/>
        <a:p>
          <a:endParaRPr lang="en-US"/>
        </a:p>
      </dgm:t>
    </dgm:pt>
    <dgm:pt modelId="{9510378E-08F5-4827-9526-2C0FE67BE9A8}">
      <dgm:prSet/>
      <dgm:spPr/>
      <dgm:t>
        <a:bodyPr/>
        <a:lstStyle/>
        <a:p>
          <a:pPr algn="l"/>
          <a:r>
            <a:rPr lang="en-US" b="1" dirty="0"/>
            <a:t>1.A.3: </a:t>
          </a:r>
          <a:r>
            <a:rPr lang="en-US" dirty="0"/>
            <a:t>Identify the main idea.</a:t>
          </a:r>
          <a:endParaRPr lang="es-419" dirty="0"/>
        </a:p>
      </dgm:t>
    </dgm:pt>
    <dgm:pt modelId="{0E8CA0A8-9001-4C5A-A18F-90C070E03D0A}" type="parTrans" cxnId="{7BEF0C17-B7F1-4C9C-8C23-2917A011263D}">
      <dgm:prSet/>
      <dgm:spPr/>
      <dgm:t>
        <a:bodyPr/>
        <a:lstStyle/>
        <a:p>
          <a:endParaRPr lang="es-419"/>
        </a:p>
      </dgm:t>
    </dgm:pt>
    <dgm:pt modelId="{455F8CF8-47F0-4D4E-99F0-76BD9A880663}" type="sibTrans" cxnId="{7BEF0C17-B7F1-4C9C-8C23-2917A011263D}">
      <dgm:prSet/>
      <dgm:spPr/>
      <dgm:t>
        <a:bodyPr/>
        <a:lstStyle/>
        <a:p>
          <a:endParaRPr lang="es-419"/>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3"/>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3">
        <dgm:presLayoutVars>
          <dgm:chPref val="3"/>
        </dgm:presLayoutVars>
      </dgm:prSet>
      <dgm:spPr/>
    </dgm:pt>
    <dgm:pt modelId="{72A5F56E-99F0-4599-BA56-C10FC4A370F7}" type="pres">
      <dgm:prSet presAssocID="{93AE894F-EB4F-4E7E-B928-0E9EB0282305}" presName="rootConnector" presStyleLbl="node2" presStyleIdx="0" presStyleCnt="3"/>
      <dgm:spPr/>
    </dgm:pt>
    <dgm:pt modelId="{101EB53B-0299-416E-AF99-0C4F432DBD85}" type="pres">
      <dgm:prSet presAssocID="{93AE894F-EB4F-4E7E-B928-0E9EB0282305}" presName="hierChild4" presStyleCnt="0"/>
      <dgm:spPr/>
    </dgm:pt>
    <dgm:pt modelId="{4FF34614-CD5D-4F18-ACA6-CD193EFC6033}" type="pres">
      <dgm:prSet presAssocID="{0E8CA0A8-9001-4C5A-A18F-90C070E03D0A}" presName="Name37" presStyleLbl="parChTrans1D3" presStyleIdx="0" presStyleCnt="3"/>
      <dgm:spPr/>
    </dgm:pt>
    <dgm:pt modelId="{E270E255-50BC-4993-8005-6C0FB47909A6}" type="pres">
      <dgm:prSet presAssocID="{9510378E-08F5-4827-9526-2C0FE67BE9A8}" presName="hierRoot2" presStyleCnt="0">
        <dgm:presLayoutVars>
          <dgm:hierBranch val="init"/>
        </dgm:presLayoutVars>
      </dgm:prSet>
      <dgm:spPr/>
    </dgm:pt>
    <dgm:pt modelId="{89D9616A-A06F-4D7E-B87E-5AB8218D6BED}" type="pres">
      <dgm:prSet presAssocID="{9510378E-08F5-4827-9526-2C0FE67BE9A8}" presName="rootComposite" presStyleCnt="0"/>
      <dgm:spPr/>
    </dgm:pt>
    <dgm:pt modelId="{ED78A095-3FD2-4C01-B546-F5359984E7CF}" type="pres">
      <dgm:prSet presAssocID="{9510378E-08F5-4827-9526-2C0FE67BE9A8}" presName="rootText" presStyleLbl="node3" presStyleIdx="0" presStyleCnt="3">
        <dgm:presLayoutVars>
          <dgm:chPref val="3"/>
        </dgm:presLayoutVars>
      </dgm:prSet>
      <dgm:spPr/>
    </dgm:pt>
    <dgm:pt modelId="{07910F8A-9666-4C14-B5D1-19E56BA9696C}" type="pres">
      <dgm:prSet presAssocID="{9510378E-08F5-4827-9526-2C0FE67BE9A8}" presName="rootConnector" presStyleLbl="node3" presStyleIdx="0" presStyleCnt="3"/>
      <dgm:spPr/>
    </dgm:pt>
    <dgm:pt modelId="{83B5A87B-651F-43EC-976B-780A463C7BB2}" type="pres">
      <dgm:prSet presAssocID="{9510378E-08F5-4827-9526-2C0FE67BE9A8}" presName="hierChild4" presStyleCnt="0"/>
      <dgm:spPr/>
    </dgm:pt>
    <dgm:pt modelId="{91FFD3DD-7680-41F8-8F23-55EEEE650467}" type="pres">
      <dgm:prSet presAssocID="{9510378E-08F5-4827-9526-2C0FE67BE9A8}" presName="hierChild5" presStyleCnt="0"/>
      <dgm:spPr/>
    </dgm:pt>
    <dgm:pt modelId="{ADCB3414-2096-47CC-9930-A0FE6C81AC97}" type="pres">
      <dgm:prSet presAssocID="{93AE894F-EB4F-4E7E-B928-0E9EB0282305}" presName="hierChild5" presStyleCnt="0"/>
      <dgm:spPr/>
    </dgm:pt>
    <dgm:pt modelId="{6590C219-316C-4FA5-B3BD-91152C6E668B}" type="pres">
      <dgm:prSet presAssocID="{A8A21C6F-033B-4617-BAF3-3190F4557943}" presName="Name37" presStyleLbl="parChTrans1D2" presStyleIdx="1" presStyleCnt="3"/>
      <dgm:spPr/>
    </dgm:pt>
    <dgm:pt modelId="{3F43CF3F-CD8E-405C-8559-8A40DCB46026}" type="pres">
      <dgm:prSet presAssocID="{0809F476-B66C-46A8-8B7E-86343F442390}" presName="hierRoot2" presStyleCnt="0">
        <dgm:presLayoutVars>
          <dgm:hierBranch val="init"/>
        </dgm:presLayoutVars>
      </dgm:prSet>
      <dgm:spPr/>
    </dgm:pt>
    <dgm:pt modelId="{EA4370EA-8649-4027-9162-0BF683FE6F02}" type="pres">
      <dgm:prSet presAssocID="{0809F476-B66C-46A8-8B7E-86343F442390}" presName="rootComposite" presStyleCnt="0"/>
      <dgm:spPr/>
    </dgm:pt>
    <dgm:pt modelId="{595D1397-D79F-4493-9EDC-9674BE3EE586}" type="pres">
      <dgm:prSet presAssocID="{0809F476-B66C-46A8-8B7E-86343F442390}" presName="rootText" presStyleLbl="node2" presStyleIdx="1" presStyleCnt="3">
        <dgm:presLayoutVars>
          <dgm:chPref val="3"/>
        </dgm:presLayoutVars>
      </dgm:prSet>
      <dgm:spPr/>
    </dgm:pt>
    <dgm:pt modelId="{1A4603B2-84BF-4B57-8E99-7E02E1C6AA90}" type="pres">
      <dgm:prSet presAssocID="{0809F476-B66C-46A8-8B7E-86343F442390}" presName="rootConnector" presStyleLbl="node2" presStyleIdx="1" presStyleCnt="3"/>
      <dgm:spPr/>
    </dgm:pt>
    <dgm:pt modelId="{EC18A330-1045-42D6-AF93-9384DEC426B3}" type="pres">
      <dgm:prSet presAssocID="{0809F476-B66C-46A8-8B7E-86343F442390}" presName="hierChild4" presStyleCnt="0"/>
      <dgm:spPr/>
    </dgm:pt>
    <dgm:pt modelId="{A3BBE4CC-70C4-4F94-909A-C9AB9A518905}" type="pres">
      <dgm:prSet presAssocID="{96B3B8DC-8B4F-4B18-B9D2-020141FA5528}" presName="Name37" presStyleLbl="parChTrans1D3" presStyleIdx="1" presStyleCnt="3"/>
      <dgm:spPr/>
    </dgm:pt>
    <dgm:pt modelId="{110DFFC2-A194-42AE-A87B-E5A0BDE3E32A}" type="pres">
      <dgm:prSet presAssocID="{A8D24181-C2B2-4FD2-AE3E-DFC7E0D79466}" presName="hierRoot2" presStyleCnt="0">
        <dgm:presLayoutVars>
          <dgm:hierBranch val="init"/>
        </dgm:presLayoutVars>
      </dgm:prSet>
      <dgm:spPr/>
    </dgm:pt>
    <dgm:pt modelId="{E8C02769-5156-4DF9-8559-130B0CE90E8D}" type="pres">
      <dgm:prSet presAssocID="{A8D24181-C2B2-4FD2-AE3E-DFC7E0D79466}" presName="rootComposite" presStyleCnt="0"/>
      <dgm:spPr/>
    </dgm:pt>
    <dgm:pt modelId="{8164E71B-17BA-4D67-A7CE-A7A1CC314651}" type="pres">
      <dgm:prSet presAssocID="{A8D24181-C2B2-4FD2-AE3E-DFC7E0D79466}" presName="rootText" presStyleLbl="node3" presStyleIdx="1" presStyleCnt="3">
        <dgm:presLayoutVars>
          <dgm:chPref val="3"/>
        </dgm:presLayoutVars>
      </dgm:prSet>
      <dgm:spPr/>
    </dgm:pt>
    <dgm:pt modelId="{6CA68086-47B6-42C6-8D3F-90EA3800E9EC}" type="pres">
      <dgm:prSet presAssocID="{A8D24181-C2B2-4FD2-AE3E-DFC7E0D79466}" presName="rootConnector" presStyleLbl="node3" presStyleIdx="1" presStyleCnt="3"/>
      <dgm:spPr/>
    </dgm:pt>
    <dgm:pt modelId="{3F7EF62B-3BE5-4EB2-8C4A-EA00E37C4011}" type="pres">
      <dgm:prSet presAssocID="{A8D24181-C2B2-4FD2-AE3E-DFC7E0D79466}" presName="hierChild4" presStyleCnt="0"/>
      <dgm:spPr/>
    </dgm:pt>
    <dgm:pt modelId="{86D61726-F35C-4300-890E-06CFCD106B98}" type="pres">
      <dgm:prSet presAssocID="{A8D24181-C2B2-4FD2-AE3E-DFC7E0D79466}" presName="hierChild5" presStyleCnt="0"/>
      <dgm:spPr/>
    </dgm:pt>
    <dgm:pt modelId="{276FFC7D-6143-493D-944A-B789C770B625}" type="pres">
      <dgm:prSet presAssocID="{0809F476-B66C-46A8-8B7E-86343F442390}" presName="hierChild5" presStyleCnt="0"/>
      <dgm:spPr/>
    </dgm:pt>
    <dgm:pt modelId="{C10F92A8-03F2-4E91-B3A4-3B6D7DE5BCC2}" type="pres">
      <dgm:prSet presAssocID="{E608C7AD-5CBE-4AF0-82D6-DF8EBF982778}" presName="Name37" presStyleLbl="parChTrans1D2" presStyleIdx="2" presStyleCnt="3"/>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2" presStyleCnt="3">
        <dgm:presLayoutVars>
          <dgm:chPref val="3"/>
        </dgm:presLayoutVars>
      </dgm:prSet>
      <dgm:spPr/>
    </dgm:pt>
    <dgm:pt modelId="{D38E3E18-4B4B-4A7F-A18A-8F5684669EE3}" type="pres">
      <dgm:prSet presAssocID="{9D6EB81B-4EF7-434F-80D8-612C4529AC64}" presName="rootConnector" presStyleLbl="node2" presStyleIdx="2" presStyleCnt="3"/>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2" presStyleCnt="3"/>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2" presStyleCnt="3">
        <dgm:presLayoutVars>
          <dgm:chPref val="3"/>
        </dgm:presLayoutVars>
      </dgm:prSet>
      <dgm:spPr/>
    </dgm:pt>
    <dgm:pt modelId="{96E45F15-198F-426C-9202-790287030869}" type="pres">
      <dgm:prSet presAssocID="{C132C32F-1CC1-49F5-A271-49876AE735AC}" presName="rootConnector" presStyleLbl="node3" presStyleIdx="2" presStyleCnt="3"/>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23054E0B-BC64-4C97-9E76-D97C47273980}" type="presOf" srcId="{9510378E-08F5-4827-9526-2C0FE67BE9A8}" destId="{ED78A095-3FD2-4C01-B546-F5359984E7CF}" srcOrd="0" destOrd="0" presId="urn:microsoft.com/office/officeart/2005/8/layout/orgChart1"/>
    <dgm:cxn modelId="{C39F1815-F8F1-4050-9F84-4DF3715B65FC}" type="presOf" srcId="{93AE894F-EB4F-4E7E-B928-0E9EB0282305}" destId="{D4814DA2-7EF4-4DB1-854C-81DDAE4A7C7A}" srcOrd="0" destOrd="0" presId="urn:microsoft.com/office/officeart/2005/8/layout/orgChart1"/>
    <dgm:cxn modelId="{4F3BB915-713E-49DE-B548-0AF0A779A457}" type="presOf" srcId="{9510378E-08F5-4827-9526-2C0FE67BE9A8}" destId="{07910F8A-9666-4C14-B5D1-19E56BA9696C}" srcOrd="1" destOrd="0" presId="urn:microsoft.com/office/officeart/2005/8/layout/orgChart1"/>
    <dgm:cxn modelId="{7BEF0C17-B7F1-4C9C-8C23-2917A011263D}" srcId="{93AE894F-EB4F-4E7E-B928-0E9EB0282305}" destId="{9510378E-08F5-4827-9526-2C0FE67BE9A8}" srcOrd="0" destOrd="0" parTransId="{0E8CA0A8-9001-4C5A-A18F-90C070E03D0A}" sibTransId="{455F8CF8-47F0-4D4E-99F0-76BD9A880663}"/>
    <dgm:cxn modelId="{BF680E1D-54B3-46DE-9761-AB56AB1ADBDD}" type="presOf" srcId="{0E8CA0A8-9001-4C5A-A18F-90C070E03D0A}" destId="{4FF34614-CD5D-4F18-ACA6-CD193EFC6033}" srcOrd="0" destOrd="0" presId="urn:microsoft.com/office/officeart/2005/8/layout/orgChart1"/>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22A3C938-E1F4-4552-8394-508921EA7BF2}" type="presOf" srcId="{A8A21C6F-033B-4617-BAF3-3190F4557943}" destId="{6590C219-316C-4FA5-B3BD-91152C6E668B}"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F2F54660-405F-4BA3-8186-5DEA3DE7FCE7}" srcId="{3D45FC2A-770F-4F09-970A-BAE85B919066}" destId="{0809F476-B66C-46A8-8B7E-86343F442390}" srcOrd="1" destOrd="0" parTransId="{A8A21C6F-033B-4617-BAF3-3190F4557943}" sibTransId="{A4DAB99E-E6A8-4A6A-882F-7BA30EFF12D4}"/>
    <dgm:cxn modelId="{F05F5461-6F24-4FF7-9F9B-0FCC4E57A837}" srcId="{0809F476-B66C-46A8-8B7E-86343F442390}" destId="{A8D24181-C2B2-4FD2-AE3E-DFC7E0D79466}" srcOrd="0" destOrd="0" parTransId="{96B3B8DC-8B4F-4B18-B9D2-020141FA5528}" sibTransId="{1326C577-4253-4AE2-9EE4-86652BB95908}"/>
    <dgm:cxn modelId="{E865BE48-65CE-4027-B46D-8AEE93EA501E}" srcId="{9D6EB81B-4EF7-434F-80D8-612C4529AC64}" destId="{C132C32F-1CC1-49F5-A271-49876AE735AC}" srcOrd="0" destOrd="0" parTransId="{82BF9E9B-E046-4414-9878-335CA2CDFF49}" sibTransId="{EC2CD791-CA69-4C89-B9DD-C370F89F69B9}"/>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2"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4653E859-22AB-4D22-B14E-297C4FAEF4DF}" type="presOf" srcId="{A8D24181-C2B2-4FD2-AE3E-DFC7E0D79466}" destId="{6CA68086-47B6-42C6-8D3F-90EA3800E9EC}" srcOrd="1" destOrd="0" presId="urn:microsoft.com/office/officeart/2005/8/layout/orgChart1"/>
    <dgm:cxn modelId="{749B467E-E281-4E79-91B7-1BD5259ADE9E}" type="presOf" srcId="{96B3B8DC-8B4F-4B18-B9D2-020141FA5528}" destId="{A3BBE4CC-70C4-4F94-909A-C9AB9A518905}" srcOrd="0" destOrd="0" presId="urn:microsoft.com/office/officeart/2005/8/layout/orgChart1"/>
    <dgm:cxn modelId="{4A380689-2AEE-43BB-9242-49DB565A7071}" type="presOf" srcId="{0809F476-B66C-46A8-8B7E-86343F442390}" destId="{595D1397-D79F-4493-9EDC-9674BE3EE586}" srcOrd="0" destOrd="0" presId="urn:microsoft.com/office/officeart/2005/8/layout/orgChart1"/>
    <dgm:cxn modelId="{08E40E9D-5BDE-4AEF-BF58-C2A1C4D94EB2}" type="presOf" srcId="{A8D24181-C2B2-4FD2-AE3E-DFC7E0D79466}" destId="{8164E71B-17BA-4D67-A7CE-A7A1CC314651}"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F2C72EDA-0B1C-4A22-BFF6-20784AB7D9FE}" type="presOf" srcId="{0809F476-B66C-46A8-8B7E-86343F442390}" destId="{1A4603B2-84BF-4B57-8E99-7E02E1C6AA90}"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4882D34C-57E6-44E6-B5AF-15663CCEA756}" type="presParOf" srcId="{101EB53B-0299-416E-AF99-0C4F432DBD85}" destId="{4FF34614-CD5D-4F18-ACA6-CD193EFC6033}" srcOrd="0" destOrd="0" presId="urn:microsoft.com/office/officeart/2005/8/layout/orgChart1"/>
    <dgm:cxn modelId="{A2528FBE-19DD-4521-8351-294ECE6D7E84}" type="presParOf" srcId="{101EB53B-0299-416E-AF99-0C4F432DBD85}" destId="{E270E255-50BC-4993-8005-6C0FB47909A6}" srcOrd="1" destOrd="0" presId="urn:microsoft.com/office/officeart/2005/8/layout/orgChart1"/>
    <dgm:cxn modelId="{F6420224-6B5D-419C-A549-E82D88AD2A7E}" type="presParOf" srcId="{E270E255-50BC-4993-8005-6C0FB47909A6}" destId="{89D9616A-A06F-4D7E-B87E-5AB8218D6BED}" srcOrd="0" destOrd="0" presId="urn:microsoft.com/office/officeart/2005/8/layout/orgChart1"/>
    <dgm:cxn modelId="{8CD97BCC-9102-4AE3-8E5B-9D592ECB3C29}" type="presParOf" srcId="{89D9616A-A06F-4D7E-B87E-5AB8218D6BED}" destId="{ED78A095-3FD2-4C01-B546-F5359984E7CF}" srcOrd="0" destOrd="0" presId="urn:microsoft.com/office/officeart/2005/8/layout/orgChart1"/>
    <dgm:cxn modelId="{D3D0F672-FB62-4C96-A378-B0601DB50153}" type="presParOf" srcId="{89D9616A-A06F-4D7E-B87E-5AB8218D6BED}" destId="{07910F8A-9666-4C14-B5D1-19E56BA9696C}" srcOrd="1" destOrd="0" presId="urn:microsoft.com/office/officeart/2005/8/layout/orgChart1"/>
    <dgm:cxn modelId="{CC7466F6-A04E-413A-AC90-949A7062C3BA}" type="presParOf" srcId="{E270E255-50BC-4993-8005-6C0FB47909A6}" destId="{83B5A87B-651F-43EC-976B-780A463C7BB2}" srcOrd="1" destOrd="0" presId="urn:microsoft.com/office/officeart/2005/8/layout/orgChart1"/>
    <dgm:cxn modelId="{72D223DE-BE82-4A4C-9A2E-5B2E7FB0326C}" type="presParOf" srcId="{E270E255-50BC-4993-8005-6C0FB47909A6}" destId="{91FFD3DD-7680-41F8-8F23-55EEEE650467}" srcOrd="2"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6F863E77-C8B2-4E6A-9D6D-22D190909CEA}" type="presParOf" srcId="{6283A609-D871-48C6-9BE1-AC41246D8527}" destId="{6590C219-316C-4FA5-B3BD-91152C6E668B}" srcOrd="2" destOrd="0" presId="urn:microsoft.com/office/officeart/2005/8/layout/orgChart1"/>
    <dgm:cxn modelId="{DD93BA44-BB86-4807-AF2E-E22B73457053}" type="presParOf" srcId="{6283A609-D871-48C6-9BE1-AC41246D8527}" destId="{3F43CF3F-CD8E-405C-8559-8A40DCB46026}" srcOrd="3" destOrd="0" presId="urn:microsoft.com/office/officeart/2005/8/layout/orgChart1"/>
    <dgm:cxn modelId="{32493584-840D-41A6-8E5F-8CF547FCEA6F}" type="presParOf" srcId="{3F43CF3F-CD8E-405C-8559-8A40DCB46026}" destId="{EA4370EA-8649-4027-9162-0BF683FE6F02}" srcOrd="0" destOrd="0" presId="urn:microsoft.com/office/officeart/2005/8/layout/orgChart1"/>
    <dgm:cxn modelId="{68DCC1F9-6027-4BBA-A507-4800491ED145}" type="presParOf" srcId="{EA4370EA-8649-4027-9162-0BF683FE6F02}" destId="{595D1397-D79F-4493-9EDC-9674BE3EE586}" srcOrd="0" destOrd="0" presId="urn:microsoft.com/office/officeart/2005/8/layout/orgChart1"/>
    <dgm:cxn modelId="{9F38C2EE-B9E5-42E0-894D-395F61D6E7B9}" type="presParOf" srcId="{EA4370EA-8649-4027-9162-0BF683FE6F02}" destId="{1A4603B2-84BF-4B57-8E99-7E02E1C6AA90}" srcOrd="1" destOrd="0" presId="urn:microsoft.com/office/officeart/2005/8/layout/orgChart1"/>
    <dgm:cxn modelId="{2E275D14-CBF7-4A52-A061-B1B81CE2ADE2}" type="presParOf" srcId="{3F43CF3F-CD8E-405C-8559-8A40DCB46026}" destId="{EC18A330-1045-42D6-AF93-9384DEC426B3}" srcOrd="1" destOrd="0" presId="urn:microsoft.com/office/officeart/2005/8/layout/orgChart1"/>
    <dgm:cxn modelId="{3AEEA435-8714-42FD-984D-67B267ED23D4}" type="presParOf" srcId="{EC18A330-1045-42D6-AF93-9384DEC426B3}" destId="{A3BBE4CC-70C4-4F94-909A-C9AB9A518905}" srcOrd="0" destOrd="0" presId="urn:microsoft.com/office/officeart/2005/8/layout/orgChart1"/>
    <dgm:cxn modelId="{95B0E439-E4A0-446B-8B8C-C16969C3E454}" type="presParOf" srcId="{EC18A330-1045-42D6-AF93-9384DEC426B3}" destId="{110DFFC2-A194-42AE-A87B-E5A0BDE3E32A}" srcOrd="1" destOrd="0" presId="urn:microsoft.com/office/officeart/2005/8/layout/orgChart1"/>
    <dgm:cxn modelId="{0C9751E9-F35B-4077-B70E-5B67EA2C7BEA}" type="presParOf" srcId="{110DFFC2-A194-42AE-A87B-E5A0BDE3E32A}" destId="{E8C02769-5156-4DF9-8559-130B0CE90E8D}" srcOrd="0" destOrd="0" presId="urn:microsoft.com/office/officeart/2005/8/layout/orgChart1"/>
    <dgm:cxn modelId="{EEAF102D-A64A-45D2-8FFD-4777CA03CAF3}" type="presParOf" srcId="{E8C02769-5156-4DF9-8559-130B0CE90E8D}" destId="{8164E71B-17BA-4D67-A7CE-A7A1CC314651}" srcOrd="0" destOrd="0" presId="urn:microsoft.com/office/officeart/2005/8/layout/orgChart1"/>
    <dgm:cxn modelId="{40927D0F-0F4E-4162-96BE-EB1882916204}" type="presParOf" srcId="{E8C02769-5156-4DF9-8559-130B0CE90E8D}" destId="{6CA68086-47B6-42C6-8D3F-90EA3800E9EC}" srcOrd="1" destOrd="0" presId="urn:microsoft.com/office/officeart/2005/8/layout/orgChart1"/>
    <dgm:cxn modelId="{4C59DBD7-6D8D-49B5-89BD-69ACEC3B0C5D}" type="presParOf" srcId="{110DFFC2-A194-42AE-A87B-E5A0BDE3E32A}" destId="{3F7EF62B-3BE5-4EB2-8C4A-EA00E37C4011}" srcOrd="1" destOrd="0" presId="urn:microsoft.com/office/officeart/2005/8/layout/orgChart1"/>
    <dgm:cxn modelId="{5D96EB1F-02C3-4E42-A6AF-4DA73158B752}" type="presParOf" srcId="{110DFFC2-A194-42AE-A87B-E5A0BDE3E32A}" destId="{86D61726-F35C-4300-890E-06CFCD106B98}" srcOrd="2" destOrd="0" presId="urn:microsoft.com/office/officeart/2005/8/layout/orgChart1"/>
    <dgm:cxn modelId="{CC661C06-BCF1-4DA6-A4C9-820D8B1B4C23}" type="presParOf" srcId="{3F43CF3F-CD8E-405C-8559-8A40DCB46026}" destId="{276FFC7D-6143-493D-944A-B789C770B625}" srcOrd="2" destOrd="0" presId="urn:microsoft.com/office/officeart/2005/8/layout/orgChart1"/>
    <dgm:cxn modelId="{7F9DDF13-31E3-4474-A4B1-1C48F5DDE3DA}" type="presParOf" srcId="{6283A609-D871-48C6-9BE1-AC41246D8527}" destId="{C10F92A8-03F2-4E91-B3A4-3B6D7DE5BCC2}" srcOrd="4" destOrd="0" presId="urn:microsoft.com/office/officeart/2005/8/layout/orgChart1"/>
    <dgm:cxn modelId="{A74D8A81-E3FF-40F0-9A18-3CA44EB502C8}" type="presParOf" srcId="{6283A609-D871-48C6-9BE1-AC41246D8527}" destId="{252DDF66-B273-4C53-893E-6F82834816B1}" srcOrd="5"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93AE894F-EB4F-4E7E-B928-0E9EB0282305}">
      <dgm:prSet phldrT="[Text]"/>
      <dgm:spPr/>
      <dgm:t>
        <a:bodyPr/>
        <a:lstStyle/>
        <a:p>
          <a:pPr algn="l"/>
          <a:r>
            <a:rPr lang="en-US" b="1" dirty="0"/>
            <a:t>1.B: </a:t>
          </a:r>
          <a:r>
            <a:rPr lang="en-US" dirty="0"/>
            <a:t>Describe the literal meaning of the text.</a:t>
          </a:r>
        </a:p>
      </dgm:t>
    </dgm:pt>
    <dgm:pt modelId="{84410107-6E94-496B-A658-4243C2521430}" type="sibTrans" cxnId="{559D5FE8-FDB7-490B-B8CF-C06F7B36195A}">
      <dgm:prSet/>
      <dgm:spPr/>
      <dgm:t>
        <a:bodyPr/>
        <a:lstStyle/>
        <a:p>
          <a:endParaRPr lang="en-US"/>
        </a:p>
      </dgm:t>
    </dgm:pt>
    <dgm:pt modelId="{8F8419A0-7802-4CFA-8DB2-4AFC9C89C7F7}" type="parTrans" cxnId="{559D5FE8-FDB7-490B-B8CF-C06F7B36195A}">
      <dgm:prSet/>
      <dgm:spPr/>
      <dgm:t>
        <a:bodyPr/>
        <a:lstStyle/>
        <a:p>
          <a:endParaRPr lang="en-US"/>
        </a:p>
      </dgm:t>
    </dgm:pt>
    <dgm:pt modelId="{9510378E-08F5-4827-9526-2C0FE67BE9A8}">
      <dgm:prSet/>
      <dgm:spPr/>
      <dgm:t>
        <a:bodyPr/>
        <a:lstStyle/>
        <a:p>
          <a:pPr algn="l"/>
          <a:r>
            <a:rPr lang="en-US" b="1" dirty="0"/>
            <a:t>1.A.3: </a:t>
          </a:r>
          <a:r>
            <a:rPr lang="en-US" dirty="0"/>
            <a:t>Identify the main idea.</a:t>
          </a:r>
          <a:endParaRPr lang="es-419" dirty="0"/>
        </a:p>
      </dgm:t>
    </dgm:pt>
    <dgm:pt modelId="{0E8CA0A8-9001-4C5A-A18F-90C070E03D0A}" type="parTrans" cxnId="{7BEF0C17-B7F1-4C9C-8C23-2917A011263D}">
      <dgm:prSet/>
      <dgm:spPr/>
      <dgm:t>
        <a:bodyPr/>
        <a:lstStyle/>
        <a:p>
          <a:endParaRPr lang="es-419"/>
        </a:p>
      </dgm:t>
    </dgm:pt>
    <dgm:pt modelId="{455F8CF8-47F0-4D4E-99F0-76BD9A880663}" type="sibTrans" cxnId="{7BEF0C17-B7F1-4C9C-8C23-2917A011263D}">
      <dgm:prSet/>
      <dgm:spPr/>
      <dgm:t>
        <a:bodyPr/>
        <a:lstStyle/>
        <a:p>
          <a:endParaRPr lang="es-419"/>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1"/>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1">
        <dgm:presLayoutVars>
          <dgm:chPref val="3"/>
        </dgm:presLayoutVars>
      </dgm:prSet>
      <dgm:spPr/>
    </dgm:pt>
    <dgm:pt modelId="{72A5F56E-99F0-4599-BA56-C10FC4A370F7}" type="pres">
      <dgm:prSet presAssocID="{93AE894F-EB4F-4E7E-B928-0E9EB0282305}" presName="rootConnector" presStyleLbl="node2" presStyleIdx="0" presStyleCnt="1"/>
      <dgm:spPr/>
    </dgm:pt>
    <dgm:pt modelId="{101EB53B-0299-416E-AF99-0C4F432DBD85}" type="pres">
      <dgm:prSet presAssocID="{93AE894F-EB4F-4E7E-B928-0E9EB0282305}" presName="hierChild4" presStyleCnt="0"/>
      <dgm:spPr/>
    </dgm:pt>
    <dgm:pt modelId="{4FF34614-CD5D-4F18-ACA6-CD193EFC6033}" type="pres">
      <dgm:prSet presAssocID="{0E8CA0A8-9001-4C5A-A18F-90C070E03D0A}" presName="Name37" presStyleLbl="parChTrans1D3" presStyleIdx="0" presStyleCnt="1"/>
      <dgm:spPr/>
    </dgm:pt>
    <dgm:pt modelId="{E270E255-50BC-4993-8005-6C0FB47909A6}" type="pres">
      <dgm:prSet presAssocID="{9510378E-08F5-4827-9526-2C0FE67BE9A8}" presName="hierRoot2" presStyleCnt="0">
        <dgm:presLayoutVars>
          <dgm:hierBranch val="init"/>
        </dgm:presLayoutVars>
      </dgm:prSet>
      <dgm:spPr/>
    </dgm:pt>
    <dgm:pt modelId="{89D9616A-A06F-4D7E-B87E-5AB8218D6BED}" type="pres">
      <dgm:prSet presAssocID="{9510378E-08F5-4827-9526-2C0FE67BE9A8}" presName="rootComposite" presStyleCnt="0"/>
      <dgm:spPr/>
    </dgm:pt>
    <dgm:pt modelId="{ED78A095-3FD2-4C01-B546-F5359984E7CF}" type="pres">
      <dgm:prSet presAssocID="{9510378E-08F5-4827-9526-2C0FE67BE9A8}" presName="rootText" presStyleLbl="node3" presStyleIdx="0" presStyleCnt="1">
        <dgm:presLayoutVars>
          <dgm:chPref val="3"/>
        </dgm:presLayoutVars>
      </dgm:prSet>
      <dgm:spPr/>
    </dgm:pt>
    <dgm:pt modelId="{07910F8A-9666-4C14-B5D1-19E56BA9696C}" type="pres">
      <dgm:prSet presAssocID="{9510378E-08F5-4827-9526-2C0FE67BE9A8}" presName="rootConnector" presStyleLbl="node3" presStyleIdx="0" presStyleCnt="1"/>
      <dgm:spPr/>
    </dgm:pt>
    <dgm:pt modelId="{83B5A87B-651F-43EC-976B-780A463C7BB2}" type="pres">
      <dgm:prSet presAssocID="{9510378E-08F5-4827-9526-2C0FE67BE9A8}" presName="hierChild4" presStyleCnt="0"/>
      <dgm:spPr/>
    </dgm:pt>
    <dgm:pt modelId="{91FFD3DD-7680-41F8-8F23-55EEEE650467}" type="pres">
      <dgm:prSet presAssocID="{9510378E-08F5-4827-9526-2C0FE67BE9A8}" presName="hierChild5" presStyleCnt="0"/>
      <dgm:spPr/>
    </dgm:pt>
    <dgm:pt modelId="{ADCB3414-2096-47CC-9930-A0FE6C81AC97}" type="pres">
      <dgm:prSet presAssocID="{93AE894F-EB4F-4E7E-B928-0E9EB0282305}" presName="hierChild5" presStyleCnt="0"/>
      <dgm:spPr/>
    </dgm:pt>
    <dgm:pt modelId="{FC313852-0BB3-41EC-98A7-681B3C0E2AF9}" type="pres">
      <dgm:prSet presAssocID="{3D45FC2A-770F-4F09-970A-BAE85B919066}" presName="hierChild3" presStyleCnt="0"/>
      <dgm:spPr/>
    </dgm:pt>
  </dgm:ptLst>
  <dgm:cxnLst>
    <dgm:cxn modelId="{23054E0B-BC64-4C97-9E76-D97C47273980}" type="presOf" srcId="{9510378E-08F5-4827-9526-2C0FE67BE9A8}" destId="{ED78A095-3FD2-4C01-B546-F5359984E7CF}" srcOrd="0" destOrd="0" presId="urn:microsoft.com/office/officeart/2005/8/layout/orgChart1"/>
    <dgm:cxn modelId="{C39F1815-F8F1-4050-9F84-4DF3715B65FC}" type="presOf" srcId="{93AE894F-EB4F-4E7E-B928-0E9EB0282305}" destId="{D4814DA2-7EF4-4DB1-854C-81DDAE4A7C7A}" srcOrd="0" destOrd="0" presId="urn:microsoft.com/office/officeart/2005/8/layout/orgChart1"/>
    <dgm:cxn modelId="{4F3BB915-713E-49DE-B548-0AF0A779A457}" type="presOf" srcId="{9510378E-08F5-4827-9526-2C0FE67BE9A8}" destId="{07910F8A-9666-4C14-B5D1-19E56BA9696C}" srcOrd="1" destOrd="0" presId="urn:microsoft.com/office/officeart/2005/8/layout/orgChart1"/>
    <dgm:cxn modelId="{7BEF0C17-B7F1-4C9C-8C23-2917A011263D}" srcId="{93AE894F-EB4F-4E7E-B928-0E9EB0282305}" destId="{9510378E-08F5-4827-9526-2C0FE67BE9A8}" srcOrd="0" destOrd="0" parTransId="{0E8CA0A8-9001-4C5A-A18F-90C070E03D0A}" sibTransId="{455F8CF8-47F0-4D4E-99F0-76BD9A880663}"/>
    <dgm:cxn modelId="{BF680E1D-54B3-46DE-9761-AB56AB1ADBDD}" type="presOf" srcId="{0E8CA0A8-9001-4C5A-A18F-90C070E03D0A}" destId="{4FF34614-CD5D-4F18-ACA6-CD193EFC6033}"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82F59956-DDEA-46AE-ACFC-433AFB34B5B4}" type="presOf" srcId="{CBF78ECE-1810-4A4F-A355-31E948AA8C3D}" destId="{51CC9992-0D7C-47FD-BAA2-9EEA6DB2599B}"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4882D34C-57E6-44E6-B5AF-15663CCEA756}" type="presParOf" srcId="{101EB53B-0299-416E-AF99-0C4F432DBD85}" destId="{4FF34614-CD5D-4F18-ACA6-CD193EFC6033}" srcOrd="0" destOrd="0" presId="urn:microsoft.com/office/officeart/2005/8/layout/orgChart1"/>
    <dgm:cxn modelId="{A2528FBE-19DD-4521-8351-294ECE6D7E84}" type="presParOf" srcId="{101EB53B-0299-416E-AF99-0C4F432DBD85}" destId="{E270E255-50BC-4993-8005-6C0FB47909A6}" srcOrd="1" destOrd="0" presId="urn:microsoft.com/office/officeart/2005/8/layout/orgChart1"/>
    <dgm:cxn modelId="{F6420224-6B5D-419C-A549-E82D88AD2A7E}" type="presParOf" srcId="{E270E255-50BC-4993-8005-6C0FB47909A6}" destId="{89D9616A-A06F-4D7E-B87E-5AB8218D6BED}" srcOrd="0" destOrd="0" presId="urn:microsoft.com/office/officeart/2005/8/layout/orgChart1"/>
    <dgm:cxn modelId="{8CD97BCC-9102-4AE3-8E5B-9D592ECB3C29}" type="presParOf" srcId="{89D9616A-A06F-4D7E-B87E-5AB8218D6BED}" destId="{ED78A095-3FD2-4C01-B546-F5359984E7CF}" srcOrd="0" destOrd="0" presId="urn:microsoft.com/office/officeart/2005/8/layout/orgChart1"/>
    <dgm:cxn modelId="{D3D0F672-FB62-4C96-A378-B0601DB50153}" type="presParOf" srcId="{89D9616A-A06F-4D7E-B87E-5AB8218D6BED}" destId="{07910F8A-9666-4C14-B5D1-19E56BA9696C}" srcOrd="1" destOrd="0" presId="urn:microsoft.com/office/officeart/2005/8/layout/orgChart1"/>
    <dgm:cxn modelId="{CC7466F6-A04E-413A-AC90-949A7062C3BA}" type="presParOf" srcId="{E270E255-50BC-4993-8005-6C0FB47909A6}" destId="{83B5A87B-651F-43EC-976B-780A463C7BB2}" srcOrd="1" destOrd="0" presId="urn:microsoft.com/office/officeart/2005/8/layout/orgChart1"/>
    <dgm:cxn modelId="{72D223DE-BE82-4A4C-9A2E-5B2E7FB0326C}" type="presParOf" srcId="{E270E255-50BC-4993-8005-6C0FB47909A6}" destId="{91FFD3DD-7680-41F8-8F23-55EEEE650467}" srcOrd="2"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02E5A-3F4C-4A85-A751-46A476A1B2E7}">
      <dsp:nvSpPr>
        <dsp:cNvPr id="0" name=""/>
        <dsp:cNvSpPr/>
      </dsp:nvSpPr>
      <dsp:spPr>
        <a:xfrm>
          <a:off x="0" y="3987590"/>
          <a:ext cx="12192000" cy="4572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B5D3D5-D263-41DA-AE50-E0446F6E0464}">
      <dsp:nvSpPr>
        <dsp:cNvPr id="0" name=""/>
        <dsp:cNvSpPr/>
      </dsp:nvSpPr>
      <dsp:spPr>
        <a:xfrm>
          <a:off x="0" y="2234273"/>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AB42DD-ED12-45FE-AAB8-55B01987ADEE}">
      <dsp:nvSpPr>
        <dsp:cNvPr id="0" name=""/>
        <dsp:cNvSpPr/>
      </dsp:nvSpPr>
      <dsp:spPr>
        <a:xfrm>
          <a:off x="0" y="552284"/>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180FE-DB03-4BA7-8E62-AD408CDE9397}">
      <dsp:nvSpPr>
        <dsp:cNvPr id="0" name=""/>
        <dsp:cNvSpPr/>
      </dsp:nvSpPr>
      <dsp:spPr>
        <a:xfrm>
          <a:off x="3169919" y="71988"/>
          <a:ext cx="9022080" cy="55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dirty="0"/>
            <a:t>Las </a:t>
          </a:r>
          <a:r>
            <a:rPr lang="en-US" sz="4000" kern="1200" dirty="0" err="1"/>
            <a:t>identidades</a:t>
          </a:r>
          <a:r>
            <a:rPr lang="en-US" sz="4000" kern="1200" dirty="0"/>
            <a:t> </a:t>
          </a:r>
          <a:r>
            <a:rPr lang="en-US" sz="4000" kern="1200" dirty="0" err="1"/>
            <a:t>personales</a:t>
          </a:r>
          <a:r>
            <a:rPr lang="en-US" sz="4000" kern="1200" dirty="0"/>
            <a:t> y </a:t>
          </a:r>
          <a:r>
            <a:rPr lang="en-US" sz="4000" kern="1200" dirty="0" err="1"/>
            <a:t>públicas</a:t>
          </a:r>
          <a:r>
            <a:rPr lang="en-US" sz="4000" kern="1200" dirty="0"/>
            <a:t> </a:t>
          </a:r>
        </a:p>
      </dsp:txBody>
      <dsp:txXfrm>
        <a:off x="3169919" y="71988"/>
        <a:ext cx="9022080" cy="551417"/>
      </dsp:txXfrm>
    </dsp:sp>
    <dsp:sp modelId="{1150A5F4-EE77-4CDA-94D6-F85236EEFC42}">
      <dsp:nvSpPr>
        <dsp:cNvPr id="0" name=""/>
        <dsp:cNvSpPr/>
      </dsp:nvSpPr>
      <dsp:spPr>
        <a:xfrm>
          <a:off x="0" y="866"/>
          <a:ext cx="3169920" cy="551417"/>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Tema</a:t>
          </a:r>
          <a:r>
            <a:rPr lang="en-US" sz="4400" kern="1200" dirty="0"/>
            <a:t>:</a:t>
          </a:r>
        </a:p>
      </dsp:txBody>
      <dsp:txXfrm>
        <a:off x="26923" y="27789"/>
        <a:ext cx="3116074" cy="524494"/>
      </dsp:txXfrm>
    </dsp:sp>
    <dsp:sp modelId="{641B860B-2F19-49DD-BA04-9E9E80F1759A}">
      <dsp:nvSpPr>
        <dsp:cNvPr id="0" name=""/>
        <dsp:cNvSpPr/>
      </dsp:nvSpPr>
      <dsp:spPr>
        <a:xfrm>
          <a:off x="0" y="552284"/>
          <a:ext cx="12192000" cy="110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552284"/>
        <a:ext cx="12192000" cy="1103000"/>
      </dsp:txXfrm>
    </dsp:sp>
    <dsp:sp modelId="{5CBE4250-DDFF-44D4-A0B9-4AB8931DAAE8}">
      <dsp:nvSpPr>
        <dsp:cNvPr id="0" name=""/>
        <dsp:cNvSpPr/>
      </dsp:nvSpPr>
      <dsp:spPr>
        <a:xfrm>
          <a:off x="3169919" y="1814936"/>
          <a:ext cx="9022080" cy="55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r>
            <a:rPr lang="en-US" sz="3000" kern="1200" dirty="0"/>
            <a:t>La </a:t>
          </a:r>
          <a:r>
            <a:rPr lang="en-US" sz="3000" kern="1200" dirty="0" err="1"/>
            <a:t>autoestima</a:t>
          </a:r>
          <a:r>
            <a:rPr lang="en-US" sz="3000" kern="1200" dirty="0"/>
            <a:t>, El </a:t>
          </a:r>
          <a:r>
            <a:rPr lang="en-US" sz="3000" kern="1200" dirty="0" err="1"/>
            <a:t>hijo</a:t>
          </a:r>
          <a:r>
            <a:rPr lang="en-US" sz="3000" kern="1200" dirty="0"/>
            <a:t> </a:t>
          </a:r>
          <a:r>
            <a:rPr lang="en-US" sz="3000" kern="1200" dirty="0" err="1"/>
            <a:t>pródigo</a:t>
          </a:r>
          <a:endParaRPr lang="en-US" sz="3000" kern="1200" dirty="0"/>
        </a:p>
      </dsp:txBody>
      <dsp:txXfrm>
        <a:off x="3169919" y="1814936"/>
        <a:ext cx="9022080" cy="551417"/>
      </dsp:txXfrm>
    </dsp:sp>
    <dsp:sp modelId="{E44E6DDC-FD25-4A7A-9133-257D802A4F28}">
      <dsp:nvSpPr>
        <dsp:cNvPr id="0" name=""/>
        <dsp:cNvSpPr/>
      </dsp:nvSpPr>
      <dsp:spPr>
        <a:xfrm>
          <a:off x="0" y="1682855"/>
          <a:ext cx="3169920" cy="551417"/>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Contextos</a:t>
          </a:r>
          <a:r>
            <a:rPr lang="en-US" sz="4400" kern="1200" dirty="0"/>
            <a:t>:</a:t>
          </a:r>
        </a:p>
      </dsp:txBody>
      <dsp:txXfrm>
        <a:off x="26923" y="1709778"/>
        <a:ext cx="3116074" cy="524494"/>
      </dsp:txXfrm>
    </dsp:sp>
    <dsp:sp modelId="{C995FD61-0CE5-4DA4-BBD0-5902EF36B083}">
      <dsp:nvSpPr>
        <dsp:cNvPr id="0" name=""/>
        <dsp:cNvSpPr/>
      </dsp:nvSpPr>
      <dsp:spPr>
        <a:xfrm>
          <a:off x="0" y="2234273"/>
          <a:ext cx="12192000" cy="110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2234273"/>
        <a:ext cx="12192000" cy="1103000"/>
      </dsp:txXfrm>
    </dsp:sp>
    <dsp:sp modelId="{B568BA0E-0716-4780-A270-AC7C60E064F2}">
      <dsp:nvSpPr>
        <dsp:cNvPr id="0" name=""/>
        <dsp:cNvSpPr/>
      </dsp:nvSpPr>
      <dsp:spPr>
        <a:xfrm>
          <a:off x="3403925" y="3375007"/>
          <a:ext cx="8716953" cy="63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a:t>Las </a:t>
          </a:r>
          <a:r>
            <a:rPr lang="en-US" sz="3200" kern="1200" dirty="0" err="1"/>
            <a:t>creencias</a:t>
          </a:r>
          <a:r>
            <a:rPr lang="en-US" sz="3200" kern="1200" dirty="0"/>
            <a:t> </a:t>
          </a:r>
          <a:r>
            <a:rPr lang="en-US" sz="3200" kern="1200" dirty="0" err="1"/>
            <a:t>personales</a:t>
          </a:r>
          <a:r>
            <a:rPr lang="en-US" sz="3200" kern="1200" dirty="0"/>
            <a:t>, Los </a:t>
          </a:r>
          <a:r>
            <a:rPr lang="en-US" sz="3200" kern="1200" dirty="0" err="1"/>
            <a:t>intereses</a:t>
          </a:r>
          <a:r>
            <a:rPr lang="en-US" sz="3200" kern="1200" dirty="0"/>
            <a:t> </a:t>
          </a:r>
          <a:r>
            <a:rPr lang="en-US" sz="3200" kern="1200" dirty="0" err="1"/>
            <a:t>personales</a:t>
          </a:r>
          <a:endParaRPr lang="en-US" sz="3200" kern="1200" dirty="0"/>
        </a:p>
      </dsp:txBody>
      <dsp:txXfrm>
        <a:off x="3403925" y="3375007"/>
        <a:ext cx="8716953" cy="638194"/>
      </dsp:txXfrm>
    </dsp:sp>
    <dsp:sp modelId="{D382A6FD-64F4-4DA1-9048-6024F65AEE00}">
      <dsp:nvSpPr>
        <dsp:cNvPr id="0" name=""/>
        <dsp:cNvSpPr/>
      </dsp:nvSpPr>
      <dsp:spPr>
        <a:xfrm>
          <a:off x="8122" y="3361175"/>
          <a:ext cx="3388866" cy="624171"/>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err="1"/>
            <a:t>Otros</a:t>
          </a:r>
          <a:r>
            <a:rPr lang="en-US" sz="4400" kern="1200" dirty="0"/>
            <a:t> </a:t>
          </a:r>
          <a:r>
            <a:rPr lang="en-US" sz="4400" kern="1200" dirty="0" err="1"/>
            <a:t>temas</a:t>
          </a:r>
          <a:r>
            <a:rPr lang="en-US" sz="4400" kern="1200" dirty="0"/>
            <a:t>:</a:t>
          </a:r>
        </a:p>
      </dsp:txBody>
      <dsp:txXfrm>
        <a:off x="38597" y="3391650"/>
        <a:ext cx="3327916" cy="593696"/>
      </dsp:txXfrm>
    </dsp:sp>
    <dsp:sp modelId="{189D0994-E954-4098-9E32-22E9F3EEB122}">
      <dsp:nvSpPr>
        <dsp:cNvPr id="0" name=""/>
        <dsp:cNvSpPr/>
      </dsp:nvSpPr>
      <dsp:spPr>
        <a:xfrm>
          <a:off x="0" y="4003038"/>
          <a:ext cx="12192000" cy="110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003038"/>
        <a:ext cx="12192000" cy="1106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8277671"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97884" y="1593096"/>
          <a:ext cx="3853755" cy="668833"/>
        </a:xfrm>
        <a:custGeom>
          <a:avLst/>
          <a:gdLst/>
          <a:ahLst/>
          <a:cxnLst/>
          <a:rect l="0" t="0" r="0" b="0"/>
          <a:pathLst>
            <a:path>
              <a:moveTo>
                <a:pt x="0" y="0"/>
              </a:moveTo>
              <a:lnTo>
                <a:pt x="0" y="334416"/>
              </a:lnTo>
              <a:lnTo>
                <a:pt x="3853755" y="334416"/>
              </a:lnTo>
              <a:lnTo>
                <a:pt x="3853755"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BE4CC-70C4-4F94-909A-C9AB9A518905}">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0C219-316C-4FA5-B3BD-91152C6E668B}">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4614-CD5D-4F18-ACA6-CD193EFC6033}">
      <dsp:nvSpPr>
        <dsp:cNvPr id="0" name=""/>
        <dsp:cNvSpPr/>
      </dsp:nvSpPr>
      <dsp:spPr>
        <a:xfrm>
          <a:off x="570160"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23F6F-C72E-411D-BE48-439B0521F77D}">
      <dsp:nvSpPr>
        <dsp:cNvPr id="0" name=""/>
        <dsp:cNvSpPr/>
      </dsp:nvSpPr>
      <dsp:spPr>
        <a:xfrm>
          <a:off x="1844129" y="1593096"/>
          <a:ext cx="3853755" cy="668833"/>
        </a:xfrm>
        <a:custGeom>
          <a:avLst/>
          <a:gdLst/>
          <a:ahLst/>
          <a:cxnLst/>
          <a:rect l="0" t="0" r="0" b="0"/>
          <a:pathLst>
            <a:path>
              <a:moveTo>
                <a:pt x="3853755" y="0"/>
              </a:moveTo>
              <a:lnTo>
                <a:pt x="3853755" y="334416"/>
              </a:lnTo>
              <a:lnTo>
                <a:pt x="0" y="334416"/>
              </a:lnTo>
              <a:lnTo>
                <a:pt x="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D4814DA2-7EF4-4DB1-854C-81DDAE4A7C7A}">
      <dsp:nvSpPr>
        <dsp:cNvPr id="0" name=""/>
        <dsp:cNvSpPr/>
      </dsp:nvSpPr>
      <dsp:spPr>
        <a:xfrm>
          <a:off x="251668"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b="1" kern="1200" dirty="0"/>
            <a:t>1.B: </a:t>
          </a:r>
          <a:r>
            <a:rPr lang="en-US" sz="2900" kern="1200" dirty="0"/>
            <a:t>Describe the literal meaning of the text.</a:t>
          </a:r>
        </a:p>
      </dsp:txBody>
      <dsp:txXfrm>
        <a:off x="251668" y="2261930"/>
        <a:ext cx="3184921" cy="1592460"/>
      </dsp:txXfrm>
    </dsp:sp>
    <dsp:sp modelId="{ED78A095-3FD2-4C01-B546-F5359984E7CF}">
      <dsp:nvSpPr>
        <dsp:cNvPr id="0" name=""/>
        <dsp:cNvSpPr/>
      </dsp:nvSpPr>
      <dsp:spPr>
        <a:xfrm>
          <a:off x="1047898"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b="1" kern="1200" dirty="0"/>
            <a:t>1.A.3: </a:t>
          </a:r>
          <a:r>
            <a:rPr lang="en-US" sz="2900" kern="1200" dirty="0"/>
            <a:t>Identify the main idea.</a:t>
          </a:r>
          <a:endParaRPr lang="es-419" sz="2900" kern="1200" dirty="0"/>
        </a:p>
      </dsp:txBody>
      <dsp:txXfrm>
        <a:off x="1047898" y="4523224"/>
        <a:ext cx="3184921" cy="1592460"/>
      </dsp:txXfrm>
    </dsp:sp>
    <dsp:sp modelId="{595D1397-D79F-4493-9EDC-9674BE3EE586}">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b="1" kern="1200" dirty="0"/>
            <a:t>2.3.A: </a:t>
          </a:r>
          <a:r>
            <a:rPr lang="en-US" sz="2900" kern="1200" dirty="0"/>
            <a:t>Interpret the distinguishing features of a text.</a:t>
          </a:r>
        </a:p>
      </dsp:txBody>
      <dsp:txXfrm>
        <a:off x="4105423" y="2261930"/>
        <a:ext cx="3184921" cy="1592460"/>
      </dsp:txXfrm>
    </dsp:sp>
    <dsp:sp modelId="{8164E71B-17BA-4D67-A7CE-A7A1CC314651}">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b="1" kern="1200" dirty="0"/>
            <a:t>3.A.2: </a:t>
          </a:r>
          <a:r>
            <a:rPr lang="en-US" sz="2900" kern="1200" dirty="0"/>
            <a:t>Identify the purpose.</a:t>
          </a:r>
        </a:p>
      </dsp:txBody>
      <dsp:txXfrm>
        <a:off x="4901654" y="4523224"/>
        <a:ext cx="3184921" cy="1592460"/>
      </dsp:txXfrm>
    </dsp:sp>
    <dsp:sp modelId="{0E99F48A-D5A8-4A3D-9E9D-B648EE24D46F}">
      <dsp:nvSpPr>
        <dsp:cNvPr id="0" name=""/>
        <dsp:cNvSpPr/>
      </dsp:nvSpPr>
      <dsp:spPr>
        <a:xfrm>
          <a:off x="7959179"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b="1" kern="1200" dirty="0"/>
            <a:t>4.A: </a:t>
          </a:r>
          <a:r>
            <a:rPr lang="en-US" sz="2900" kern="1200" dirty="0"/>
            <a:t>Determine the meaning of familiar and unfamiliar words</a:t>
          </a:r>
          <a:r>
            <a:rPr lang="es-419" sz="2900" kern="1200" dirty="0"/>
            <a:t>.</a:t>
          </a:r>
          <a:endParaRPr lang="en-US" sz="2900" kern="1200" dirty="0"/>
        </a:p>
      </dsp:txBody>
      <dsp:txXfrm>
        <a:off x="7959179" y="2261930"/>
        <a:ext cx="3184921" cy="1592460"/>
      </dsp:txXfrm>
    </dsp:sp>
    <dsp:sp modelId="{01A2FCB8-C8F2-459C-B933-0848809AB8C3}">
      <dsp:nvSpPr>
        <dsp:cNvPr id="0" name=""/>
        <dsp:cNvSpPr/>
      </dsp:nvSpPr>
      <dsp:spPr>
        <a:xfrm>
          <a:off x="8755409"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s-419" sz="2900" b="1" kern="1200" dirty="0"/>
            <a:t>4.A.2: </a:t>
          </a:r>
          <a:r>
            <a:rPr lang="es-419" sz="2900" kern="1200" dirty="0"/>
            <a:t>Deduce </a:t>
          </a:r>
          <a:r>
            <a:rPr lang="es-419" sz="2900" kern="1200" dirty="0" err="1"/>
            <a:t>meaning</a:t>
          </a:r>
          <a:r>
            <a:rPr lang="es-419" sz="2900" kern="1200" dirty="0"/>
            <a:t> </a:t>
          </a:r>
          <a:r>
            <a:rPr lang="es-419" sz="2900" kern="1200" dirty="0" err="1"/>
            <a:t>of</a:t>
          </a:r>
          <a:r>
            <a:rPr lang="es-419" sz="2900" kern="1200" dirty="0"/>
            <a:t> </a:t>
          </a:r>
          <a:r>
            <a:rPr lang="es-419" sz="2900" kern="1200" dirty="0" err="1"/>
            <a:t>unfamiliar</a:t>
          </a:r>
          <a:r>
            <a:rPr lang="es-419" sz="2900" kern="1200" dirty="0"/>
            <a:t> </a:t>
          </a:r>
          <a:r>
            <a:rPr lang="es-419" sz="2900" kern="1200" dirty="0" err="1"/>
            <a:t>words</a:t>
          </a:r>
          <a:r>
            <a:rPr lang="es-419" sz="2900" kern="1200" dirty="0"/>
            <a:t> </a:t>
          </a:r>
          <a:r>
            <a:rPr lang="es-419" sz="2900" kern="1200" dirty="0" err="1"/>
            <a:t>or</a:t>
          </a:r>
          <a:r>
            <a:rPr lang="es-419" sz="2900" kern="1200" dirty="0"/>
            <a:t> </a:t>
          </a:r>
          <a:r>
            <a:rPr lang="es-419" sz="2900" kern="1200" dirty="0" err="1"/>
            <a:t>expressions</a:t>
          </a:r>
          <a:r>
            <a:rPr lang="es-419" sz="2900" kern="1200" dirty="0"/>
            <a:t>. </a:t>
          </a:r>
        </a:p>
      </dsp:txBody>
      <dsp:txXfrm>
        <a:off x="8755409" y="4523224"/>
        <a:ext cx="3184921" cy="1592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4614-CD5D-4F18-ACA6-CD193EFC6033}">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23F6F-C72E-411D-BE48-439B0521F77D}">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D4814DA2-7EF4-4DB1-854C-81DDAE4A7C7A}">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l" defTabSz="1466850">
            <a:lnSpc>
              <a:spcPct val="90000"/>
            </a:lnSpc>
            <a:spcBef>
              <a:spcPct val="0"/>
            </a:spcBef>
            <a:spcAft>
              <a:spcPct val="35000"/>
            </a:spcAft>
            <a:buNone/>
          </a:pPr>
          <a:r>
            <a:rPr lang="en-US" sz="3300" b="1" kern="1200" dirty="0"/>
            <a:t>1.B: </a:t>
          </a:r>
          <a:r>
            <a:rPr lang="en-US" sz="3300" kern="1200" dirty="0"/>
            <a:t>Describe the literal meaning of the text.</a:t>
          </a:r>
        </a:p>
      </dsp:txBody>
      <dsp:txXfrm>
        <a:off x="4105423" y="2261930"/>
        <a:ext cx="3184921" cy="1592460"/>
      </dsp:txXfrm>
    </dsp:sp>
    <dsp:sp modelId="{ED78A095-3FD2-4C01-B546-F5359984E7CF}">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l" defTabSz="1466850">
            <a:lnSpc>
              <a:spcPct val="90000"/>
            </a:lnSpc>
            <a:spcBef>
              <a:spcPct val="0"/>
            </a:spcBef>
            <a:spcAft>
              <a:spcPct val="35000"/>
            </a:spcAft>
            <a:buNone/>
          </a:pPr>
          <a:r>
            <a:rPr lang="en-US" sz="3300" b="1" kern="1200" dirty="0"/>
            <a:t>1.A.3: </a:t>
          </a:r>
          <a:r>
            <a:rPr lang="en-US" sz="3300" kern="1200" dirty="0"/>
            <a:t>Identify the main idea.</a:t>
          </a:r>
          <a:endParaRPr lang="es-419" sz="3300" kern="1200" dirty="0"/>
        </a:p>
      </dsp:txBody>
      <dsp:txXfrm>
        <a:off x="4901654" y="4523224"/>
        <a:ext cx="3184921" cy="159246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94AD1-019E-47D2-881A-50B1967A561D}" type="datetimeFigureOut">
              <a:rPr lang="es-419" smtClean="0"/>
              <a:t>1/6/2022</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11EB5-ECA1-43D2-B376-674C8F769417}" type="slidenum">
              <a:rPr lang="es-419" smtClean="0"/>
              <a:t>‹#›</a:t>
            </a:fld>
            <a:endParaRPr lang="es-419"/>
          </a:p>
        </p:txBody>
      </p:sp>
    </p:spTree>
    <p:extLst>
      <p:ext uri="{BB962C8B-B14F-4D97-AF65-F5344CB8AC3E}">
        <p14:creationId xmlns:p14="http://schemas.microsoft.com/office/powerpoint/2010/main" val="257578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1</a:t>
            </a:fld>
            <a:endParaRPr lang="es-419"/>
          </a:p>
        </p:txBody>
      </p:sp>
    </p:spTree>
    <p:extLst>
      <p:ext uri="{BB962C8B-B14F-4D97-AF65-F5344CB8AC3E}">
        <p14:creationId xmlns:p14="http://schemas.microsoft.com/office/powerpoint/2010/main" val="315812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a:t>
            </a:fld>
            <a:endParaRPr lang="es-419"/>
          </a:p>
        </p:txBody>
      </p:sp>
    </p:spTree>
    <p:extLst>
      <p:ext uri="{BB962C8B-B14F-4D97-AF65-F5344CB8AC3E}">
        <p14:creationId xmlns:p14="http://schemas.microsoft.com/office/powerpoint/2010/main" val="120219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3</a:t>
            </a:fld>
            <a:endParaRPr lang="es-419"/>
          </a:p>
        </p:txBody>
      </p:sp>
    </p:spTree>
    <p:extLst>
      <p:ext uri="{BB962C8B-B14F-4D97-AF65-F5344CB8AC3E}">
        <p14:creationId xmlns:p14="http://schemas.microsoft.com/office/powerpoint/2010/main" val="153528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09568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424795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474777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534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20436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12452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58135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68188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5298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3245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9745D0-0B8C-314C-A141-D1B48EE77AC3}"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4459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176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745D0-0B8C-314C-A141-D1B48EE77AC3}"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77069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745D0-0B8C-314C-A141-D1B48EE77AC3}"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223044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745D0-0B8C-314C-A141-D1B48EE77AC3}"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310578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84465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9745D0-0B8C-314C-A141-D1B48EE77AC3}"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FB1FC-4B0D-2143-8A98-004F87FB3BFF}" type="slidenum">
              <a:rPr lang="en-US" smtClean="0"/>
              <a:t>‹#›</a:t>
            </a:fld>
            <a:endParaRPr lang="en-US"/>
          </a:p>
        </p:txBody>
      </p:sp>
    </p:spTree>
    <p:extLst>
      <p:ext uri="{BB962C8B-B14F-4D97-AF65-F5344CB8AC3E}">
        <p14:creationId xmlns:p14="http://schemas.microsoft.com/office/powerpoint/2010/main" val="109832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49745D0-0B8C-314C-A141-D1B48EE77AC3}" type="datetimeFigureOut">
              <a:rPr lang="en-US" smtClean="0"/>
              <a:t>6/1/2022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6FFB1FC-4B0D-2143-8A98-004F87FB3BFF}" type="slidenum">
              <a:rPr lang="en-US" smtClean="0"/>
              <a:t>‹#›</a:t>
            </a:fld>
            <a:endParaRPr lang="en-US"/>
          </a:p>
        </p:txBody>
      </p:sp>
    </p:spTree>
    <p:extLst>
      <p:ext uri="{BB962C8B-B14F-4D97-AF65-F5344CB8AC3E}">
        <p14:creationId xmlns:p14="http://schemas.microsoft.com/office/powerpoint/2010/main" val="564123867"/>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891F2EE-D1F7-4CF9-A30E-DBCA3A9AEB97}"/>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5000" cap="none" dirty="0">
                <a:solidFill>
                  <a:srgbClr val="00B0F0"/>
                </a:solidFill>
              </a:rPr>
              <a:t>Las identidades personales y públicas</a:t>
            </a:r>
          </a:p>
          <a:p>
            <a:pPr marL="342900" indent="-342900">
              <a:buFontTx/>
              <a:buChar char="-"/>
            </a:pPr>
            <a:r>
              <a:rPr lang="es-419" sz="50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8" name="TextBox 7">
            <a:extLst>
              <a:ext uri="{FF2B5EF4-FFF2-40B4-BE49-F238E27FC236}">
                <a16:creationId xmlns:a16="http://schemas.microsoft.com/office/drawing/2014/main" id="{31B8707D-AACA-4858-9809-FD311EEF3897}"/>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graphicFrame>
        <p:nvGraphicFramePr>
          <p:cNvPr id="9" name="Diagram 8">
            <a:extLst>
              <a:ext uri="{FF2B5EF4-FFF2-40B4-BE49-F238E27FC236}">
                <a16:creationId xmlns:a16="http://schemas.microsoft.com/office/drawing/2014/main" id="{73433EED-1DE4-472A-A197-9154D1BC2DBE}"/>
              </a:ext>
            </a:extLst>
          </p:cNvPr>
          <p:cNvGraphicFramePr/>
          <p:nvPr>
            <p:extLst>
              <p:ext uri="{D42A27DB-BD31-4B8C-83A1-F6EECF244321}">
                <p14:modId xmlns:p14="http://schemas.microsoft.com/office/powerpoint/2010/main" val="1631193843"/>
              </p:ext>
            </p:extLst>
          </p:nvPr>
        </p:nvGraphicFramePr>
        <p:xfrm>
          <a:off x="0" y="2560320"/>
          <a:ext cx="1219200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3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1985" y="923859"/>
            <a:ext cx="3732662" cy="1128472"/>
          </a:xfrm>
        </p:spPr>
        <p:txBody>
          <a:bodyPr>
            <a:normAutofit/>
          </a:bodyPr>
          <a:lstStyle/>
          <a:p>
            <a:r>
              <a:rPr lang="en-US" sz="4000" dirty="0"/>
              <a:t>Borges y </a:t>
            </a:r>
            <a:r>
              <a:rPr lang="en-US" sz="4000" dirty="0" err="1"/>
              <a:t>yo</a:t>
            </a:r>
            <a:br>
              <a:rPr lang="en-US" sz="3200" dirty="0"/>
            </a:br>
            <a:r>
              <a:rPr lang="en-US" sz="1100" dirty="0"/>
              <a:t>Jorge Luis Borges</a:t>
            </a:r>
          </a:p>
        </p:txBody>
      </p:sp>
      <p:sp>
        <p:nvSpPr>
          <p:cNvPr id="5" name="Arrow: Down 4">
            <a:extLst>
              <a:ext uri="{FF2B5EF4-FFF2-40B4-BE49-F238E27FC236}">
                <a16:creationId xmlns:a16="http://schemas.microsoft.com/office/drawing/2014/main" id="{5AAD9354-D2E0-41CB-BBE6-F47FFF9393EE}"/>
              </a:ext>
            </a:extLst>
          </p:cNvPr>
          <p:cNvSpPr/>
          <p:nvPr/>
        </p:nvSpPr>
        <p:spPr>
          <a:xfrm>
            <a:off x="6096000" y="2294997"/>
            <a:ext cx="484632" cy="1759386"/>
          </a:xfrm>
          <a:prstGeom prst="downArrow">
            <a:avLst/>
          </a:prstGeom>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419"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50B700AE-E64A-46E1-A98B-93572DFE43C8}"/>
              </a:ext>
            </a:extLst>
          </p:cNvPr>
          <p:cNvSpPr/>
          <p:nvPr/>
        </p:nvSpPr>
        <p:spPr>
          <a:xfrm>
            <a:off x="3917707" y="4118564"/>
            <a:ext cx="6419187" cy="2616101"/>
          </a:xfrm>
          <a:prstGeom prst="rect">
            <a:avLst/>
          </a:prstGeom>
        </p:spPr>
        <p:txBody>
          <a:bodyPr wrap="square">
            <a:spAutoFit/>
          </a:bodyPr>
          <a:lstStyle/>
          <a:p>
            <a:pPr lvl="0"/>
            <a:r>
              <a:rPr lang="es-AR" sz="2800" u="sng" dirty="0"/>
              <a:t>La dualidad del ser</a:t>
            </a:r>
          </a:p>
          <a:p>
            <a:pPr marL="342900" indent="-342900">
              <a:buFont typeface="Arial" panose="020B0604020202020204" pitchFamily="34" charset="0"/>
              <a:buChar char="•"/>
            </a:pPr>
            <a:r>
              <a:rPr lang="es-AR" sz="2800" dirty="0"/>
              <a:t>La construcción de la realidad</a:t>
            </a:r>
            <a:endParaRPr lang="en-US" sz="2800" dirty="0"/>
          </a:p>
          <a:p>
            <a:pPr marL="342900" indent="-342900">
              <a:buFont typeface="Arial" panose="020B0604020202020204" pitchFamily="34" charset="0"/>
              <a:buChar char="•"/>
            </a:pPr>
            <a:r>
              <a:rPr lang="es-AR" sz="2800" dirty="0"/>
              <a:t>La espiritualidad y la religión</a:t>
            </a:r>
            <a:endParaRPr lang="en-US" sz="2800" dirty="0"/>
          </a:p>
          <a:p>
            <a:pPr marL="342900" indent="-342900">
              <a:buFont typeface="Arial" panose="020B0604020202020204" pitchFamily="34" charset="0"/>
              <a:buChar char="•"/>
            </a:pPr>
            <a:r>
              <a:rPr lang="es-AR" sz="2800" dirty="0"/>
              <a:t>La imagen pública y la imagen privada</a:t>
            </a:r>
            <a:endParaRPr lang="en-US" sz="2800" dirty="0"/>
          </a:p>
          <a:p>
            <a:pPr marL="342900" indent="-342900">
              <a:buFont typeface="Arial" panose="020B0604020202020204" pitchFamily="34" charset="0"/>
              <a:buChar char="•"/>
            </a:pPr>
            <a:r>
              <a:rPr lang="es-AR" sz="2800" dirty="0"/>
              <a:t>La introspección</a:t>
            </a:r>
            <a:endParaRPr lang="en-US" sz="2800" dirty="0"/>
          </a:p>
          <a:p>
            <a:pPr lvl="0"/>
            <a:endParaRPr lang="es-AR" sz="2400" u="sng" dirty="0">
              <a:solidFill>
                <a:schemeClr val="accent4">
                  <a:lumMod val="10000"/>
                </a:schemeClr>
              </a:solidFill>
            </a:endParaRPr>
          </a:p>
        </p:txBody>
      </p:sp>
      <p:sp>
        <p:nvSpPr>
          <p:cNvPr id="7" name="Subtitle 2">
            <a:extLst>
              <a:ext uri="{FF2B5EF4-FFF2-40B4-BE49-F238E27FC236}">
                <a16:creationId xmlns:a16="http://schemas.microsoft.com/office/drawing/2014/main" id="{74FC72C3-E373-4AD4-9BF4-5E72C3C31063}"/>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5000" cap="none" dirty="0">
                <a:solidFill>
                  <a:srgbClr val="00B0F0"/>
                </a:solidFill>
              </a:rPr>
              <a:t>Las identidades personales y públicas</a:t>
            </a:r>
          </a:p>
          <a:p>
            <a:pPr marL="342900" indent="-342900">
              <a:buFontTx/>
              <a:buChar char="-"/>
            </a:pPr>
            <a:r>
              <a:rPr lang="es-419" sz="50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9" name="TextBox 8">
            <a:extLst>
              <a:ext uri="{FF2B5EF4-FFF2-40B4-BE49-F238E27FC236}">
                <a16:creationId xmlns:a16="http://schemas.microsoft.com/office/drawing/2014/main" id="{14EF7599-ADBA-4F9B-92D5-8FABFB2FFC60}"/>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1853" y="803973"/>
            <a:ext cx="2324622" cy="574043"/>
          </a:xfrm>
        </p:spPr>
        <p:txBody>
          <a:bodyPr>
            <a:normAutofit/>
          </a:bodyPr>
          <a:lstStyle/>
          <a:p>
            <a:pPr algn="l"/>
            <a:r>
              <a:rPr lang="en-US" sz="2400" dirty="0"/>
              <a:t>Borges y </a:t>
            </a:r>
            <a:r>
              <a:rPr lang="en-US" sz="2400" dirty="0" err="1"/>
              <a:t>yo</a:t>
            </a:r>
            <a:endParaRPr lang="en-US" sz="2400" dirty="0"/>
          </a:p>
        </p:txBody>
      </p:sp>
      <p:sp>
        <p:nvSpPr>
          <p:cNvPr id="8" name="Rectangle 7">
            <a:extLst>
              <a:ext uri="{FF2B5EF4-FFF2-40B4-BE49-F238E27FC236}">
                <a16:creationId xmlns:a16="http://schemas.microsoft.com/office/drawing/2014/main" id="{01923EF4-7C0C-44F8-9C3F-72F2D15FCA61}"/>
              </a:ext>
            </a:extLst>
          </p:cNvPr>
          <p:cNvSpPr/>
          <p:nvPr/>
        </p:nvSpPr>
        <p:spPr>
          <a:xfrm>
            <a:off x="8164" y="1665038"/>
            <a:ext cx="12191999" cy="4524315"/>
          </a:xfrm>
          <a:prstGeom prst="rect">
            <a:avLst/>
          </a:prstGeom>
        </p:spPr>
        <p:txBody>
          <a:bodyPr wrap="square">
            <a:spAutoFit/>
          </a:bodyPr>
          <a:lstStyle/>
          <a:p>
            <a:pPr algn="just"/>
            <a:r>
              <a:rPr lang="es-ES" dirty="0">
                <a:latin typeface="PT Serif"/>
              </a:rPr>
              <a:t>Al otro, a Borges, es a quien le ocurren las cosas. Yo camino por Buenos Aires y me demoro, acaso ya mecánicamente, para mirar el arco de un zaguán y la puerta cancel; de Borges tengo noticias por el correo y veo su nombre en una terna de profesores o en un diccionario biográfico. Me gustan los relojes de arena, los mapas, la tipografía del siglo XVII, las etimologías, el sabor del café y la prosa de Stevenson; el otro comparte esas preferencias, pero de un modo vanidoso que las convierte en atributos de un actor. Sería exagerado afirmar que nuestra relación es hostil; yo vivo, yo me dejo vivir para que Borges pueda tramar su literatura y esa literatura me justifica. Nada me cuesta confesar que ha logrado ciertas páginas válidas, pero esas páginas no me pueden salvar, quizá porque lo bueno ya no es de nadie, ni siquiera del otro, sino del lenguaje o la tradición. Por lo demás, yo estoy destinado a perderme, definitivamente, y solo algún instante de mí podrá sobrevivir en el otro. Poco a poco voy cediéndole todo, aunque me consta su perversa costumbre de falsear y magnificar. Spinoza entendió que todas las cosas quieren perseverar en su ser; la piedra eternamente quiere ser piedra y el tigre un tigre. Yo he de quedar en Borges, no en mí (si es que alguien soy), pero me reconozco menos en sus libros que en muchos otros o que en el laborioso rasgueo de una guitarra. Hace años yo traté de librarme de él y pasé de las mitologías del arrabal a los juegos con el tiempo y con lo infinito, pero esos juegos son de Borges ahora y tendré que idear otras</a:t>
            </a:r>
            <a:br>
              <a:rPr lang="es-ES" dirty="0">
                <a:latin typeface="PT Serif"/>
              </a:rPr>
            </a:br>
            <a:r>
              <a:rPr lang="es-ES" dirty="0">
                <a:latin typeface="PT Serif"/>
              </a:rPr>
              <a:t>cosas. Así mi vida es una fuga y todo lo pierdo y todo es del olvido, o del otro. No sé cuál de los dos escribe esta página.</a:t>
            </a:r>
          </a:p>
        </p:txBody>
      </p:sp>
      <p:sp>
        <p:nvSpPr>
          <p:cNvPr id="5" name="Subtitle 2">
            <a:extLst>
              <a:ext uri="{FF2B5EF4-FFF2-40B4-BE49-F238E27FC236}">
                <a16:creationId xmlns:a16="http://schemas.microsoft.com/office/drawing/2014/main" id="{FF2A878E-11F3-4EF3-BCC1-4820CAD5DCD4}"/>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6" name="TextBox 5">
            <a:extLst>
              <a:ext uri="{FF2B5EF4-FFF2-40B4-BE49-F238E27FC236}">
                <a16:creationId xmlns:a16="http://schemas.microsoft.com/office/drawing/2014/main" id="{4FCE2CE0-59E5-4122-906A-E7D7762198AC}"/>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
        <p:nvSpPr>
          <p:cNvPr id="9" name="Title 1">
            <a:extLst>
              <a:ext uri="{FF2B5EF4-FFF2-40B4-BE49-F238E27FC236}">
                <a16:creationId xmlns:a16="http://schemas.microsoft.com/office/drawing/2014/main" id="{DF4D6BD7-E150-4A31-B750-4F055129A495}"/>
              </a:ext>
            </a:extLst>
          </p:cNvPr>
          <p:cNvSpPr txBox="1">
            <a:spLocks/>
          </p:cNvSpPr>
          <p:nvPr/>
        </p:nvSpPr>
        <p:spPr>
          <a:xfrm>
            <a:off x="0" y="6340359"/>
            <a:ext cx="2547235" cy="382035"/>
          </a:xfrm>
          <a:prstGeom prst="rect">
            <a:avLst/>
          </a:prstGeom>
          <a:effectLst>
            <a:outerShdw blurRad="25400" dir="17880000">
              <a:srgbClr val="000000">
                <a:alpha val="46000"/>
              </a:srgbClr>
            </a:outerShdw>
          </a:effectLst>
        </p:spPr>
        <p:txBody>
          <a:bodyPr vert="horz" lIns="91440" tIns="45720" rIns="91440" bIns="45720" rtlCol="0" anchor="b">
            <a:normAutofit lnSpcReduction="1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dirty="0"/>
              <a:t>Jorge Luis Borges</a:t>
            </a:r>
          </a:p>
        </p:txBody>
      </p:sp>
    </p:spTree>
    <p:extLst>
      <p:ext uri="{BB962C8B-B14F-4D97-AF65-F5344CB8AC3E}">
        <p14:creationId xmlns:p14="http://schemas.microsoft.com/office/powerpoint/2010/main" val="35183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350CA-4A14-4DA5-8D6B-E08346B79A00}"/>
              </a:ext>
            </a:extLst>
          </p:cNvPr>
          <p:cNvSpPr/>
          <p:nvPr/>
        </p:nvSpPr>
        <p:spPr>
          <a:xfrm>
            <a:off x="0" y="1600307"/>
            <a:ext cx="12192000" cy="525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sz="3600" b="1" dirty="0"/>
              <a:t>Evaluación Formativa: </a:t>
            </a:r>
            <a:br>
              <a:rPr lang="es-419" sz="3600" b="1" dirty="0"/>
            </a:br>
            <a:r>
              <a:rPr lang="es-419" sz="3600" b="1" dirty="0"/>
              <a:t>Escribe en tercera persona un autorretrato. </a:t>
            </a:r>
            <a:br>
              <a:rPr lang="es-419" sz="3600" dirty="0"/>
            </a:br>
            <a:br>
              <a:rPr lang="es-419" sz="3600" dirty="0"/>
            </a:br>
            <a:r>
              <a:rPr lang="es-419" sz="3600" dirty="0"/>
              <a:t>Ej. </a:t>
            </a:r>
          </a:p>
          <a:p>
            <a:endParaRPr lang="es-419" sz="800" dirty="0"/>
          </a:p>
          <a:p>
            <a:r>
              <a:rPr lang="es-419" sz="3600" dirty="0"/>
              <a:t>Sr. España vive el fútbol apasionadamente. Para él, este deporte representa muchos aspectos de la vida. “Como juegas es como vives” dice el Sr. España. Al Sr. España le gusta leer, él prefiere la compañía de un libro a la de una persona… </a:t>
            </a:r>
            <a:endParaRPr lang="en-US" sz="3600" dirty="0"/>
          </a:p>
        </p:txBody>
      </p:sp>
      <p:sp>
        <p:nvSpPr>
          <p:cNvPr id="5" name="TextBox 4">
            <a:extLst>
              <a:ext uri="{FF2B5EF4-FFF2-40B4-BE49-F238E27FC236}">
                <a16:creationId xmlns:a16="http://schemas.microsoft.com/office/drawing/2014/main" id="{3110A021-86E4-4406-A645-E5D2D6AAC3C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C2BB3E8C-3F99-49E1-A761-A378EC5A4545}"/>
              </a:ext>
            </a:extLst>
          </p:cNvPr>
          <p:cNvSpPr txBox="1">
            <a:spLocks/>
          </p:cNvSpPr>
          <p:nvPr/>
        </p:nvSpPr>
        <p:spPr>
          <a:xfrm>
            <a:off x="174844" y="157492"/>
            <a:ext cx="6744116"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396068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350CA-4A14-4DA5-8D6B-E08346B79A00}"/>
              </a:ext>
            </a:extLst>
          </p:cNvPr>
          <p:cNvSpPr/>
          <p:nvPr/>
        </p:nvSpPr>
        <p:spPr>
          <a:xfrm>
            <a:off x="2694579" y="1600307"/>
            <a:ext cx="6802841" cy="525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7712EDE-B500-47D5-A779-EBF922223415}"/>
              </a:ext>
            </a:extLst>
          </p:cNvPr>
          <p:cNvSpPr txBox="1"/>
          <p:nvPr/>
        </p:nvSpPr>
        <p:spPr>
          <a:xfrm>
            <a:off x="3042616" y="1597664"/>
            <a:ext cx="6454804" cy="4832092"/>
          </a:xfrm>
          <a:prstGeom prst="rect">
            <a:avLst/>
          </a:prstGeom>
          <a:noFill/>
        </p:spPr>
        <p:txBody>
          <a:bodyPr wrap="square" rtlCol="0">
            <a:spAutoFit/>
          </a:bodyPr>
          <a:lstStyle/>
          <a:p>
            <a:r>
              <a:rPr lang="en-US" sz="2800" dirty="0"/>
              <a:t>AP Classroom</a:t>
            </a:r>
          </a:p>
          <a:p>
            <a:r>
              <a:rPr lang="en-US" sz="2800" dirty="0"/>
              <a:t>Formative Assessment (optional videos)</a:t>
            </a:r>
          </a:p>
          <a:p>
            <a:endParaRPr lang="en-US" sz="2800" dirty="0"/>
          </a:p>
          <a:p>
            <a:pPr marL="457200" indent="-457200">
              <a:buFont typeface="Arial" panose="020B0604020202020204" pitchFamily="34" charset="0"/>
              <a:buChar char="•"/>
            </a:pPr>
            <a:r>
              <a:rPr lang="en-US" sz="2800" dirty="0"/>
              <a:t>Promotional Materials Video 1</a:t>
            </a:r>
          </a:p>
          <a:p>
            <a:pPr marL="457200" indent="-457200">
              <a:buFont typeface="Arial" panose="020B0604020202020204" pitchFamily="34" charset="0"/>
              <a:buChar char="•"/>
            </a:pPr>
            <a:r>
              <a:rPr lang="en-US" sz="2800" dirty="0"/>
              <a:t>Promotional Materials Video 2</a:t>
            </a:r>
          </a:p>
          <a:p>
            <a:pPr marL="457200" indent="-457200">
              <a:buFont typeface="Arial" panose="020B0604020202020204" pitchFamily="34" charset="0"/>
              <a:buChar char="•"/>
            </a:pPr>
            <a:r>
              <a:rPr lang="en-US" sz="2800" dirty="0"/>
              <a:t>Conversation Video 1</a:t>
            </a:r>
          </a:p>
          <a:p>
            <a:pPr marL="457200" indent="-457200">
              <a:buFont typeface="Arial" panose="020B0604020202020204" pitchFamily="34" charset="0"/>
              <a:buChar char="•"/>
            </a:pPr>
            <a:r>
              <a:rPr lang="en-US" sz="2800" dirty="0"/>
              <a:t>Conversation Video 2</a:t>
            </a:r>
          </a:p>
          <a:p>
            <a:pPr marL="457200" indent="-457200">
              <a:buFont typeface="Arial" panose="020B0604020202020204" pitchFamily="34" charset="0"/>
              <a:buChar char="•"/>
            </a:pPr>
            <a:r>
              <a:rPr lang="en-US" sz="2800" dirty="0"/>
              <a:t>Email Reply Video 1</a:t>
            </a:r>
          </a:p>
          <a:p>
            <a:pPr marL="457200" indent="-457200">
              <a:buFont typeface="Arial" panose="020B0604020202020204" pitchFamily="34" charset="0"/>
              <a:buChar char="•"/>
            </a:pPr>
            <a:r>
              <a:rPr lang="en-US" sz="2800" dirty="0"/>
              <a:t>Email Reply Video 2</a:t>
            </a:r>
          </a:p>
          <a:p>
            <a:endParaRPr lang="en-US" sz="2800" dirty="0"/>
          </a:p>
          <a:p>
            <a:pPr marL="457200" indent="-457200">
              <a:buFont typeface="Arial" panose="020B0604020202020204" pitchFamily="34" charset="0"/>
              <a:buChar char="•"/>
            </a:pPr>
            <a:r>
              <a:rPr lang="en-US" sz="2800" dirty="0"/>
              <a:t>Unit 1: Personal Progress Check</a:t>
            </a:r>
          </a:p>
        </p:txBody>
      </p:sp>
      <p:sp>
        <p:nvSpPr>
          <p:cNvPr id="5" name="TextBox 4">
            <a:extLst>
              <a:ext uri="{FF2B5EF4-FFF2-40B4-BE49-F238E27FC236}">
                <a16:creationId xmlns:a16="http://schemas.microsoft.com/office/drawing/2014/main" id="{3110A021-86E4-4406-A645-E5D2D6AAC3C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9" name="Subtitle 2">
            <a:extLst>
              <a:ext uri="{FF2B5EF4-FFF2-40B4-BE49-F238E27FC236}">
                <a16:creationId xmlns:a16="http://schemas.microsoft.com/office/drawing/2014/main" id="{C2BB3E8C-3F99-49E1-A761-A378EC5A4545}"/>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22816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C3A04C-57C0-4919-A288-231E54BCC530}"/>
              </a:ext>
            </a:extLst>
          </p:cNvPr>
          <p:cNvSpPr/>
          <p:nvPr/>
        </p:nvSpPr>
        <p:spPr>
          <a:xfrm>
            <a:off x="2743200" y="1425074"/>
            <a:ext cx="6460657" cy="5432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47FE89-DDFE-4320-BC99-365FD316DCB0}"/>
              </a:ext>
            </a:extLst>
          </p:cNvPr>
          <p:cNvSpPr txBox="1"/>
          <p:nvPr/>
        </p:nvSpPr>
        <p:spPr>
          <a:xfrm>
            <a:off x="3428420" y="1425074"/>
            <a:ext cx="5775438" cy="5201424"/>
          </a:xfrm>
          <a:prstGeom prst="rect">
            <a:avLst/>
          </a:prstGeom>
          <a:noFill/>
        </p:spPr>
        <p:txBody>
          <a:bodyPr wrap="square" rtlCol="0">
            <a:spAutoFit/>
          </a:bodyPr>
          <a:lstStyle/>
          <a:p>
            <a:r>
              <a:rPr lang="en-US" sz="2800" dirty="0"/>
              <a:t>Summative Assessment </a:t>
            </a:r>
          </a:p>
          <a:p>
            <a:endParaRPr lang="en-US" sz="2800" dirty="0"/>
          </a:p>
          <a:p>
            <a:pPr marL="457200" indent="-457200">
              <a:buFont typeface="Arial" panose="020B0604020202020204" pitchFamily="34" charset="0"/>
              <a:buChar char="•"/>
            </a:pPr>
            <a:r>
              <a:rPr lang="en-US" sz="2800" dirty="0"/>
              <a:t>Interpretative</a:t>
            </a:r>
          </a:p>
          <a:p>
            <a:pPr marL="457200" indent="-457200">
              <a:buFont typeface="Arial" panose="020B0604020202020204" pitchFamily="34" charset="0"/>
              <a:buChar char="•"/>
            </a:pPr>
            <a:r>
              <a:rPr lang="en-US" sz="2800" dirty="0"/>
              <a:t>Email</a:t>
            </a:r>
          </a:p>
          <a:p>
            <a:pPr marL="457200" indent="-457200">
              <a:buFont typeface="Arial" panose="020B0604020202020204" pitchFamily="34" charset="0"/>
              <a:buChar char="•"/>
            </a:pPr>
            <a:r>
              <a:rPr lang="en-US" sz="2800" dirty="0"/>
              <a:t>Dialogue</a:t>
            </a:r>
          </a:p>
          <a:p>
            <a:pPr marL="457200" indent="-457200">
              <a:buFont typeface="Arial" panose="020B0604020202020204" pitchFamily="34" charset="0"/>
              <a:buChar char="•"/>
            </a:pPr>
            <a:r>
              <a:rPr lang="en-US" sz="2800" dirty="0"/>
              <a:t>Essay</a:t>
            </a:r>
          </a:p>
          <a:p>
            <a:pPr marL="457200" indent="-457200">
              <a:buFont typeface="Arial" panose="020B0604020202020204" pitchFamily="34" charset="0"/>
              <a:buChar char="•"/>
            </a:pPr>
            <a:r>
              <a:rPr lang="en-US" sz="2800" dirty="0"/>
              <a:t>Cultural Comparison</a:t>
            </a:r>
          </a:p>
          <a:p>
            <a:pPr marL="457200" indent="-457200">
              <a:buFont typeface="Arial" panose="020B0604020202020204" pitchFamily="34" charset="0"/>
              <a:buChar char="•"/>
            </a:pPr>
            <a:endParaRPr lang="en-US" sz="2800" dirty="0"/>
          </a:p>
          <a:p>
            <a:r>
              <a:rPr lang="en-US" dirty="0" err="1"/>
              <a:t>Abriendo</a:t>
            </a:r>
            <a:r>
              <a:rPr lang="en-US" dirty="0"/>
              <a:t> Paso</a:t>
            </a:r>
          </a:p>
          <a:p>
            <a:r>
              <a:rPr lang="en-US" dirty="0" err="1"/>
              <a:t>Temas</a:t>
            </a:r>
            <a:r>
              <a:rPr lang="en-US" dirty="0"/>
              <a:t> y </a:t>
            </a:r>
            <a:r>
              <a:rPr lang="en-US" dirty="0" err="1"/>
              <a:t>Lecturas</a:t>
            </a:r>
            <a:endParaRPr lang="en-US" dirty="0"/>
          </a:p>
          <a:p>
            <a:r>
              <a:rPr lang="en-US" dirty="0"/>
              <a:t>AP Spanish </a:t>
            </a:r>
          </a:p>
          <a:p>
            <a:r>
              <a:rPr lang="en-US" dirty="0"/>
              <a:t>Preparation for the Language and Culture Examination</a:t>
            </a:r>
          </a:p>
          <a:p>
            <a:r>
              <a:rPr lang="en-US" sz="1200" dirty="0">
                <a:latin typeface="Arial" panose="020B0604020202020204" pitchFamily="34" charset="0"/>
                <a:cs typeface="Arial" panose="020B0604020202020204" pitchFamily="34" charset="0"/>
              </a:rPr>
              <a:t>José M. Díaz</a:t>
            </a:r>
          </a:p>
          <a:p>
            <a:r>
              <a:rPr lang="en-US" sz="1200" dirty="0">
                <a:latin typeface="Arial" panose="020B0604020202020204" pitchFamily="34" charset="0"/>
                <a:cs typeface="Arial" panose="020B0604020202020204" pitchFamily="34" charset="0"/>
              </a:rPr>
              <a:t>Pearson</a:t>
            </a:r>
          </a:p>
        </p:txBody>
      </p:sp>
      <p:sp>
        <p:nvSpPr>
          <p:cNvPr id="7" name="TextBox 6">
            <a:extLst>
              <a:ext uri="{FF2B5EF4-FFF2-40B4-BE49-F238E27FC236}">
                <a16:creationId xmlns:a16="http://schemas.microsoft.com/office/drawing/2014/main" id="{100D9EC3-E93B-48E5-AE8C-9482C9081201}"/>
              </a:ext>
            </a:extLst>
          </p:cNvPr>
          <p:cNvSpPr txBox="1"/>
          <p:nvPr/>
        </p:nvSpPr>
        <p:spPr>
          <a:xfrm>
            <a:off x="8162003" y="0"/>
            <a:ext cx="3948068" cy="400110"/>
          </a:xfrm>
          <a:prstGeom prst="rect">
            <a:avLst/>
          </a:prstGeom>
          <a:noFill/>
        </p:spPr>
        <p:txBody>
          <a:bodyPr wrap="none" rtlCol="0">
            <a:spAutoFit/>
          </a:bodyPr>
          <a:lstStyle/>
          <a:p>
            <a:r>
              <a:rPr lang="en-US" sz="2000" dirty="0">
                <a:solidFill>
                  <a:srgbClr val="00B0F0"/>
                </a:solidFill>
              </a:rPr>
              <a:t>AP Spanish Language and Culture</a:t>
            </a:r>
          </a:p>
        </p:txBody>
      </p:sp>
      <p:sp>
        <p:nvSpPr>
          <p:cNvPr id="8" name="Subtitle 2">
            <a:extLst>
              <a:ext uri="{FF2B5EF4-FFF2-40B4-BE49-F238E27FC236}">
                <a16:creationId xmlns:a16="http://schemas.microsoft.com/office/drawing/2014/main" id="{D14AC245-DC03-406C-BB2A-1B1820EB1B29}"/>
              </a:ext>
            </a:extLst>
          </p:cNvPr>
          <p:cNvSpPr txBox="1">
            <a:spLocks/>
          </p:cNvSpPr>
          <p:nvPr/>
        </p:nvSpPr>
        <p:spPr>
          <a:xfrm>
            <a:off x="174844" y="157492"/>
            <a:ext cx="5048085" cy="1267582"/>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000" cap="none" dirty="0">
                <a:solidFill>
                  <a:srgbClr val="00B0F0"/>
                </a:solidFill>
              </a:rPr>
              <a:t>Las identidades personales y públicas</a:t>
            </a:r>
          </a:p>
          <a:p>
            <a:pPr marL="342900" indent="-342900">
              <a:buFontTx/>
              <a:buChar char="-"/>
            </a:pPr>
            <a:r>
              <a:rPr lang="es-419" sz="40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28102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B8707D-AACA-4858-9809-FD311EEF3897}"/>
              </a:ext>
            </a:extLst>
          </p:cNvPr>
          <p:cNvSpPr txBox="1"/>
          <p:nvPr/>
        </p:nvSpPr>
        <p:spPr>
          <a:xfrm>
            <a:off x="8312728" y="149695"/>
            <a:ext cx="6096000" cy="369332"/>
          </a:xfrm>
          <a:prstGeom prst="rect">
            <a:avLst/>
          </a:prstGeom>
          <a:noFill/>
        </p:spPr>
        <p:txBody>
          <a:bodyPr wrap="square">
            <a:spAutoFit/>
          </a:bodyPr>
          <a:lstStyle/>
          <a:p>
            <a:r>
              <a:rPr lang="en-US" sz="1800" dirty="0">
                <a:solidFill>
                  <a:srgbClr val="00B0F0"/>
                </a:solidFill>
              </a:rPr>
              <a:t>AP Spanish Language and Culture</a:t>
            </a:r>
          </a:p>
        </p:txBody>
      </p:sp>
      <p:graphicFrame>
        <p:nvGraphicFramePr>
          <p:cNvPr id="5" name="Diagram 4">
            <a:extLst>
              <a:ext uri="{FF2B5EF4-FFF2-40B4-BE49-F238E27FC236}">
                <a16:creationId xmlns:a16="http://schemas.microsoft.com/office/drawing/2014/main" id="{A6B9E70F-B211-4E4A-A783-482C96757957}"/>
              </a:ext>
            </a:extLst>
          </p:cNvPr>
          <p:cNvGraphicFramePr/>
          <p:nvPr>
            <p:extLst>
              <p:ext uri="{D42A27DB-BD31-4B8C-83A1-F6EECF244321}">
                <p14:modId xmlns:p14="http://schemas.microsoft.com/office/powerpoint/2010/main" val="1498061285"/>
              </p:ext>
            </p:extLst>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2">
            <a:extLst>
              <a:ext uri="{FF2B5EF4-FFF2-40B4-BE49-F238E27FC236}">
                <a16:creationId xmlns:a16="http://schemas.microsoft.com/office/drawing/2014/main" id="{F60B814C-4D6E-496E-A724-4279FCC04706}"/>
              </a:ext>
            </a:extLst>
          </p:cNvPr>
          <p:cNvSpPr txBox="1">
            <a:spLocks/>
          </p:cNvSpPr>
          <p:nvPr/>
        </p:nvSpPr>
        <p:spPr>
          <a:xfrm>
            <a:off x="0" y="-8779"/>
            <a:ext cx="5353120" cy="1507546"/>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3800" cap="none" dirty="0">
                <a:solidFill>
                  <a:srgbClr val="00B0F0"/>
                </a:solidFill>
              </a:rPr>
              <a:t>Las identidades personales y públicas</a:t>
            </a:r>
          </a:p>
          <a:p>
            <a:pPr marL="342900" indent="-342900">
              <a:buFontTx/>
              <a:buChar char="-"/>
            </a:pPr>
            <a:r>
              <a:rPr lang="es-419" sz="38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05787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B8707D-AACA-4858-9809-FD311EEF3897}"/>
              </a:ext>
            </a:extLst>
          </p:cNvPr>
          <p:cNvSpPr txBox="1"/>
          <p:nvPr/>
        </p:nvSpPr>
        <p:spPr>
          <a:xfrm>
            <a:off x="8312728" y="149695"/>
            <a:ext cx="6096000" cy="369332"/>
          </a:xfrm>
          <a:prstGeom prst="rect">
            <a:avLst/>
          </a:prstGeom>
          <a:noFill/>
        </p:spPr>
        <p:txBody>
          <a:bodyPr wrap="square">
            <a:spAutoFit/>
          </a:bodyPr>
          <a:lstStyle/>
          <a:p>
            <a:r>
              <a:rPr lang="en-US" sz="1800" dirty="0">
                <a:solidFill>
                  <a:srgbClr val="00B0F0"/>
                </a:solidFill>
              </a:rPr>
              <a:t>AP Spanish Language and Culture</a:t>
            </a:r>
          </a:p>
        </p:txBody>
      </p:sp>
      <p:graphicFrame>
        <p:nvGraphicFramePr>
          <p:cNvPr id="5" name="Diagram 4">
            <a:extLst>
              <a:ext uri="{FF2B5EF4-FFF2-40B4-BE49-F238E27FC236}">
                <a16:creationId xmlns:a16="http://schemas.microsoft.com/office/drawing/2014/main" id="{A6B9E70F-B211-4E4A-A783-482C96757957}"/>
              </a:ext>
            </a:extLst>
          </p:cNvPr>
          <p:cNvGraphicFramePr/>
          <p:nvPr>
            <p:extLst>
              <p:ext uri="{D42A27DB-BD31-4B8C-83A1-F6EECF244321}">
                <p14:modId xmlns:p14="http://schemas.microsoft.com/office/powerpoint/2010/main" val="2076984307"/>
              </p:ext>
            </p:extLst>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2">
            <a:extLst>
              <a:ext uri="{FF2B5EF4-FFF2-40B4-BE49-F238E27FC236}">
                <a16:creationId xmlns:a16="http://schemas.microsoft.com/office/drawing/2014/main" id="{F60B814C-4D6E-496E-A724-4279FCC04706}"/>
              </a:ext>
            </a:extLst>
          </p:cNvPr>
          <p:cNvSpPr txBox="1">
            <a:spLocks/>
          </p:cNvSpPr>
          <p:nvPr/>
        </p:nvSpPr>
        <p:spPr>
          <a:xfrm>
            <a:off x="0" y="-8779"/>
            <a:ext cx="5353120" cy="1507546"/>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3800" cap="none" dirty="0">
                <a:solidFill>
                  <a:srgbClr val="00B0F0"/>
                </a:solidFill>
              </a:rPr>
              <a:t>Las identidades personales y públicas</a:t>
            </a:r>
          </a:p>
          <a:p>
            <a:pPr marL="342900" indent="-342900">
              <a:buFontTx/>
              <a:buChar char="-"/>
            </a:pPr>
            <a:r>
              <a:rPr lang="es-419" sz="38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407028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30" y="2116292"/>
            <a:ext cx="11028340" cy="2625415"/>
          </a:xfrm>
        </p:spPr>
        <p:txBody>
          <a:bodyPr>
            <a:normAutofit/>
          </a:bodyPr>
          <a:lstStyle/>
          <a:p>
            <a:pPr algn="l"/>
            <a:r>
              <a:rPr lang="es-419" sz="4800" dirty="0"/>
              <a:t>Escucha el siguiente poema y subraya las cosas que se prohíben en estos versos.</a:t>
            </a:r>
            <a:br>
              <a:rPr lang="es-419" sz="3600" dirty="0"/>
            </a:br>
            <a:br>
              <a:rPr lang="en-US" sz="1600" dirty="0"/>
            </a:br>
            <a:endParaRPr lang="en-US" sz="1600" dirty="0"/>
          </a:p>
        </p:txBody>
      </p:sp>
      <p:sp>
        <p:nvSpPr>
          <p:cNvPr id="5" name="TextBox 4">
            <a:extLst>
              <a:ext uri="{FF2B5EF4-FFF2-40B4-BE49-F238E27FC236}">
                <a16:creationId xmlns:a16="http://schemas.microsoft.com/office/drawing/2014/main" id="{823FC6B9-EEE7-4070-8490-F0F1C16BDF86}"/>
              </a:ext>
            </a:extLst>
          </p:cNvPr>
          <p:cNvSpPr txBox="1"/>
          <p:nvPr/>
        </p:nvSpPr>
        <p:spPr>
          <a:xfrm>
            <a:off x="8312728" y="149695"/>
            <a:ext cx="3744953" cy="369332"/>
          </a:xfrm>
          <a:prstGeom prst="rect">
            <a:avLst/>
          </a:prstGeom>
          <a:noFill/>
        </p:spPr>
        <p:txBody>
          <a:bodyPr wrap="square">
            <a:spAutoFit/>
          </a:bodyPr>
          <a:lstStyle/>
          <a:p>
            <a:r>
              <a:rPr lang="en-US" sz="1800" dirty="0">
                <a:solidFill>
                  <a:srgbClr val="00B0F0"/>
                </a:solidFill>
              </a:rPr>
              <a:t>AP Spanish Language and Culture</a:t>
            </a:r>
          </a:p>
        </p:txBody>
      </p:sp>
      <p:sp>
        <p:nvSpPr>
          <p:cNvPr id="8" name="Subtitle 2">
            <a:extLst>
              <a:ext uri="{FF2B5EF4-FFF2-40B4-BE49-F238E27FC236}">
                <a16:creationId xmlns:a16="http://schemas.microsoft.com/office/drawing/2014/main" id="{719A508F-B03C-496A-8F60-31497E491FF9}"/>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da Prohibido (Alfredo Cuervo Barrero)- Por Ricardo Dari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91905" y="1301858"/>
            <a:ext cx="7408190" cy="5556142"/>
          </a:xfrm>
          <a:prstGeom prst="rect">
            <a:avLst/>
          </a:prstGeom>
        </p:spPr>
      </p:pic>
      <p:sp>
        <p:nvSpPr>
          <p:cNvPr id="10" name="Subtitle 2">
            <a:extLst>
              <a:ext uri="{FF2B5EF4-FFF2-40B4-BE49-F238E27FC236}">
                <a16:creationId xmlns:a16="http://schemas.microsoft.com/office/drawing/2014/main" id="{7913A417-A4E5-4D2A-9B99-1DEB3118DFAD}"/>
              </a:ext>
            </a:extLst>
          </p:cNvPr>
          <p:cNvSpPr txBox="1">
            <a:spLocks/>
          </p:cNvSpPr>
          <p:nvPr/>
        </p:nvSpPr>
        <p:spPr>
          <a:xfrm>
            <a:off x="174844" y="157492"/>
            <a:ext cx="4722620" cy="114436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3300" cap="none" dirty="0">
                <a:solidFill>
                  <a:srgbClr val="00B0F0"/>
                </a:solidFill>
              </a:rPr>
              <a:t>Las identidades personales y públicas</a:t>
            </a:r>
          </a:p>
          <a:p>
            <a:pPr marL="342900" indent="-342900">
              <a:buFontTx/>
              <a:buChar char="-"/>
            </a:pPr>
            <a:r>
              <a:rPr lang="es-419" sz="33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11" name="TextBox 10">
            <a:extLst>
              <a:ext uri="{FF2B5EF4-FFF2-40B4-BE49-F238E27FC236}">
                <a16:creationId xmlns:a16="http://schemas.microsoft.com/office/drawing/2014/main" id="{8BE45895-0078-40D8-A7F3-4494FF3D57F4}"/>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Tree>
    <p:extLst>
      <p:ext uri="{BB962C8B-B14F-4D97-AF65-F5344CB8AC3E}">
        <p14:creationId xmlns:p14="http://schemas.microsoft.com/office/powerpoint/2010/main" val="1425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933" y="1993691"/>
            <a:ext cx="11670223" cy="3479855"/>
          </a:xfrm>
        </p:spPr>
        <p:txBody>
          <a:bodyPr>
            <a:normAutofit fontScale="90000"/>
          </a:bodyPr>
          <a:lstStyle/>
          <a:p>
            <a:pPr algn="l"/>
            <a:br>
              <a:rPr lang="es-419" sz="3600" dirty="0"/>
            </a:br>
            <a:br>
              <a:rPr lang="es-419" sz="3600" dirty="0"/>
            </a:br>
            <a:r>
              <a:rPr lang="es-419" sz="3600" dirty="0"/>
              <a:t>1. Ahora escoge 5 de esas cosas y escríbelas afirmativamente, es decir, lo que el poeta quiere que la persona haga. </a:t>
            </a:r>
            <a:br>
              <a:rPr lang="es-419" sz="3600" dirty="0"/>
            </a:br>
            <a:br>
              <a:rPr lang="es-419" sz="3600" dirty="0"/>
            </a:br>
            <a:r>
              <a:rPr lang="es-419" sz="3600" dirty="0"/>
              <a:t>2. Para terminar, escribe un párrafo explicando la relación entre lo que dice el poeta y la autoestima utilizando los 5 versos que escogiste. </a:t>
            </a:r>
            <a:br>
              <a:rPr lang="en-US" sz="1600" dirty="0"/>
            </a:br>
            <a:endParaRPr lang="en-US" sz="1600" dirty="0"/>
          </a:p>
        </p:txBody>
      </p:sp>
      <p:sp>
        <p:nvSpPr>
          <p:cNvPr id="5" name="TextBox 4">
            <a:extLst>
              <a:ext uri="{FF2B5EF4-FFF2-40B4-BE49-F238E27FC236}">
                <a16:creationId xmlns:a16="http://schemas.microsoft.com/office/drawing/2014/main" id="{823FC6B9-EEE7-4070-8490-F0F1C16BDF86}"/>
              </a:ext>
            </a:extLst>
          </p:cNvPr>
          <p:cNvSpPr txBox="1"/>
          <p:nvPr/>
        </p:nvSpPr>
        <p:spPr>
          <a:xfrm>
            <a:off x="8312728" y="149695"/>
            <a:ext cx="3744953" cy="369332"/>
          </a:xfrm>
          <a:prstGeom prst="rect">
            <a:avLst/>
          </a:prstGeom>
          <a:noFill/>
        </p:spPr>
        <p:txBody>
          <a:bodyPr wrap="square">
            <a:spAutoFit/>
          </a:bodyPr>
          <a:lstStyle/>
          <a:p>
            <a:r>
              <a:rPr lang="en-US" sz="1800" dirty="0">
                <a:solidFill>
                  <a:srgbClr val="00B0F0"/>
                </a:solidFill>
              </a:rPr>
              <a:t>AP Spanish Language and Culture</a:t>
            </a:r>
          </a:p>
        </p:txBody>
      </p:sp>
      <p:sp>
        <p:nvSpPr>
          <p:cNvPr id="8" name="Subtitle 2">
            <a:extLst>
              <a:ext uri="{FF2B5EF4-FFF2-40B4-BE49-F238E27FC236}">
                <a16:creationId xmlns:a16="http://schemas.microsoft.com/office/drawing/2014/main" id="{719A508F-B03C-496A-8F60-31497E491FF9}"/>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Tree>
    <p:extLst>
      <p:ext uri="{BB962C8B-B14F-4D97-AF65-F5344CB8AC3E}">
        <p14:creationId xmlns:p14="http://schemas.microsoft.com/office/powerpoint/2010/main" val="1319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956" y="2477835"/>
            <a:ext cx="11633200" cy="2073965"/>
          </a:xfrm>
        </p:spPr>
        <p:txBody>
          <a:bodyPr>
            <a:noAutofit/>
          </a:bodyPr>
          <a:lstStyle/>
          <a:p>
            <a:pPr algn="l"/>
            <a:r>
              <a:rPr lang="es-419" sz="4400" dirty="0"/>
              <a:t>Observa la siguiente imagen y contesta las preguntas que le siguen.</a:t>
            </a:r>
          </a:p>
        </p:txBody>
      </p:sp>
      <p:sp>
        <p:nvSpPr>
          <p:cNvPr id="7" name="Subtitle 2">
            <a:extLst>
              <a:ext uri="{FF2B5EF4-FFF2-40B4-BE49-F238E27FC236}">
                <a16:creationId xmlns:a16="http://schemas.microsoft.com/office/drawing/2014/main" id="{6678CC2C-EA98-436C-B896-DCDD79FCCACE}"/>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5000" cap="none" dirty="0">
                <a:solidFill>
                  <a:srgbClr val="00B0F0"/>
                </a:solidFill>
              </a:rPr>
              <a:t>Las identidades personales y públicas</a:t>
            </a:r>
          </a:p>
          <a:p>
            <a:pPr marL="342900" indent="-342900">
              <a:buFontTx/>
              <a:buChar char="-"/>
            </a:pPr>
            <a:r>
              <a:rPr lang="es-419" sz="50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8" name="TextBox 7">
            <a:extLst>
              <a:ext uri="{FF2B5EF4-FFF2-40B4-BE49-F238E27FC236}">
                <a16:creationId xmlns:a16="http://schemas.microsoft.com/office/drawing/2014/main" id="{F101790E-B226-4FD4-A588-57DD9A6A70A3}"/>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0BB9A6-D130-4CD5-9C89-5BA25A9AA724}"/>
              </a:ext>
            </a:extLst>
          </p:cNvPr>
          <p:cNvPicPr>
            <a:picLocks noChangeAspect="1"/>
          </p:cNvPicPr>
          <p:nvPr/>
        </p:nvPicPr>
        <p:blipFill>
          <a:blip r:embed="rId2"/>
          <a:stretch>
            <a:fillRect/>
          </a:stretch>
        </p:blipFill>
        <p:spPr>
          <a:xfrm>
            <a:off x="3681675" y="666428"/>
            <a:ext cx="4828649" cy="6191574"/>
          </a:xfrm>
          <a:prstGeom prst="rect">
            <a:avLst/>
          </a:prstGeom>
        </p:spPr>
      </p:pic>
      <p:sp>
        <p:nvSpPr>
          <p:cNvPr id="4" name="Subtitle 2">
            <a:extLst>
              <a:ext uri="{FF2B5EF4-FFF2-40B4-BE49-F238E27FC236}">
                <a16:creationId xmlns:a16="http://schemas.microsoft.com/office/drawing/2014/main" id="{3C551B46-875F-4D9E-B2AB-5CBEA4AFB4E6}"/>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5" name="TextBox 4">
            <a:extLst>
              <a:ext uri="{FF2B5EF4-FFF2-40B4-BE49-F238E27FC236}">
                <a16:creationId xmlns:a16="http://schemas.microsoft.com/office/drawing/2014/main" id="{DF4A90EB-FC66-4E6B-922B-538045260FEE}"/>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Tree>
    <p:extLst>
      <p:ext uri="{BB962C8B-B14F-4D97-AF65-F5344CB8AC3E}">
        <p14:creationId xmlns:p14="http://schemas.microsoft.com/office/powerpoint/2010/main" val="361267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1193369"/>
            <a:ext cx="11474715" cy="5953955"/>
          </a:xfrm>
        </p:spPr>
        <p:txBody>
          <a:bodyPr>
            <a:normAutofit fontScale="90000"/>
          </a:bodyPr>
          <a:lstStyle/>
          <a:p>
            <a:pPr algn="l"/>
            <a:r>
              <a:rPr lang="es-419" sz="3600" dirty="0"/>
              <a:t>1. ¿Qué ocurre en la foto?</a:t>
            </a:r>
            <a:br>
              <a:rPr lang="es-419" sz="3600" dirty="0"/>
            </a:br>
            <a:br>
              <a:rPr lang="es-419" sz="3600" dirty="0"/>
            </a:br>
            <a:r>
              <a:rPr lang="es-419" sz="3600" dirty="0"/>
              <a:t>2. ¿Tiene el gato una imagen favorable de si mismo? ¿Cómo lo sabes?</a:t>
            </a:r>
            <a:br>
              <a:rPr lang="es-419" sz="3600" dirty="0"/>
            </a:br>
            <a:br>
              <a:rPr lang="es-419" sz="3600" dirty="0"/>
            </a:br>
            <a:r>
              <a:rPr lang="es-419" sz="3600" dirty="0"/>
              <a:t>3. ¿Crees que los demás ven la misma imagen cuando miran al gato? Explica.</a:t>
            </a:r>
            <a:br>
              <a:rPr lang="es-419" sz="3600" dirty="0"/>
            </a:br>
            <a:br>
              <a:rPr lang="es-419" sz="3600" dirty="0"/>
            </a:br>
            <a:r>
              <a:rPr lang="es-419" sz="3600" dirty="0"/>
              <a:t>4. ¿Te parece que es bueno o malo tener ese tipo de autoestima? ¿Por qué? Da algunos ejemplos que apoyen tu opinión. </a:t>
            </a:r>
            <a:br>
              <a:rPr lang="en-US" sz="4400" dirty="0"/>
            </a:br>
            <a:endParaRPr lang="en-US" sz="4400" dirty="0"/>
          </a:p>
        </p:txBody>
      </p:sp>
      <p:sp>
        <p:nvSpPr>
          <p:cNvPr id="4" name="Subtitle 2">
            <a:extLst>
              <a:ext uri="{FF2B5EF4-FFF2-40B4-BE49-F238E27FC236}">
                <a16:creationId xmlns:a16="http://schemas.microsoft.com/office/drawing/2014/main" id="{99941F5E-07E5-4650-B757-3C8A28DE8741}"/>
              </a:ext>
            </a:extLst>
          </p:cNvPr>
          <p:cNvSpPr txBox="1">
            <a:spLocks/>
          </p:cNvSpPr>
          <p:nvPr/>
        </p:nvSpPr>
        <p:spPr>
          <a:xfrm>
            <a:off x="174844" y="157492"/>
            <a:ext cx="5353120" cy="1507546"/>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s-419" sz="4600" cap="none" dirty="0">
                <a:solidFill>
                  <a:srgbClr val="00B0F0"/>
                </a:solidFill>
              </a:rPr>
              <a:t>Las identidades personales y públicas</a:t>
            </a:r>
          </a:p>
          <a:p>
            <a:pPr marL="342900" indent="-342900">
              <a:buFontTx/>
              <a:buChar char="-"/>
            </a:pPr>
            <a:r>
              <a:rPr lang="es-419" sz="4600" cap="none" dirty="0">
                <a:solidFill>
                  <a:srgbClr val="00B0F0"/>
                </a:solidFill>
              </a:rPr>
              <a:t>La autoestima</a:t>
            </a:r>
          </a:p>
          <a:p>
            <a:pPr marL="342900" indent="-342900">
              <a:buFontTx/>
              <a:buChar char="-"/>
            </a:pPr>
            <a:endParaRPr lang="es-419" sz="5000" cap="none" dirty="0">
              <a:solidFill>
                <a:srgbClr val="00B0F0"/>
              </a:solidFill>
            </a:endParaRPr>
          </a:p>
          <a:p>
            <a:endParaRPr lang="es-419" sz="5000" cap="none" dirty="0">
              <a:solidFill>
                <a:srgbClr val="00B0F0"/>
              </a:solidFill>
            </a:endParaRPr>
          </a:p>
          <a:p>
            <a:pPr>
              <a:buFontTx/>
              <a:buChar char="-"/>
            </a:pPr>
            <a:endParaRPr lang="en-US" dirty="0">
              <a:solidFill>
                <a:schemeClr val="accent4">
                  <a:lumMod val="40000"/>
                  <a:lumOff val="60000"/>
                </a:schemeClr>
              </a:solidFill>
            </a:endParaRPr>
          </a:p>
        </p:txBody>
      </p:sp>
      <p:sp>
        <p:nvSpPr>
          <p:cNvPr id="5" name="TextBox 4">
            <a:extLst>
              <a:ext uri="{FF2B5EF4-FFF2-40B4-BE49-F238E27FC236}">
                <a16:creationId xmlns:a16="http://schemas.microsoft.com/office/drawing/2014/main" id="{994B4EE2-314F-4645-BD2E-CB0E9CD0297A}"/>
              </a:ext>
            </a:extLst>
          </p:cNvPr>
          <p:cNvSpPr txBox="1"/>
          <p:nvPr/>
        </p:nvSpPr>
        <p:spPr>
          <a:xfrm>
            <a:off x="8312728" y="149695"/>
            <a:ext cx="3704428" cy="369332"/>
          </a:xfrm>
          <a:prstGeom prst="rect">
            <a:avLst/>
          </a:prstGeom>
          <a:noFill/>
        </p:spPr>
        <p:txBody>
          <a:bodyPr wrap="square">
            <a:spAutoFit/>
          </a:bodyPr>
          <a:lstStyle/>
          <a:p>
            <a:r>
              <a:rPr lang="en-US" sz="1800" dirty="0">
                <a:solidFill>
                  <a:srgbClr val="00B0F0"/>
                </a:solidFill>
              </a:rPr>
              <a:t>AP Spanish Language and Culture</a:t>
            </a:r>
          </a:p>
        </p:txBody>
      </p:sp>
    </p:spTree>
    <p:extLst>
      <p:ext uri="{BB962C8B-B14F-4D97-AF65-F5344CB8AC3E}">
        <p14:creationId xmlns:p14="http://schemas.microsoft.com/office/powerpoint/2010/main" val="3090917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2190</TotalTime>
  <Words>988</Words>
  <Application>Microsoft Office PowerPoint</Application>
  <PresentationFormat>Widescreen</PresentationFormat>
  <Paragraphs>118</Paragraphs>
  <Slides>14</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Calisto MT</vt:lpstr>
      <vt:lpstr>PT Serif</vt:lpstr>
      <vt:lpstr>Times New Roman</vt:lpstr>
      <vt:lpstr>Trebuchet MS</vt:lpstr>
      <vt:lpstr>Wingdings 2</vt:lpstr>
      <vt:lpstr>Wingdings 3</vt:lpstr>
      <vt:lpstr>Slate</vt:lpstr>
      <vt:lpstr>PowerPoint Presentation</vt:lpstr>
      <vt:lpstr>PowerPoint Presentation</vt:lpstr>
      <vt:lpstr>PowerPoint Presentation</vt:lpstr>
      <vt:lpstr>Escucha el siguiente poema y subraya las cosas que se prohíben en estos versos.  </vt:lpstr>
      <vt:lpstr>PowerPoint Presentation</vt:lpstr>
      <vt:lpstr>  1. Ahora escoge 5 de esas cosas y escríbelas afirmativamente, es decir, lo que el poeta quiere que la persona haga.   2. Para terminar, escribe un párrafo explicando la relación entre lo que dice el poeta y la autoestima utilizando los 5 versos que escogiste.  </vt:lpstr>
      <vt:lpstr>Observa la siguiente imagen y contesta las preguntas que le siguen.</vt:lpstr>
      <vt:lpstr>PowerPoint Presentation</vt:lpstr>
      <vt:lpstr>1. ¿Qué ocurre en la foto?  2. ¿Tiene el gato una imagen favorable de si mismo? ¿Cómo lo sabes?  3. ¿Crees que los demás ven la misma imagen cuando miran al gato? Explica.  4. ¿Te parece que es bueno o malo tener ese tipo de autoestima? ¿Por qué? Da algunos ejemplos que apoyen tu opinión.  </vt:lpstr>
      <vt:lpstr>Borges y yo Jorge Luis Borges</vt:lpstr>
      <vt:lpstr>Borges y yo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 la imagen de la página 58 y contesta las preguntas que le siguen.</dc:title>
  <dc:creator>Jorge Espana</dc:creator>
  <cp:lastModifiedBy>Espana, Jorge</cp:lastModifiedBy>
  <cp:revision>52</cp:revision>
  <dcterms:created xsi:type="dcterms:W3CDTF">2015-09-13T21:49:46Z</dcterms:created>
  <dcterms:modified xsi:type="dcterms:W3CDTF">2022-06-01T15:42:34Z</dcterms:modified>
</cp:coreProperties>
</file>