
<file path=[Content_Types].xml><?xml version="1.0" encoding="utf-8"?>
<Types xmlns="http://schemas.openxmlformats.org/package/2006/content-types">
  <Default Extension="avi" ContentType="video/x-msvideo"/>
  <Default Extension="docx" ContentType="application/vnd.openxmlformats-officedocument.wordprocessingml.documen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00" r:id="rId1"/>
  </p:sldMasterIdLst>
  <p:notesMasterIdLst>
    <p:notesMasterId r:id="rId36"/>
  </p:notesMasterIdLst>
  <p:sldIdLst>
    <p:sldId id="302" r:id="rId2"/>
    <p:sldId id="303" r:id="rId3"/>
    <p:sldId id="308" r:id="rId4"/>
    <p:sldId id="277" r:id="rId5"/>
    <p:sldId id="283" r:id="rId6"/>
    <p:sldId id="296" r:id="rId7"/>
    <p:sldId id="271" r:id="rId8"/>
    <p:sldId id="278" r:id="rId9"/>
    <p:sldId id="293" r:id="rId10"/>
    <p:sldId id="285" r:id="rId11"/>
    <p:sldId id="295" r:id="rId12"/>
    <p:sldId id="286" r:id="rId13"/>
    <p:sldId id="291" r:id="rId14"/>
    <p:sldId id="288" r:id="rId15"/>
    <p:sldId id="287" r:id="rId16"/>
    <p:sldId id="294" r:id="rId17"/>
    <p:sldId id="280" r:id="rId18"/>
    <p:sldId id="274" r:id="rId19"/>
    <p:sldId id="289" r:id="rId20"/>
    <p:sldId id="301" r:id="rId21"/>
    <p:sldId id="290" r:id="rId22"/>
    <p:sldId id="281" r:id="rId23"/>
    <p:sldId id="282" r:id="rId24"/>
    <p:sldId id="275" r:id="rId25"/>
    <p:sldId id="279" r:id="rId26"/>
    <p:sldId id="284" r:id="rId27"/>
    <p:sldId id="298" r:id="rId28"/>
    <p:sldId id="299" r:id="rId29"/>
    <p:sldId id="300" r:id="rId30"/>
    <p:sldId id="292" r:id="rId31"/>
    <p:sldId id="304" r:id="rId32"/>
    <p:sldId id="305" r:id="rId33"/>
    <p:sldId id="306" r:id="rId34"/>
    <p:sldId id="307"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108" autoAdjust="0"/>
  </p:normalViewPr>
  <p:slideViewPr>
    <p:cSldViewPr snapToGrid="0">
      <p:cViewPr varScale="1">
        <p:scale>
          <a:sx n="57" d="100"/>
          <a:sy n="57" d="100"/>
        </p:scale>
        <p:origin x="1016" y="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705FE0-AF93-4B48-BAF7-118701416AE8}" type="doc">
      <dgm:prSet loTypeId="urn:microsoft.com/office/officeart/2011/layout/TabList" loCatId="list" qsTypeId="urn:microsoft.com/office/officeart/2005/8/quickstyle/3d2" qsCatId="3D" csTypeId="urn:microsoft.com/office/officeart/2005/8/colors/accent1_2" csCatId="accent1" phldr="1"/>
      <dgm:spPr/>
      <dgm:t>
        <a:bodyPr/>
        <a:lstStyle/>
        <a:p>
          <a:endParaRPr lang="en-US"/>
        </a:p>
      </dgm:t>
    </dgm:pt>
    <dgm:pt modelId="{640008D1-1104-4CD7-9794-1700AAA8AA93}">
      <dgm:prSet phldrT="[Text]" custT="1"/>
      <dgm:spPr/>
      <dgm:t>
        <a:bodyPr/>
        <a:lstStyle/>
        <a:p>
          <a:r>
            <a:rPr lang="en-US" sz="3600" dirty="0" err="1"/>
            <a:t>Obra</a:t>
          </a:r>
          <a:r>
            <a:rPr lang="en-US" sz="4400" dirty="0"/>
            <a:t>:</a:t>
          </a:r>
        </a:p>
      </dgm:t>
    </dgm:pt>
    <dgm:pt modelId="{7527ECB2-CC48-4744-9E92-F12BB2AAB040}" type="parTrans" cxnId="{F4452888-F325-4F55-BE2D-8701F07EE32B}">
      <dgm:prSet/>
      <dgm:spPr/>
      <dgm:t>
        <a:bodyPr/>
        <a:lstStyle/>
        <a:p>
          <a:endParaRPr lang="en-US"/>
        </a:p>
      </dgm:t>
    </dgm:pt>
    <dgm:pt modelId="{ABCF5368-DAF6-4A04-8FE0-F69A0FCA3F8D}" type="sibTrans" cxnId="{F4452888-F325-4F55-BE2D-8701F07EE32B}">
      <dgm:prSet/>
      <dgm:spPr/>
      <dgm:t>
        <a:bodyPr/>
        <a:lstStyle/>
        <a:p>
          <a:endParaRPr lang="en-US"/>
        </a:p>
      </dgm:t>
    </dgm:pt>
    <dgm:pt modelId="{047CC675-E510-4A2A-BF3A-5E53C8B476AE}">
      <dgm:prSet phldrT="[Text]" custT="1"/>
      <dgm:spPr/>
      <dgm:t>
        <a:bodyPr/>
        <a:lstStyle/>
        <a:p>
          <a:r>
            <a:rPr lang="en-US" sz="2000" i="1" dirty="0">
              <a:latin typeface="+mj-lt"/>
            </a:rPr>
            <a:t>San Manuel Bueno, </a:t>
          </a:r>
          <a:r>
            <a:rPr lang="en-US" sz="2000" i="1" dirty="0" err="1">
              <a:latin typeface="+mj-lt"/>
            </a:rPr>
            <a:t>mártir</a:t>
          </a:r>
          <a:r>
            <a:rPr lang="en-US" sz="2000" i="1" dirty="0">
              <a:latin typeface="+mj-lt"/>
            </a:rPr>
            <a:t> </a:t>
          </a:r>
          <a:r>
            <a:rPr lang="en-US" sz="2000" i="0" dirty="0">
              <a:latin typeface="+mj-lt"/>
            </a:rPr>
            <a:t>de Miguel de Unamuno</a:t>
          </a:r>
          <a:endParaRPr lang="en-US" sz="2000" dirty="0">
            <a:latin typeface="+mj-lt"/>
          </a:endParaRPr>
        </a:p>
      </dgm:t>
    </dgm:pt>
    <dgm:pt modelId="{0B6CE6DD-A2A6-48FC-AAC1-6177F6F5FF34}" type="parTrans" cxnId="{F48BDBA7-5AE7-4874-B6E2-B1D2A7665300}">
      <dgm:prSet/>
      <dgm:spPr/>
      <dgm:t>
        <a:bodyPr/>
        <a:lstStyle/>
        <a:p>
          <a:endParaRPr lang="en-US"/>
        </a:p>
      </dgm:t>
    </dgm:pt>
    <dgm:pt modelId="{2081FDA8-39A3-47D1-A9F9-8EE83DD4C709}" type="sibTrans" cxnId="{F48BDBA7-5AE7-4874-B6E2-B1D2A7665300}">
      <dgm:prSet/>
      <dgm:spPr/>
      <dgm:t>
        <a:bodyPr/>
        <a:lstStyle/>
        <a:p>
          <a:endParaRPr lang="en-US"/>
        </a:p>
      </dgm:t>
    </dgm:pt>
    <dgm:pt modelId="{2FD8BD6E-D272-42B8-A915-00ED4D03666B}">
      <dgm:prSet phldrT="[Text]"/>
      <dgm:spPr/>
      <dgm:t>
        <a:bodyPr/>
        <a:lstStyle/>
        <a:p>
          <a:endParaRPr lang="en-US" dirty="0"/>
        </a:p>
      </dgm:t>
    </dgm:pt>
    <dgm:pt modelId="{E3529BFD-6E28-4F5C-AA1E-D614F6C9CAA5}" type="parTrans" cxnId="{391CFC8B-F30B-4149-9FCB-08368A2F79A6}">
      <dgm:prSet/>
      <dgm:spPr/>
      <dgm:t>
        <a:bodyPr/>
        <a:lstStyle/>
        <a:p>
          <a:endParaRPr lang="en-US"/>
        </a:p>
      </dgm:t>
    </dgm:pt>
    <dgm:pt modelId="{6C7E5F0B-2EF8-4AA0-98E9-8D289D07212C}" type="sibTrans" cxnId="{391CFC8B-F30B-4149-9FCB-08368A2F79A6}">
      <dgm:prSet/>
      <dgm:spPr/>
      <dgm:t>
        <a:bodyPr/>
        <a:lstStyle/>
        <a:p>
          <a:endParaRPr lang="en-US"/>
        </a:p>
      </dgm:t>
    </dgm:pt>
    <dgm:pt modelId="{A3962A81-EB49-45C6-84F5-EF7EC92258DD}">
      <dgm:prSet phldrT="[Text]" custT="1"/>
      <dgm:spPr/>
      <dgm:t>
        <a:bodyPr/>
        <a:lstStyle/>
        <a:p>
          <a:r>
            <a:rPr lang="en-US" sz="3600" dirty="0" err="1"/>
            <a:t>Tema</a:t>
          </a:r>
          <a:r>
            <a:rPr lang="en-US" sz="4400" dirty="0"/>
            <a:t>:</a:t>
          </a:r>
        </a:p>
      </dgm:t>
    </dgm:pt>
    <dgm:pt modelId="{D0327B41-19F9-44BC-A6AD-1084902142D6}" type="parTrans" cxnId="{565A88A8-7692-427A-B193-5806479D992B}">
      <dgm:prSet/>
      <dgm:spPr/>
      <dgm:t>
        <a:bodyPr/>
        <a:lstStyle/>
        <a:p>
          <a:endParaRPr lang="en-US"/>
        </a:p>
      </dgm:t>
    </dgm:pt>
    <dgm:pt modelId="{52D2B5C0-64B4-4F33-898B-8040D2D8CF3B}" type="sibTrans" cxnId="{565A88A8-7692-427A-B193-5806479D992B}">
      <dgm:prSet/>
      <dgm:spPr/>
      <dgm:t>
        <a:bodyPr/>
        <a:lstStyle/>
        <a:p>
          <a:endParaRPr lang="en-US"/>
        </a:p>
      </dgm:t>
    </dgm:pt>
    <dgm:pt modelId="{C343C3D1-853D-47A2-B76D-CBA6EFECD39A}">
      <dgm:prSet phldrT="[Text]" custT="1"/>
      <dgm:spPr/>
      <dgm:t>
        <a:bodyPr/>
        <a:lstStyle/>
        <a:p>
          <a:pPr>
            <a:buFont typeface="Arial" panose="020B0604020202020204" pitchFamily="34" charset="0"/>
            <a:buNone/>
          </a:pPr>
          <a:endParaRPr lang="es-419" sz="4000" dirty="0">
            <a:effectLst/>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000" dirty="0"/>
            <a:t>La </a:t>
          </a:r>
          <a:r>
            <a:rPr lang="en-US" sz="3000" dirty="0" err="1"/>
            <a:t>dualidad</a:t>
          </a:r>
          <a:r>
            <a:rPr lang="en-US" sz="3000" dirty="0"/>
            <a:t> del ser y </a:t>
          </a:r>
          <a:r>
            <a:rPr lang="en-US" sz="3000" dirty="0" err="1"/>
            <a:t>el</a:t>
          </a:r>
          <a:r>
            <a:rPr lang="en-US" sz="3000" dirty="0"/>
            <a:t> enigma de la </a:t>
          </a:r>
          <a:r>
            <a:rPr lang="en-US" sz="3000" dirty="0" err="1"/>
            <a:t>existencia</a:t>
          </a:r>
          <a:endParaRPr lang="en-US" sz="3000" dirty="0"/>
        </a:p>
      </dgm:t>
    </dgm:pt>
    <dgm:pt modelId="{C5780A92-A2C0-49F3-B75C-C16AEE896AAE}" type="parTrans" cxnId="{728B5071-A196-4210-8FCC-45BDA9760047}">
      <dgm:prSet/>
      <dgm:spPr/>
      <dgm:t>
        <a:bodyPr/>
        <a:lstStyle/>
        <a:p>
          <a:endParaRPr lang="en-US"/>
        </a:p>
      </dgm:t>
    </dgm:pt>
    <dgm:pt modelId="{B05739E4-3FB6-49B1-8461-986935CBC050}" type="sibTrans" cxnId="{728B5071-A196-4210-8FCC-45BDA9760047}">
      <dgm:prSet/>
      <dgm:spPr/>
      <dgm:t>
        <a:bodyPr/>
        <a:lstStyle/>
        <a:p>
          <a:endParaRPr lang="en-US"/>
        </a:p>
      </dgm:t>
    </dgm:pt>
    <dgm:pt modelId="{E55212AC-9268-4FE4-AA52-3E27B99D2289}">
      <dgm:prSet phldrT="[Text]"/>
      <dgm:spPr/>
      <dgm:t>
        <a:bodyPr/>
        <a:lstStyle/>
        <a:p>
          <a:endParaRPr lang="en-US" dirty="0"/>
        </a:p>
      </dgm:t>
    </dgm:pt>
    <dgm:pt modelId="{4039D239-83F4-4C38-AA9C-73BD8DD4E609}" type="parTrans" cxnId="{C015ABC0-6524-4EB1-A516-6928AB40C9B2}">
      <dgm:prSet/>
      <dgm:spPr/>
      <dgm:t>
        <a:bodyPr/>
        <a:lstStyle/>
        <a:p>
          <a:endParaRPr lang="en-US"/>
        </a:p>
      </dgm:t>
    </dgm:pt>
    <dgm:pt modelId="{25732756-8B2C-479D-9754-E591F5E3EDF6}" type="sibTrans" cxnId="{C015ABC0-6524-4EB1-A516-6928AB40C9B2}">
      <dgm:prSet/>
      <dgm:spPr/>
      <dgm:t>
        <a:bodyPr/>
        <a:lstStyle/>
        <a:p>
          <a:endParaRPr lang="en-US"/>
        </a:p>
      </dgm:t>
    </dgm:pt>
    <dgm:pt modelId="{984071B3-780F-4CE4-9EB9-1E4F79CA484F}">
      <dgm:prSet phldrT="[Text]" custT="1"/>
      <dgm:spPr/>
      <dgm:t>
        <a:bodyPr/>
        <a:lstStyle/>
        <a:p>
          <a:r>
            <a:rPr lang="en-US" sz="3600" dirty="0" err="1"/>
            <a:t>Conceptos</a:t>
          </a:r>
          <a:r>
            <a:rPr lang="en-US" sz="3600" dirty="0"/>
            <a:t>:</a:t>
          </a:r>
        </a:p>
      </dgm:t>
    </dgm:pt>
    <dgm:pt modelId="{66E2A653-E77F-4736-9BC4-73DC25EB6591}" type="parTrans" cxnId="{98E9837F-6673-4FC9-8E91-21DA685F0D34}">
      <dgm:prSet/>
      <dgm:spPr/>
      <dgm:t>
        <a:bodyPr/>
        <a:lstStyle/>
        <a:p>
          <a:endParaRPr lang="en-US"/>
        </a:p>
      </dgm:t>
    </dgm:pt>
    <dgm:pt modelId="{5B154C37-F26B-472A-B5C6-CC688A7773FA}" type="sibTrans" cxnId="{98E9837F-6673-4FC9-8E91-21DA685F0D34}">
      <dgm:prSet/>
      <dgm:spPr/>
      <dgm:t>
        <a:bodyPr/>
        <a:lstStyle/>
        <a:p>
          <a:endParaRPr lang="en-US"/>
        </a:p>
      </dgm:t>
    </dgm:pt>
    <dgm:pt modelId="{863625FB-FE80-4EA9-A03D-B92F410FD417}">
      <dgm:prSet phldrT="[Text]"/>
      <dgm:spPr/>
      <dgm:t>
        <a:bodyPr/>
        <a:lstStyle/>
        <a:p>
          <a:r>
            <a:rPr lang="en-US" dirty="0"/>
            <a:t>La </a:t>
          </a:r>
          <a:r>
            <a:rPr lang="en-US" dirty="0" err="1"/>
            <a:t>construcción</a:t>
          </a:r>
          <a:r>
            <a:rPr lang="en-US" dirty="0"/>
            <a:t> de la </a:t>
          </a:r>
          <a:r>
            <a:rPr lang="en-US" dirty="0" err="1"/>
            <a:t>realidad</a:t>
          </a:r>
          <a:r>
            <a:rPr lang="en-US" dirty="0"/>
            <a:t>, La </a:t>
          </a:r>
          <a:r>
            <a:rPr lang="en-US" dirty="0" err="1"/>
            <a:t>fe</a:t>
          </a:r>
          <a:r>
            <a:rPr lang="en-US" dirty="0"/>
            <a:t> o </a:t>
          </a:r>
          <a:r>
            <a:rPr lang="en-US" dirty="0" err="1"/>
            <a:t>falta</a:t>
          </a:r>
          <a:r>
            <a:rPr lang="en-US" dirty="0"/>
            <a:t> de </a:t>
          </a:r>
          <a:r>
            <a:rPr lang="en-US" dirty="0" err="1"/>
            <a:t>fe</a:t>
          </a:r>
          <a:endParaRPr lang="en-US" dirty="0"/>
        </a:p>
      </dgm:t>
    </dgm:pt>
    <dgm:pt modelId="{73155A6D-907B-450F-9D0B-DBDA000DB458}" type="parTrans" cxnId="{9D29F793-DA30-4365-86CF-5D29F280F921}">
      <dgm:prSet/>
      <dgm:spPr/>
      <dgm:t>
        <a:bodyPr/>
        <a:lstStyle/>
        <a:p>
          <a:endParaRPr lang="en-US"/>
        </a:p>
      </dgm:t>
    </dgm:pt>
    <dgm:pt modelId="{D63B25DC-2FC8-4077-9390-7E399CF9C67F}" type="sibTrans" cxnId="{9D29F793-DA30-4365-86CF-5D29F280F921}">
      <dgm:prSet/>
      <dgm:spPr/>
      <dgm:t>
        <a:bodyPr/>
        <a:lstStyle/>
        <a:p>
          <a:endParaRPr lang="en-US"/>
        </a:p>
      </dgm:t>
    </dgm:pt>
    <dgm:pt modelId="{A57A449F-0568-41B4-B19D-F59B60F8A1D6}">
      <dgm:prSet phldrT="[Text]"/>
      <dgm:spPr/>
      <dgm:t>
        <a:bodyPr/>
        <a:lstStyle/>
        <a:p>
          <a:endParaRPr lang="en-US" dirty="0"/>
        </a:p>
      </dgm:t>
    </dgm:pt>
    <dgm:pt modelId="{0AB22B6F-ACFB-469F-AB8C-063D8210E29E}" type="parTrans" cxnId="{9E8E6AC1-E8A9-4432-BE89-0EE2E1B985FA}">
      <dgm:prSet/>
      <dgm:spPr/>
      <dgm:t>
        <a:bodyPr/>
        <a:lstStyle/>
        <a:p>
          <a:endParaRPr lang="en-US"/>
        </a:p>
      </dgm:t>
    </dgm:pt>
    <dgm:pt modelId="{04C43E28-C68D-4DB0-A582-B58A9BF500BC}" type="sibTrans" cxnId="{9E8E6AC1-E8A9-4432-BE89-0EE2E1B985FA}">
      <dgm:prSet/>
      <dgm:spPr/>
      <dgm:t>
        <a:bodyPr/>
        <a:lstStyle/>
        <a:p>
          <a:endParaRPr lang="en-US"/>
        </a:p>
      </dgm:t>
    </dgm:pt>
    <dgm:pt modelId="{78F2B8E2-44D8-449B-9736-92D6BDF68A43}">
      <dgm:prSet phldrT="[Text]" custT="1"/>
      <dgm:spPr/>
      <dgm:t>
        <a:bodyPr/>
        <a:lstStyle/>
        <a:p>
          <a:r>
            <a:rPr lang="en-US" sz="3600" dirty="0" err="1"/>
            <a:t>Contextos</a:t>
          </a:r>
          <a:r>
            <a:rPr lang="en-US" sz="3600" dirty="0"/>
            <a:t>:</a:t>
          </a:r>
        </a:p>
      </dgm:t>
    </dgm:pt>
    <dgm:pt modelId="{4B0C8457-F743-4604-AF15-7006A431331A}" type="sibTrans" cxnId="{C1D02083-216F-4CA4-80A8-FDD539A908BA}">
      <dgm:prSet/>
      <dgm:spPr/>
      <dgm:t>
        <a:bodyPr/>
        <a:lstStyle/>
        <a:p>
          <a:endParaRPr lang="es-419"/>
        </a:p>
      </dgm:t>
    </dgm:pt>
    <dgm:pt modelId="{419A3CA6-050F-4A52-9B32-49E76D8A5D85}" type="parTrans" cxnId="{C1D02083-216F-4CA4-80A8-FDD539A908BA}">
      <dgm:prSet/>
      <dgm:spPr/>
      <dgm:t>
        <a:bodyPr/>
        <a:lstStyle/>
        <a:p>
          <a:endParaRPr lang="es-419"/>
        </a:p>
      </dgm:t>
    </dgm:pt>
    <dgm:pt modelId="{754C4E62-11F5-49E9-BAB1-728A6B3E3425}" type="pres">
      <dgm:prSet presAssocID="{65705FE0-AF93-4B48-BAF7-118701416AE8}" presName="Name0" presStyleCnt="0">
        <dgm:presLayoutVars>
          <dgm:chMax/>
          <dgm:chPref val="3"/>
          <dgm:dir/>
          <dgm:animOne val="branch"/>
          <dgm:animLvl val="lvl"/>
        </dgm:presLayoutVars>
      </dgm:prSet>
      <dgm:spPr/>
    </dgm:pt>
    <dgm:pt modelId="{A7243C8B-7BD2-4B14-8623-D0252608257B}" type="pres">
      <dgm:prSet presAssocID="{640008D1-1104-4CD7-9794-1700AAA8AA93}" presName="composite" presStyleCnt="0"/>
      <dgm:spPr/>
    </dgm:pt>
    <dgm:pt modelId="{0EE180FE-DB03-4BA7-8E62-AD408CDE9397}" type="pres">
      <dgm:prSet presAssocID="{640008D1-1104-4CD7-9794-1700AAA8AA93}" presName="FirstChild" presStyleLbl="revTx" presStyleIdx="0" presStyleCnt="7" custLinFactNeighborX="0" custLinFactNeighborY="12898">
        <dgm:presLayoutVars>
          <dgm:chMax val="0"/>
          <dgm:chPref val="0"/>
          <dgm:bulletEnabled val="1"/>
        </dgm:presLayoutVars>
      </dgm:prSet>
      <dgm:spPr/>
    </dgm:pt>
    <dgm:pt modelId="{1150A5F4-EE77-4CDA-94D6-F85236EEFC42}" type="pres">
      <dgm:prSet presAssocID="{640008D1-1104-4CD7-9794-1700AAA8AA93}" presName="Parent" presStyleLbl="alignNode1" presStyleIdx="0" presStyleCnt="4">
        <dgm:presLayoutVars>
          <dgm:chMax val="3"/>
          <dgm:chPref val="3"/>
          <dgm:bulletEnabled val="1"/>
        </dgm:presLayoutVars>
      </dgm:prSet>
      <dgm:spPr/>
    </dgm:pt>
    <dgm:pt modelId="{2AAB42DD-ED12-45FE-AAB8-55B01987ADEE}" type="pres">
      <dgm:prSet presAssocID="{640008D1-1104-4CD7-9794-1700AAA8AA93}" presName="Accent" presStyleLbl="parChTrans1D1" presStyleIdx="0" presStyleCnt="4"/>
      <dgm:spPr/>
    </dgm:pt>
    <dgm:pt modelId="{641B860B-2F19-49DD-BA04-9E9E80F1759A}" type="pres">
      <dgm:prSet presAssocID="{640008D1-1104-4CD7-9794-1700AAA8AA93}" presName="Child" presStyleLbl="revTx" presStyleIdx="1" presStyleCnt="7">
        <dgm:presLayoutVars>
          <dgm:chMax val="0"/>
          <dgm:chPref val="0"/>
          <dgm:bulletEnabled val="1"/>
        </dgm:presLayoutVars>
      </dgm:prSet>
      <dgm:spPr/>
    </dgm:pt>
    <dgm:pt modelId="{645F3FFA-1A54-43BD-BDE8-B98DD144A385}" type="pres">
      <dgm:prSet presAssocID="{ABCF5368-DAF6-4A04-8FE0-F69A0FCA3F8D}" presName="sibTrans" presStyleCnt="0"/>
      <dgm:spPr/>
    </dgm:pt>
    <dgm:pt modelId="{CAEB579F-1F4F-4013-AB79-EB58011CCEC3}" type="pres">
      <dgm:prSet presAssocID="{A3962A81-EB49-45C6-84F5-EF7EC92258DD}" presName="composite" presStyleCnt="0"/>
      <dgm:spPr/>
    </dgm:pt>
    <dgm:pt modelId="{5CBE4250-DDFF-44D4-A0B9-4AB8931DAAE8}" type="pres">
      <dgm:prSet presAssocID="{A3962A81-EB49-45C6-84F5-EF7EC92258DD}" presName="FirstChild" presStyleLbl="revTx" presStyleIdx="2" presStyleCnt="7" custLinFactNeighborX="0" custLinFactNeighborY="23953">
        <dgm:presLayoutVars>
          <dgm:chMax val="0"/>
          <dgm:chPref val="0"/>
          <dgm:bulletEnabled val="1"/>
        </dgm:presLayoutVars>
      </dgm:prSet>
      <dgm:spPr/>
    </dgm:pt>
    <dgm:pt modelId="{E44E6DDC-FD25-4A7A-9133-257D802A4F28}" type="pres">
      <dgm:prSet presAssocID="{A3962A81-EB49-45C6-84F5-EF7EC92258DD}" presName="Parent" presStyleLbl="alignNode1" presStyleIdx="1" presStyleCnt="4">
        <dgm:presLayoutVars>
          <dgm:chMax val="3"/>
          <dgm:chPref val="3"/>
          <dgm:bulletEnabled val="1"/>
        </dgm:presLayoutVars>
      </dgm:prSet>
      <dgm:spPr/>
    </dgm:pt>
    <dgm:pt modelId="{5EB5D3D5-D263-41DA-AE50-E0446F6E0464}" type="pres">
      <dgm:prSet presAssocID="{A3962A81-EB49-45C6-84F5-EF7EC92258DD}" presName="Accent" presStyleLbl="parChTrans1D1" presStyleIdx="1" presStyleCnt="4"/>
      <dgm:spPr/>
    </dgm:pt>
    <dgm:pt modelId="{C995FD61-0CE5-4DA4-BBD0-5902EF36B083}" type="pres">
      <dgm:prSet presAssocID="{A3962A81-EB49-45C6-84F5-EF7EC92258DD}" presName="Child" presStyleLbl="revTx" presStyleIdx="3" presStyleCnt="7">
        <dgm:presLayoutVars>
          <dgm:chMax val="0"/>
          <dgm:chPref val="0"/>
          <dgm:bulletEnabled val="1"/>
        </dgm:presLayoutVars>
      </dgm:prSet>
      <dgm:spPr/>
    </dgm:pt>
    <dgm:pt modelId="{B1284700-F080-4FE7-A485-87F653DB1C29}" type="pres">
      <dgm:prSet presAssocID="{52D2B5C0-64B4-4F33-898B-8040D2D8CF3B}" presName="sibTrans" presStyleCnt="0"/>
      <dgm:spPr/>
    </dgm:pt>
    <dgm:pt modelId="{4C11A6BE-B23E-4D53-96DE-3B9395225F3F}" type="pres">
      <dgm:prSet presAssocID="{984071B3-780F-4CE4-9EB9-1E4F79CA484F}" presName="composite" presStyleCnt="0"/>
      <dgm:spPr/>
    </dgm:pt>
    <dgm:pt modelId="{B568BA0E-0716-4780-A270-AC7C60E064F2}" type="pres">
      <dgm:prSet presAssocID="{984071B3-780F-4CE4-9EB9-1E4F79CA484F}" presName="FirstChild" presStyleLbl="revTx" presStyleIdx="4" presStyleCnt="7" custScaleX="96618" custScaleY="115737" custLinFactNeighborX="296" custLinFactNeighborY="1843">
        <dgm:presLayoutVars>
          <dgm:chMax val="0"/>
          <dgm:chPref val="0"/>
          <dgm:bulletEnabled val="1"/>
        </dgm:presLayoutVars>
      </dgm:prSet>
      <dgm:spPr/>
    </dgm:pt>
    <dgm:pt modelId="{D382A6FD-64F4-4DA1-9048-6024F65AEE00}" type="pres">
      <dgm:prSet presAssocID="{984071B3-780F-4CE4-9EB9-1E4F79CA484F}" presName="Parent" presStyleLbl="alignNode1" presStyleIdx="2" presStyleCnt="4" custScaleX="106907" custScaleY="113194" custLinFactNeighborX="1983" custLinFactNeighborY="-1937">
        <dgm:presLayoutVars>
          <dgm:chMax val="3"/>
          <dgm:chPref val="3"/>
          <dgm:bulletEnabled val="1"/>
        </dgm:presLayoutVars>
      </dgm:prSet>
      <dgm:spPr/>
    </dgm:pt>
    <dgm:pt modelId="{3A202E5A-3F4C-4A85-A751-46A476A1B2E7}" type="pres">
      <dgm:prSet presAssocID="{984071B3-780F-4CE4-9EB9-1E4F79CA484F}" presName="Accent" presStyleLbl="parChTrans1D1" presStyleIdx="2" presStyleCnt="4" custSzY="45720" custScaleX="100000" custLinFactY="41112" custLinFactNeighborX="-699" custLinFactNeighborY="100000"/>
      <dgm:spPr/>
    </dgm:pt>
    <dgm:pt modelId="{189D0994-E954-4098-9E32-22E9F3EEB122}" type="pres">
      <dgm:prSet presAssocID="{984071B3-780F-4CE4-9EB9-1E4F79CA484F}" presName="Child" presStyleLbl="revTx" presStyleIdx="5" presStyleCnt="7" custScaleY="100324">
        <dgm:presLayoutVars>
          <dgm:chMax val="0"/>
          <dgm:chPref val="0"/>
          <dgm:bulletEnabled val="1"/>
        </dgm:presLayoutVars>
      </dgm:prSet>
      <dgm:spPr/>
    </dgm:pt>
    <dgm:pt modelId="{9FD63153-B0D6-4485-807D-11C160DB09C6}" type="pres">
      <dgm:prSet presAssocID="{5B154C37-F26B-472A-B5C6-CC688A7773FA}" presName="sibTrans" presStyleCnt="0"/>
      <dgm:spPr/>
    </dgm:pt>
    <dgm:pt modelId="{62DE3175-F865-434A-8646-0B269F02EEB5}" type="pres">
      <dgm:prSet presAssocID="{78F2B8E2-44D8-449B-9736-92D6BDF68A43}" presName="composite" presStyleCnt="0"/>
      <dgm:spPr/>
    </dgm:pt>
    <dgm:pt modelId="{FDBAA7CC-601D-4B31-98A0-4AB1204967CB}" type="pres">
      <dgm:prSet presAssocID="{78F2B8E2-44D8-449B-9736-92D6BDF68A43}" presName="FirstChild" presStyleLbl="revTx" presStyleIdx="6" presStyleCnt="7">
        <dgm:presLayoutVars>
          <dgm:chMax val="0"/>
          <dgm:chPref val="0"/>
          <dgm:bulletEnabled val="1"/>
        </dgm:presLayoutVars>
      </dgm:prSet>
      <dgm:spPr/>
    </dgm:pt>
    <dgm:pt modelId="{BEB9629A-BC81-42D9-AD7A-82A73B46C28D}" type="pres">
      <dgm:prSet presAssocID="{78F2B8E2-44D8-449B-9736-92D6BDF68A43}" presName="Parent" presStyleLbl="alignNode1" presStyleIdx="3" presStyleCnt="4" custScaleX="106907" custScaleY="113194" custLinFactNeighborX="1983" custLinFactNeighborY="-1937">
        <dgm:presLayoutVars>
          <dgm:chMax val="3"/>
          <dgm:chPref val="3"/>
          <dgm:bulletEnabled val="1"/>
        </dgm:presLayoutVars>
      </dgm:prSet>
      <dgm:spPr/>
    </dgm:pt>
    <dgm:pt modelId="{A8507F35-CA8A-44E3-8CB3-19E3901AAE9E}" type="pres">
      <dgm:prSet presAssocID="{78F2B8E2-44D8-449B-9736-92D6BDF68A43}" presName="Accent" presStyleLbl="parChTrans1D1" presStyleIdx="3" presStyleCnt="4"/>
      <dgm:spPr/>
    </dgm:pt>
  </dgm:ptLst>
  <dgm:cxnLst>
    <dgm:cxn modelId="{1781E204-EB33-4037-AE43-FAEE3D9EA2FD}" type="presOf" srcId="{78F2B8E2-44D8-449B-9736-92D6BDF68A43}" destId="{BEB9629A-BC81-42D9-AD7A-82A73B46C28D}" srcOrd="0" destOrd="0" presId="urn:microsoft.com/office/officeart/2011/layout/TabList"/>
    <dgm:cxn modelId="{C5870413-93B1-4318-8F44-3D205C92C806}" type="presOf" srcId="{863625FB-FE80-4EA9-A03D-B92F410FD417}" destId="{B568BA0E-0716-4780-A270-AC7C60E064F2}" srcOrd="0" destOrd="0" presId="urn:microsoft.com/office/officeart/2011/layout/TabList"/>
    <dgm:cxn modelId="{A889846D-2996-4795-A528-C03FB939A9C2}" type="presOf" srcId="{A3962A81-EB49-45C6-84F5-EF7EC92258DD}" destId="{E44E6DDC-FD25-4A7A-9133-257D802A4F28}" srcOrd="0" destOrd="0" presId="urn:microsoft.com/office/officeart/2011/layout/TabList"/>
    <dgm:cxn modelId="{728B5071-A196-4210-8FCC-45BDA9760047}" srcId="{A3962A81-EB49-45C6-84F5-EF7EC92258DD}" destId="{C343C3D1-853D-47A2-B76D-CBA6EFECD39A}" srcOrd="0" destOrd="0" parTransId="{C5780A92-A2C0-49F3-B75C-C16AEE896AAE}" sibTransId="{B05739E4-3FB6-49B1-8461-986935CBC050}"/>
    <dgm:cxn modelId="{76EE0B56-D834-4C0C-B3D3-AB874527328F}" type="presOf" srcId="{640008D1-1104-4CD7-9794-1700AAA8AA93}" destId="{1150A5F4-EE77-4CDA-94D6-F85236EEFC42}" srcOrd="0" destOrd="0" presId="urn:microsoft.com/office/officeart/2011/layout/TabList"/>
    <dgm:cxn modelId="{98E9837F-6673-4FC9-8E91-21DA685F0D34}" srcId="{65705FE0-AF93-4B48-BAF7-118701416AE8}" destId="{984071B3-780F-4CE4-9EB9-1E4F79CA484F}" srcOrd="2" destOrd="0" parTransId="{66E2A653-E77F-4736-9BC4-73DC25EB6591}" sibTransId="{5B154C37-F26B-472A-B5C6-CC688A7773FA}"/>
    <dgm:cxn modelId="{C1D02083-216F-4CA4-80A8-FDD539A908BA}" srcId="{65705FE0-AF93-4B48-BAF7-118701416AE8}" destId="{78F2B8E2-44D8-449B-9736-92D6BDF68A43}" srcOrd="3" destOrd="0" parTransId="{419A3CA6-050F-4A52-9B32-49E76D8A5D85}" sibTransId="{4B0C8457-F743-4604-AF15-7006A431331A}"/>
    <dgm:cxn modelId="{15C21887-CD48-449F-BE73-EBAD3BF06E0D}" type="presOf" srcId="{C343C3D1-853D-47A2-B76D-CBA6EFECD39A}" destId="{5CBE4250-DDFF-44D4-A0B9-4AB8931DAAE8}" srcOrd="0" destOrd="0" presId="urn:microsoft.com/office/officeart/2011/layout/TabList"/>
    <dgm:cxn modelId="{F4452888-F325-4F55-BE2D-8701F07EE32B}" srcId="{65705FE0-AF93-4B48-BAF7-118701416AE8}" destId="{640008D1-1104-4CD7-9794-1700AAA8AA93}" srcOrd="0" destOrd="0" parTransId="{7527ECB2-CC48-4744-9E92-F12BB2AAB040}" sibTransId="{ABCF5368-DAF6-4A04-8FE0-F69A0FCA3F8D}"/>
    <dgm:cxn modelId="{391CFC8B-F30B-4149-9FCB-08368A2F79A6}" srcId="{640008D1-1104-4CD7-9794-1700AAA8AA93}" destId="{2FD8BD6E-D272-42B8-A915-00ED4D03666B}" srcOrd="1" destOrd="0" parTransId="{E3529BFD-6E28-4F5C-AA1E-D614F6C9CAA5}" sibTransId="{6C7E5F0B-2EF8-4AA0-98E9-8D289D07212C}"/>
    <dgm:cxn modelId="{9D29F793-DA30-4365-86CF-5D29F280F921}" srcId="{984071B3-780F-4CE4-9EB9-1E4F79CA484F}" destId="{863625FB-FE80-4EA9-A03D-B92F410FD417}" srcOrd="0" destOrd="0" parTransId="{73155A6D-907B-450F-9D0B-DBDA000DB458}" sibTransId="{D63B25DC-2FC8-4077-9390-7E399CF9C67F}"/>
    <dgm:cxn modelId="{F48BDBA7-5AE7-4874-B6E2-B1D2A7665300}" srcId="{640008D1-1104-4CD7-9794-1700AAA8AA93}" destId="{047CC675-E510-4A2A-BF3A-5E53C8B476AE}" srcOrd="0" destOrd="0" parTransId="{0B6CE6DD-A2A6-48FC-AAC1-6177F6F5FF34}" sibTransId="{2081FDA8-39A3-47D1-A9F9-8EE83DD4C709}"/>
    <dgm:cxn modelId="{565A88A8-7692-427A-B193-5806479D992B}" srcId="{65705FE0-AF93-4B48-BAF7-118701416AE8}" destId="{A3962A81-EB49-45C6-84F5-EF7EC92258DD}" srcOrd="1" destOrd="0" parTransId="{D0327B41-19F9-44BC-A6AD-1084902142D6}" sibTransId="{52D2B5C0-64B4-4F33-898B-8040D2D8CF3B}"/>
    <dgm:cxn modelId="{79CEF2B8-5394-459E-8628-0D5A587978B5}" type="presOf" srcId="{2FD8BD6E-D272-42B8-A915-00ED4D03666B}" destId="{641B860B-2F19-49DD-BA04-9E9E80F1759A}" srcOrd="0" destOrd="0" presId="urn:microsoft.com/office/officeart/2011/layout/TabList"/>
    <dgm:cxn modelId="{C015ABC0-6524-4EB1-A516-6928AB40C9B2}" srcId="{A3962A81-EB49-45C6-84F5-EF7EC92258DD}" destId="{E55212AC-9268-4FE4-AA52-3E27B99D2289}" srcOrd="1" destOrd="0" parTransId="{4039D239-83F4-4C38-AA9C-73BD8DD4E609}" sibTransId="{25732756-8B2C-479D-9754-E591F5E3EDF6}"/>
    <dgm:cxn modelId="{9E8E6AC1-E8A9-4432-BE89-0EE2E1B985FA}" srcId="{984071B3-780F-4CE4-9EB9-1E4F79CA484F}" destId="{A57A449F-0568-41B4-B19D-F59B60F8A1D6}" srcOrd="1" destOrd="0" parTransId="{0AB22B6F-ACFB-469F-AB8C-063D8210E29E}" sibTransId="{04C43E28-C68D-4DB0-A582-B58A9BF500BC}"/>
    <dgm:cxn modelId="{092CA2C4-7AFA-4EEB-BD07-A2FCBD9599A8}" type="presOf" srcId="{A57A449F-0568-41B4-B19D-F59B60F8A1D6}" destId="{189D0994-E954-4098-9E32-22E9F3EEB122}" srcOrd="0" destOrd="0" presId="urn:microsoft.com/office/officeart/2011/layout/TabList"/>
    <dgm:cxn modelId="{16BE65D9-2A7A-4A2F-AF62-7E83589B0B92}" type="presOf" srcId="{047CC675-E510-4A2A-BF3A-5E53C8B476AE}" destId="{0EE180FE-DB03-4BA7-8E62-AD408CDE9397}" srcOrd="0" destOrd="0" presId="urn:microsoft.com/office/officeart/2011/layout/TabList"/>
    <dgm:cxn modelId="{3E6617E4-3964-483A-90E3-B59554ABA71D}" type="presOf" srcId="{984071B3-780F-4CE4-9EB9-1E4F79CA484F}" destId="{D382A6FD-64F4-4DA1-9048-6024F65AEE00}" srcOrd="0" destOrd="0" presId="urn:microsoft.com/office/officeart/2011/layout/TabList"/>
    <dgm:cxn modelId="{49E772F8-3A1F-4790-81C5-25728E21FB14}" type="presOf" srcId="{65705FE0-AF93-4B48-BAF7-118701416AE8}" destId="{754C4E62-11F5-49E9-BAB1-728A6B3E3425}" srcOrd="0" destOrd="0" presId="urn:microsoft.com/office/officeart/2011/layout/TabList"/>
    <dgm:cxn modelId="{C831C6FF-A7A2-4815-80CB-2DFE90C5A1CA}" type="presOf" srcId="{E55212AC-9268-4FE4-AA52-3E27B99D2289}" destId="{C995FD61-0CE5-4DA4-BBD0-5902EF36B083}" srcOrd="0" destOrd="0" presId="urn:microsoft.com/office/officeart/2011/layout/TabList"/>
    <dgm:cxn modelId="{DC6F1014-B8D3-401B-AC7F-57F217A583D7}" type="presParOf" srcId="{754C4E62-11F5-49E9-BAB1-728A6B3E3425}" destId="{A7243C8B-7BD2-4B14-8623-D0252608257B}" srcOrd="0" destOrd="0" presId="urn:microsoft.com/office/officeart/2011/layout/TabList"/>
    <dgm:cxn modelId="{80F31DC5-5941-4498-B8B7-EFE2B2E1EB16}" type="presParOf" srcId="{A7243C8B-7BD2-4B14-8623-D0252608257B}" destId="{0EE180FE-DB03-4BA7-8E62-AD408CDE9397}" srcOrd="0" destOrd="0" presId="urn:microsoft.com/office/officeart/2011/layout/TabList"/>
    <dgm:cxn modelId="{8E52A097-CFF1-46A2-A990-F5FB57EA2F50}" type="presParOf" srcId="{A7243C8B-7BD2-4B14-8623-D0252608257B}" destId="{1150A5F4-EE77-4CDA-94D6-F85236EEFC42}" srcOrd="1" destOrd="0" presId="urn:microsoft.com/office/officeart/2011/layout/TabList"/>
    <dgm:cxn modelId="{EED14BFC-8A90-43AA-8A42-A497900080EF}" type="presParOf" srcId="{A7243C8B-7BD2-4B14-8623-D0252608257B}" destId="{2AAB42DD-ED12-45FE-AAB8-55B01987ADEE}" srcOrd="2" destOrd="0" presId="urn:microsoft.com/office/officeart/2011/layout/TabList"/>
    <dgm:cxn modelId="{9752069B-016B-435E-ACE7-E9BEEC1E8202}" type="presParOf" srcId="{754C4E62-11F5-49E9-BAB1-728A6B3E3425}" destId="{641B860B-2F19-49DD-BA04-9E9E80F1759A}" srcOrd="1" destOrd="0" presId="urn:microsoft.com/office/officeart/2011/layout/TabList"/>
    <dgm:cxn modelId="{CE55FC6E-A30B-4222-9CEA-9B1C09D2F31E}" type="presParOf" srcId="{754C4E62-11F5-49E9-BAB1-728A6B3E3425}" destId="{645F3FFA-1A54-43BD-BDE8-B98DD144A385}" srcOrd="2" destOrd="0" presId="urn:microsoft.com/office/officeart/2011/layout/TabList"/>
    <dgm:cxn modelId="{B3BEB27B-0605-4C3C-91B7-1C310A5A27B5}" type="presParOf" srcId="{754C4E62-11F5-49E9-BAB1-728A6B3E3425}" destId="{CAEB579F-1F4F-4013-AB79-EB58011CCEC3}" srcOrd="3" destOrd="0" presId="urn:microsoft.com/office/officeart/2011/layout/TabList"/>
    <dgm:cxn modelId="{2134EF37-581F-43E9-8A0C-54CCB8DCD583}" type="presParOf" srcId="{CAEB579F-1F4F-4013-AB79-EB58011CCEC3}" destId="{5CBE4250-DDFF-44D4-A0B9-4AB8931DAAE8}" srcOrd="0" destOrd="0" presId="urn:microsoft.com/office/officeart/2011/layout/TabList"/>
    <dgm:cxn modelId="{84B1BCBB-AA07-46F7-B5D3-B985F2B91CBB}" type="presParOf" srcId="{CAEB579F-1F4F-4013-AB79-EB58011CCEC3}" destId="{E44E6DDC-FD25-4A7A-9133-257D802A4F28}" srcOrd="1" destOrd="0" presId="urn:microsoft.com/office/officeart/2011/layout/TabList"/>
    <dgm:cxn modelId="{284000E2-73E1-46D9-828A-F4028458A366}" type="presParOf" srcId="{CAEB579F-1F4F-4013-AB79-EB58011CCEC3}" destId="{5EB5D3D5-D263-41DA-AE50-E0446F6E0464}" srcOrd="2" destOrd="0" presId="urn:microsoft.com/office/officeart/2011/layout/TabList"/>
    <dgm:cxn modelId="{75E88EFF-BD2A-4DC7-99E7-B1306F71C072}" type="presParOf" srcId="{754C4E62-11F5-49E9-BAB1-728A6B3E3425}" destId="{C995FD61-0CE5-4DA4-BBD0-5902EF36B083}" srcOrd="4" destOrd="0" presId="urn:microsoft.com/office/officeart/2011/layout/TabList"/>
    <dgm:cxn modelId="{0BF93DD4-3CC9-421D-A09C-898B03A2C1D4}" type="presParOf" srcId="{754C4E62-11F5-49E9-BAB1-728A6B3E3425}" destId="{B1284700-F080-4FE7-A485-87F653DB1C29}" srcOrd="5" destOrd="0" presId="urn:microsoft.com/office/officeart/2011/layout/TabList"/>
    <dgm:cxn modelId="{96F6A6C3-41E1-43D0-BE60-D9CDEE55E125}" type="presParOf" srcId="{754C4E62-11F5-49E9-BAB1-728A6B3E3425}" destId="{4C11A6BE-B23E-4D53-96DE-3B9395225F3F}" srcOrd="6" destOrd="0" presId="urn:microsoft.com/office/officeart/2011/layout/TabList"/>
    <dgm:cxn modelId="{A2D5C38E-C2A2-4580-B22C-FD0F3F990FF4}" type="presParOf" srcId="{4C11A6BE-B23E-4D53-96DE-3B9395225F3F}" destId="{B568BA0E-0716-4780-A270-AC7C60E064F2}" srcOrd="0" destOrd="0" presId="urn:microsoft.com/office/officeart/2011/layout/TabList"/>
    <dgm:cxn modelId="{02DEDB9A-11D9-405A-A223-C6B0F1BD1849}" type="presParOf" srcId="{4C11A6BE-B23E-4D53-96DE-3B9395225F3F}" destId="{D382A6FD-64F4-4DA1-9048-6024F65AEE00}" srcOrd="1" destOrd="0" presId="urn:microsoft.com/office/officeart/2011/layout/TabList"/>
    <dgm:cxn modelId="{4C1C1DD3-165B-4AB4-981A-14CBEFDE41AB}" type="presParOf" srcId="{4C11A6BE-B23E-4D53-96DE-3B9395225F3F}" destId="{3A202E5A-3F4C-4A85-A751-46A476A1B2E7}" srcOrd="2" destOrd="0" presId="urn:microsoft.com/office/officeart/2011/layout/TabList"/>
    <dgm:cxn modelId="{797EFA52-6BBD-4521-AF32-72E799BB44AD}" type="presParOf" srcId="{754C4E62-11F5-49E9-BAB1-728A6B3E3425}" destId="{189D0994-E954-4098-9E32-22E9F3EEB122}" srcOrd="7" destOrd="0" presId="urn:microsoft.com/office/officeart/2011/layout/TabList"/>
    <dgm:cxn modelId="{DF2F1ED2-1481-49E3-ADDC-BE06E6A3EC64}" type="presParOf" srcId="{754C4E62-11F5-49E9-BAB1-728A6B3E3425}" destId="{9FD63153-B0D6-4485-807D-11C160DB09C6}" srcOrd="8" destOrd="0" presId="urn:microsoft.com/office/officeart/2011/layout/TabList"/>
    <dgm:cxn modelId="{E4A3E83A-09B5-4E78-8A47-5498CCC34A15}" type="presParOf" srcId="{754C4E62-11F5-49E9-BAB1-728A6B3E3425}" destId="{62DE3175-F865-434A-8646-0B269F02EEB5}" srcOrd="9" destOrd="0" presId="urn:microsoft.com/office/officeart/2011/layout/TabList"/>
    <dgm:cxn modelId="{E27C963A-C2CE-4692-A1EA-F67CFE724071}" type="presParOf" srcId="{62DE3175-F865-434A-8646-0B269F02EEB5}" destId="{FDBAA7CC-601D-4B31-98A0-4AB1204967CB}" srcOrd="0" destOrd="0" presId="urn:microsoft.com/office/officeart/2011/layout/TabList"/>
    <dgm:cxn modelId="{8FFA6EEF-CA4D-496F-8303-29FA5017A48E}" type="presParOf" srcId="{62DE3175-F865-434A-8646-0B269F02EEB5}" destId="{BEB9629A-BC81-42D9-AD7A-82A73B46C28D}" srcOrd="1" destOrd="0" presId="urn:microsoft.com/office/officeart/2011/layout/TabList"/>
    <dgm:cxn modelId="{CE8EF18A-3EA8-44FE-8456-CE6835C098D2}" type="presParOf" srcId="{62DE3175-F865-434A-8646-0B269F02EEB5}" destId="{A8507F35-CA8A-44E3-8CB3-19E3901AAE9E}"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F78ECE-1810-4A4F-A355-31E948AA8C3D}"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3D45FC2A-770F-4F09-970A-BAE85B919066}">
      <dgm:prSet phldrT="[Text]" custT="1"/>
      <dgm:spPr/>
      <dgm:t>
        <a:bodyPr/>
        <a:lstStyle/>
        <a:p>
          <a:r>
            <a:rPr lang="en-US" sz="2800" dirty="0"/>
            <a:t>Skills and learning objectives</a:t>
          </a:r>
        </a:p>
      </dgm:t>
    </dgm:pt>
    <dgm:pt modelId="{7303CC77-C044-497A-952A-4ADFFBC012F8}" type="parTrans" cxnId="{F09D0BF9-864D-4EF4-BFD9-3E132F95452C}">
      <dgm:prSet/>
      <dgm:spPr/>
      <dgm:t>
        <a:bodyPr/>
        <a:lstStyle/>
        <a:p>
          <a:endParaRPr lang="en-US"/>
        </a:p>
      </dgm:t>
    </dgm:pt>
    <dgm:pt modelId="{032AC25F-39CF-4A69-A446-CECD170E4C12}" type="sibTrans" cxnId="{F09D0BF9-864D-4EF4-BFD9-3E132F95452C}">
      <dgm:prSet/>
      <dgm:spPr/>
      <dgm:t>
        <a:bodyPr/>
        <a:lstStyle/>
        <a:p>
          <a:endParaRPr lang="en-US"/>
        </a:p>
      </dgm:t>
    </dgm:pt>
    <dgm:pt modelId="{0809F476-B66C-46A8-8B7E-86343F442390}">
      <dgm:prSet phldrT="[Text]"/>
      <dgm:spPr/>
      <dgm:t>
        <a:bodyPr/>
        <a:lstStyle/>
        <a:p>
          <a:pPr algn="l"/>
          <a:r>
            <a:rPr lang="en-US" dirty="0"/>
            <a:t>2.G Explain how a text </a:t>
          </a:r>
          <a:r>
            <a:rPr lang="es-419" dirty="0" err="1"/>
            <a:t>reflects</a:t>
          </a:r>
          <a:r>
            <a:rPr lang="es-419" dirty="0"/>
            <a:t> </a:t>
          </a:r>
          <a:r>
            <a:rPr lang="es-419" dirty="0" err="1"/>
            <a:t>or</a:t>
          </a:r>
          <a:r>
            <a:rPr lang="es-419" dirty="0"/>
            <a:t> </a:t>
          </a:r>
          <a:r>
            <a:rPr lang="es-419" dirty="0" err="1"/>
            <a:t>challenges</a:t>
          </a:r>
          <a:r>
            <a:rPr lang="es-419" dirty="0"/>
            <a:t> </a:t>
          </a:r>
          <a:r>
            <a:rPr lang="es-419" dirty="0" err="1"/>
            <a:t>perceptions</a:t>
          </a:r>
          <a:r>
            <a:rPr lang="es-419" dirty="0"/>
            <a:t> </a:t>
          </a:r>
          <a:r>
            <a:rPr lang="es-419" dirty="0" err="1"/>
            <a:t>of</a:t>
          </a:r>
          <a:r>
            <a:rPr lang="es-419" dirty="0"/>
            <a:t> a </a:t>
          </a:r>
          <a:r>
            <a:rPr lang="es-419" dirty="0" err="1"/>
            <a:t>majority</a:t>
          </a:r>
          <a:r>
            <a:rPr lang="es-419" dirty="0"/>
            <a:t>/</a:t>
          </a:r>
          <a:r>
            <a:rPr lang="es-419" dirty="0" err="1"/>
            <a:t>minority</a:t>
          </a:r>
          <a:r>
            <a:rPr lang="es-419" dirty="0"/>
            <a:t> culture.</a:t>
          </a:r>
          <a:endParaRPr lang="en-US" dirty="0"/>
        </a:p>
      </dgm:t>
    </dgm:pt>
    <dgm:pt modelId="{A8A21C6F-033B-4617-BAF3-3190F4557943}" type="parTrans" cxnId="{F2F54660-405F-4BA3-8186-5DEA3DE7FCE7}">
      <dgm:prSet/>
      <dgm:spPr/>
      <dgm:t>
        <a:bodyPr/>
        <a:lstStyle/>
        <a:p>
          <a:endParaRPr lang="en-US"/>
        </a:p>
      </dgm:t>
    </dgm:pt>
    <dgm:pt modelId="{A4DAB99E-E6A8-4A6A-882F-7BA30EFF12D4}" type="sibTrans" cxnId="{F2F54660-405F-4BA3-8186-5DEA3DE7FCE7}">
      <dgm:prSet/>
      <dgm:spPr/>
      <dgm:t>
        <a:bodyPr/>
        <a:lstStyle/>
        <a:p>
          <a:endParaRPr lang="en-US"/>
        </a:p>
      </dgm:t>
    </dgm:pt>
    <dgm:pt modelId="{9D6EB81B-4EF7-434F-80D8-612C4529AC64}">
      <dgm:prSet phldrT="[Text]"/>
      <dgm:spPr/>
      <dgm:t>
        <a:bodyPr/>
        <a:lstStyle/>
        <a:p>
          <a:pPr algn="l"/>
          <a:r>
            <a:rPr lang="es-419" dirty="0"/>
            <a:t>5.C </a:t>
          </a:r>
          <a:r>
            <a:rPr lang="es-419" dirty="0" err="1"/>
            <a:t>Organize</a:t>
          </a:r>
          <a:r>
            <a:rPr lang="es-419" dirty="0"/>
            <a:t> </a:t>
          </a:r>
          <a:r>
            <a:rPr lang="es-419" dirty="0" err="1"/>
            <a:t>information</a:t>
          </a:r>
          <a:r>
            <a:rPr lang="es-419" dirty="0"/>
            <a:t>, </a:t>
          </a:r>
          <a:r>
            <a:rPr lang="es-419" dirty="0" err="1"/>
            <a:t>concepts</a:t>
          </a:r>
          <a:r>
            <a:rPr lang="es-419" dirty="0"/>
            <a:t>, and ideas in </a:t>
          </a:r>
          <a:r>
            <a:rPr lang="es-419" dirty="0" err="1"/>
            <a:t>presentations</a:t>
          </a:r>
          <a:r>
            <a:rPr lang="es-419" dirty="0"/>
            <a:t> </a:t>
          </a:r>
          <a:r>
            <a:rPr lang="es-419" dirty="0" err="1"/>
            <a:t>with</a:t>
          </a:r>
          <a:r>
            <a:rPr lang="es-419" dirty="0"/>
            <a:t> a </a:t>
          </a:r>
          <a:r>
            <a:rPr lang="es-419" dirty="0" err="1"/>
            <a:t>logical</a:t>
          </a:r>
          <a:r>
            <a:rPr lang="es-419" dirty="0"/>
            <a:t> and </a:t>
          </a:r>
          <a:r>
            <a:rPr lang="es-419" dirty="0" err="1"/>
            <a:t>coherent</a:t>
          </a:r>
          <a:r>
            <a:rPr lang="es-419" dirty="0"/>
            <a:t> </a:t>
          </a:r>
          <a:r>
            <a:rPr lang="es-419" dirty="0" err="1"/>
            <a:t>progression</a:t>
          </a:r>
          <a:r>
            <a:rPr lang="es-419" dirty="0"/>
            <a:t> </a:t>
          </a:r>
          <a:r>
            <a:rPr lang="es-419" dirty="0" err="1"/>
            <a:t>of</a:t>
          </a:r>
          <a:r>
            <a:rPr lang="es-419" dirty="0"/>
            <a:t> ideas.</a:t>
          </a:r>
          <a:endParaRPr lang="en-US" dirty="0"/>
        </a:p>
      </dgm:t>
    </dgm:pt>
    <dgm:pt modelId="{E608C7AD-5CBE-4AF0-82D6-DF8EBF982778}" type="parTrans" cxnId="{508CCD54-7FC4-4BFE-9F95-C84EE176571C}">
      <dgm:prSet/>
      <dgm:spPr/>
      <dgm:t>
        <a:bodyPr/>
        <a:lstStyle/>
        <a:p>
          <a:endParaRPr lang="en-US"/>
        </a:p>
      </dgm:t>
    </dgm:pt>
    <dgm:pt modelId="{54B9884A-6EAD-4B35-ACD5-A1332EDFD09F}" type="sibTrans" cxnId="{508CCD54-7FC4-4BFE-9F95-C84EE176571C}">
      <dgm:prSet/>
      <dgm:spPr/>
      <dgm:t>
        <a:bodyPr/>
        <a:lstStyle/>
        <a:p>
          <a:endParaRPr lang="en-US"/>
        </a:p>
      </dgm:t>
    </dgm:pt>
    <dgm:pt modelId="{A8D24181-C2B2-4FD2-AE3E-DFC7E0D79466}">
      <dgm:prSet/>
      <dgm:spPr/>
      <dgm:t>
        <a:bodyPr/>
        <a:lstStyle/>
        <a:p>
          <a:pPr algn="l"/>
          <a:r>
            <a:rPr lang="en-US" dirty="0"/>
            <a:t>2.G.i Distinguish arguments from opinions. </a:t>
          </a:r>
        </a:p>
        <a:p>
          <a:pPr algn="l"/>
          <a:r>
            <a:rPr lang="en-US" dirty="0"/>
            <a:t>2.G.ii Explain how personal beliefs and </a:t>
          </a:r>
          <a:r>
            <a:rPr lang="es-419" dirty="0" err="1"/>
            <a:t>opinions</a:t>
          </a:r>
          <a:r>
            <a:rPr lang="es-419" dirty="0"/>
            <a:t> </a:t>
          </a:r>
          <a:r>
            <a:rPr lang="es-419" dirty="0" err="1"/>
            <a:t>affect</a:t>
          </a:r>
          <a:r>
            <a:rPr lang="es-419" dirty="0"/>
            <a:t> textual </a:t>
          </a:r>
          <a:r>
            <a:rPr lang="es-419" dirty="0" err="1"/>
            <a:t>interpretation</a:t>
          </a:r>
          <a:r>
            <a:rPr lang="es-419" dirty="0"/>
            <a:t>.</a:t>
          </a:r>
          <a:r>
            <a:rPr lang="en-US" dirty="0"/>
            <a:t>a</a:t>
          </a:r>
        </a:p>
      </dgm:t>
    </dgm:pt>
    <dgm:pt modelId="{96B3B8DC-8B4F-4B18-B9D2-020141FA5528}" type="parTrans" cxnId="{F05F5461-6F24-4FF7-9F9B-0FCC4E57A837}">
      <dgm:prSet/>
      <dgm:spPr/>
      <dgm:t>
        <a:bodyPr/>
        <a:lstStyle/>
        <a:p>
          <a:endParaRPr lang="en-US"/>
        </a:p>
      </dgm:t>
    </dgm:pt>
    <dgm:pt modelId="{1326C577-4253-4AE2-9EE4-86652BB95908}" type="sibTrans" cxnId="{F05F5461-6F24-4FF7-9F9B-0FCC4E57A837}">
      <dgm:prSet/>
      <dgm:spPr/>
      <dgm:t>
        <a:bodyPr/>
        <a:lstStyle/>
        <a:p>
          <a:endParaRPr lang="en-US"/>
        </a:p>
      </dgm:t>
    </dgm:pt>
    <dgm:pt modelId="{C132C32F-1CC1-49F5-A271-49876AE735AC}">
      <dgm:prSet/>
      <dgm:spPr/>
      <dgm:t>
        <a:bodyPr/>
        <a:lstStyle/>
        <a:p>
          <a:pPr algn="ctr"/>
          <a:r>
            <a:rPr lang="es-419" dirty="0" err="1"/>
            <a:t>na</a:t>
          </a:r>
          <a:endParaRPr lang="es-419" dirty="0"/>
        </a:p>
      </dgm:t>
    </dgm:pt>
    <dgm:pt modelId="{82BF9E9B-E046-4414-9878-335CA2CDFF49}" type="parTrans" cxnId="{E865BE48-65CE-4027-B46D-8AEE93EA501E}">
      <dgm:prSet/>
      <dgm:spPr/>
      <dgm:t>
        <a:bodyPr/>
        <a:lstStyle/>
        <a:p>
          <a:endParaRPr lang="en-US"/>
        </a:p>
      </dgm:t>
    </dgm:pt>
    <dgm:pt modelId="{EC2CD791-CA69-4C89-B9DD-C370F89F69B9}" type="sibTrans" cxnId="{E865BE48-65CE-4027-B46D-8AEE93EA501E}">
      <dgm:prSet/>
      <dgm:spPr/>
      <dgm:t>
        <a:bodyPr/>
        <a:lstStyle/>
        <a:p>
          <a:endParaRPr lang="en-US"/>
        </a:p>
      </dgm:t>
    </dgm:pt>
    <dgm:pt modelId="{93AE894F-EB4F-4E7E-B928-0E9EB0282305}">
      <dgm:prSet phldrT="[Text]"/>
      <dgm:spPr/>
      <dgm:t>
        <a:bodyPr/>
        <a:lstStyle/>
        <a:p>
          <a:pPr algn="l"/>
          <a:r>
            <a:rPr lang="es-419" dirty="0"/>
            <a:t>2.E Relate </a:t>
          </a:r>
          <a:r>
            <a:rPr lang="es-419" dirty="0" err="1"/>
            <a:t>texts</a:t>
          </a:r>
          <a:r>
            <a:rPr lang="es-419" dirty="0"/>
            <a:t> </a:t>
          </a:r>
          <a:r>
            <a:rPr lang="es-419" dirty="0" err="1"/>
            <a:t>to</a:t>
          </a:r>
          <a:r>
            <a:rPr lang="es-419" dirty="0"/>
            <a:t> </a:t>
          </a:r>
          <a:r>
            <a:rPr lang="es-419" dirty="0" err="1"/>
            <a:t>their</a:t>
          </a:r>
          <a:r>
            <a:rPr lang="es-419" dirty="0"/>
            <a:t> </a:t>
          </a:r>
          <a:r>
            <a:rPr lang="es-419" dirty="0" err="1"/>
            <a:t>contexts</a:t>
          </a:r>
          <a:r>
            <a:rPr lang="es-419" dirty="0"/>
            <a:t> (</a:t>
          </a:r>
          <a:r>
            <a:rPr lang="es-419" dirty="0" err="1"/>
            <a:t>literary</a:t>
          </a:r>
          <a:r>
            <a:rPr lang="es-419" dirty="0"/>
            <a:t>, </a:t>
          </a:r>
          <a:r>
            <a:rPr lang="es-419" dirty="0" err="1"/>
            <a:t>historical</a:t>
          </a:r>
          <a:r>
            <a:rPr lang="es-419" dirty="0"/>
            <a:t>, sociocultural, </a:t>
          </a:r>
          <a:r>
            <a:rPr lang="es-419" dirty="0" err="1"/>
            <a:t>geopolitical</a:t>
          </a:r>
          <a:r>
            <a:rPr lang="es-419" dirty="0"/>
            <a:t>).</a:t>
          </a:r>
          <a:endParaRPr lang="en-US" dirty="0"/>
        </a:p>
      </dgm:t>
    </dgm:pt>
    <dgm:pt modelId="{84410107-6E94-496B-A658-4243C2521430}" type="sibTrans" cxnId="{559D5FE8-FDB7-490B-B8CF-C06F7B36195A}">
      <dgm:prSet/>
      <dgm:spPr/>
      <dgm:t>
        <a:bodyPr/>
        <a:lstStyle/>
        <a:p>
          <a:endParaRPr lang="en-US"/>
        </a:p>
      </dgm:t>
    </dgm:pt>
    <dgm:pt modelId="{8F8419A0-7802-4CFA-8DB2-4AFC9C89C7F7}" type="parTrans" cxnId="{559D5FE8-FDB7-490B-B8CF-C06F7B36195A}">
      <dgm:prSet/>
      <dgm:spPr/>
      <dgm:t>
        <a:bodyPr/>
        <a:lstStyle/>
        <a:p>
          <a:endParaRPr lang="en-US"/>
        </a:p>
      </dgm:t>
    </dgm:pt>
    <dgm:pt modelId="{9510378E-08F5-4827-9526-2C0FE67BE9A8}">
      <dgm:prSet/>
      <dgm:spPr/>
      <dgm:t>
        <a:bodyPr/>
        <a:lstStyle/>
        <a:p>
          <a:pPr algn="l"/>
          <a:r>
            <a:rPr lang="en-US" dirty="0"/>
            <a:t>2.E.i Identify information from other </a:t>
          </a:r>
          <a:r>
            <a:rPr lang="es-419" dirty="0"/>
            <a:t>disciplines </a:t>
          </a:r>
          <a:r>
            <a:rPr lang="es-419" dirty="0" err="1"/>
            <a:t>related</a:t>
          </a:r>
          <a:r>
            <a:rPr lang="es-419" dirty="0"/>
            <a:t> </a:t>
          </a:r>
          <a:r>
            <a:rPr lang="es-419" dirty="0" err="1"/>
            <a:t>to</a:t>
          </a:r>
          <a:r>
            <a:rPr lang="es-419" dirty="0"/>
            <a:t> </a:t>
          </a:r>
          <a:r>
            <a:rPr lang="es-419" dirty="0" err="1"/>
            <a:t>course</a:t>
          </a:r>
          <a:r>
            <a:rPr lang="es-419" dirty="0"/>
            <a:t> </a:t>
          </a:r>
          <a:r>
            <a:rPr lang="es-419" dirty="0" err="1"/>
            <a:t>content</a:t>
          </a:r>
          <a:r>
            <a:rPr lang="es-419" dirty="0"/>
            <a:t>. </a:t>
          </a:r>
        </a:p>
        <a:p>
          <a:pPr algn="l"/>
          <a:r>
            <a:rPr lang="en-US" dirty="0"/>
            <a:t>2.E.ii Explain how a text’s content relates to sociocultural, geopolitical, or </a:t>
          </a:r>
          <a:r>
            <a:rPr lang="es-419" dirty="0" err="1"/>
            <a:t>historical</a:t>
          </a:r>
          <a:r>
            <a:rPr lang="es-419" dirty="0"/>
            <a:t> </a:t>
          </a:r>
          <a:r>
            <a:rPr lang="es-419" dirty="0" err="1"/>
            <a:t>contexts</a:t>
          </a:r>
          <a:r>
            <a:rPr lang="es-419" dirty="0"/>
            <a:t>.</a:t>
          </a:r>
        </a:p>
      </dgm:t>
    </dgm:pt>
    <dgm:pt modelId="{0E8CA0A8-9001-4C5A-A18F-90C070E03D0A}" type="parTrans" cxnId="{7BEF0C17-B7F1-4C9C-8C23-2917A011263D}">
      <dgm:prSet/>
      <dgm:spPr/>
      <dgm:t>
        <a:bodyPr/>
        <a:lstStyle/>
        <a:p>
          <a:endParaRPr lang="es-419"/>
        </a:p>
      </dgm:t>
    </dgm:pt>
    <dgm:pt modelId="{455F8CF8-47F0-4D4E-99F0-76BD9A880663}" type="sibTrans" cxnId="{7BEF0C17-B7F1-4C9C-8C23-2917A011263D}">
      <dgm:prSet/>
      <dgm:spPr/>
      <dgm:t>
        <a:bodyPr/>
        <a:lstStyle/>
        <a:p>
          <a:endParaRPr lang="es-419"/>
        </a:p>
      </dgm:t>
    </dgm:pt>
    <dgm:pt modelId="{51CC9992-0D7C-47FD-BAA2-9EEA6DB2599B}" type="pres">
      <dgm:prSet presAssocID="{CBF78ECE-1810-4A4F-A355-31E948AA8C3D}" presName="hierChild1" presStyleCnt="0">
        <dgm:presLayoutVars>
          <dgm:orgChart val="1"/>
          <dgm:chPref val="1"/>
          <dgm:dir/>
          <dgm:animOne val="branch"/>
          <dgm:animLvl val="lvl"/>
          <dgm:resizeHandles/>
        </dgm:presLayoutVars>
      </dgm:prSet>
      <dgm:spPr/>
    </dgm:pt>
    <dgm:pt modelId="{A9B2C915-E065-4251-8175-489034BBF835}" type="pres">
      <dgm:prSet presAssocID="{3D45FC2A-770F-4F09-970A-BAE85B919066}" presName="hierRoot1" presStyleCnt="0">
        <dgm:presLayoutVars>
          <dgm:hierBranch val="init"/>
        </dgm:presLayoutVars>
      </dgm:prSet>
      <dgm:spPr/>
    </dgm:pt>
    <dgm:pt modelId="{D43BB810-563D-48C6-A383-708B2E5AA30F}" type="pres">
      <dgm:prSet presAssocID="{3D45FC2A-770F-4F09-970A-BAE85B919066}" presName="rootComposite1" presStyleCnt="0"/>
      <dgm:spPr/>
    </dgm:pt>
    <dgm:pt modelId="{2DD80ABA-BBED-413F-BC45-498BB3DE59A3}" type="pres">
      <dgm:prSet presAssocID="{3D45FC2A-770F-4F09-970A-BAE85B919066}" presName="rootText1" presStyleLbl="node0" presStyleIdx="0" presStyleCnt="1">
        <dgm:presLayoutVars>
          <dgm:chPref val="3"/>
        </dgm:presLayoutVars>
      </dgm:prSet>
      <dgm:spPr/>
    </dgm:pt>
    <dgm:pt modelId="{821CF199-26DD-4223-B442-CED2180E662B}" type="pres">
      <dgm:prSet presAssocID="{3D45FC2A-770F-4F09-970A-BAE85B919066}" presName="rootConnector1" presStyleLbl="node1" presStyleIdx="0" presStyleCnt="0"/>
      <dgm:spPr/>
    </dgm:pt>
    <dgm:pt modelId="{6283A609-D871-48C6-9BE1-AC41246D8527}" type="pres">
      <dgm:prSet presAssocID="{3D45FC2A-770F-4F09-970A-BAE85B919066}" presName="hierChild2" presStyleCnt="0"/>
      <dgm:spPr/>
    </dgm:pt>
    <dgm:pt modelId="{F6723F6F-C72E-411D-BE48-439B0521F77D}" type="pres">
      <dgm:prSet presAssocID="{8F8419A0-7802-4CFA-8DB2-4AFC9C89C7F7}" presName="Name37" presStyleLbl="parChTrans1D2" presStyleIdx="0" presStyleCnt="3"/>
      <dgm:spPr/>
    </dgm:pt>
    <dgm:pt modelId="{6A0EDA6E-283B-4821-8993-152EA6691AA5}" type="pres">
      <dgm:prSet presAssocID="{93AE894F-EB4F-4E7E-B928-0E9EB0282305}" presName="hierRoot2" presStyleCnt="0">
        <dgm:presLayoutVars>
          <dgm:hierBranch val="init"/>
        </dgm:presLayoutVars>
      </dgm:prSet>
      <dgm:spPr/>
    </dgm:pt>
    <dgm:pt modelId="{2D393BD3-30D3-4FC0-AB45-E56148C12FBF}" type="pres">
      <dgm:prSet presAssocID="{93AE894F-EB4F-4E7E-B928-0E9EB0282305}" presName="rootComposite" presStyleCnt="0"/>
      <dgm:spPr/>
    </dgm:pt>
    <dgm:pt modelId="{D4814DA2-7EF4-4DB1-854C-81DDAE4A7C7A}" type="pres">
      <dgm:prSet presAssocID="{93AE894F-EB4F-4E7E-B928-0E9EB0282305}" presName="rootText" presStyleLbl="node2" presStyleIdx="0" presStyleCnt="3">
        <dgm:presLayoutVars>
          <dgm:chPref val="3"/>
        </dgm:presLayoutVars>
      </dgm:prSet>
      <dgm:spPr/>
    </dgm:pt>
    <dgm:pt modelId="{72A5F56E-99F0-4599-BA56-C10FC4A370F7}" type="pres">
      <dgm:prSet presAssocID="{93AE894F-EB4F-4E7E-B928-0E9EB0282305}" presName="rootConnector" presStyleLbl="node2" presStyleIdx="0" presStyleCnt="3"/>
      <dgm:spPr/>
    </dgm:pt>
    <dgm:pt modelId="{101EB53B-0299-416E-AF99-0C4F432DBD85}" type="pres">
      <dgm:prSet presAssocID="{93AE894F-EB4F-4E7E-B928-0E9EB0282305}" presName="hierChild4" presStyleCnt="0"/>
      <dgm:spPr/>
    </dgm:pt>
    <dgm:pt modelId="{4FF34614-CD5D-4F18-ACA6-CD193EFC6033}" type="pres">
      <dgm:prSet presAssocID="{0E8CA0A8-9001-4C5A-A18F-90C070E03D0A}" presName="Name37" presStyleLbl="parChTrans1D3" presStyleIdx="0" presStyleCnt="3"/>
      <dgm:spPr/>
    </dgm:pt>
    <dgm:pt modelId="{E270E255-50BC-4993-8005-6C0FB47909A6}" type="pres">
      <dgm:prSet presAssocID="{9510378E-08F5-4827-9526-2C0FE67BE9A8}" presName="hierRoot2" presStyleCnt="0">
        <dgm:presLayoutVars>
          <dgm:hierBranch val="init"/>
        </dgm:presLayoutVars>
      </dgm:prSet>
      <dgm:spPr/>
    </dgm:pt>
    <dgm:pt modelId="{89D9616A-A06F-4D7E-B87E-5AB8218D6BED}" type="pres">
      <dgm:prSet presAssocID="{9510378E-08F5-4827-9526-2C0FE67BE9A8}" presName="rootComposite" presStyleCnt="0"/>
      <dgm:spPr/>
    </dgm:pt>
    <dgm:pt modelId="{ED78A095-3FD2-4C01-B546-F5359984E7CF}" type="pres">
      <dgm:prSet presAssocID="{9510378E-08F5-4827-9526-2C0FE67BE9A8}" presName="rootText" presStyleLbl="node3" presStyleIdx="0" presStyleCnt="3">
        <dgm:presLayoutVars>
          <dgm:chPref val="3"/>
        </dgm:presLayoutVars>
      </dgm:prSet>
      <dgm:spPr/>
    </dgm:pt>
    <dgm:pt modelId="{07910F8A-9666-4C14-B5D1-19E56BA9696C}" type="pres">
      <dgm:prSet presAssocID="{9510378E-08F5-4827-9526-2C0FE67BE9A8}" presName="rootConnector" presStyleLbl="node3" presStyleIdx="0" presStyleCnt="3"/>
      <dgm:spPr/>
    </dgm:pt>
    <dgm:pt modelId="{83B5A87B-651F-43EC-976B-780A463C7BB2}" type="pres">
      <dgm:prSet presAssocID="{9510378E-08F5-4827-9526-2C0FE67BE9A8}" presName="hierChild4" presStyleCnt="0"/>
      <dgm:spPr/>
    </dgm:pt>
    <dgm:pt modelId="{91FFD3DD-7680-41F8-8F23-55EEEE650467}" type="pres">
      <dgm:prSet presAssocID="{9510378E-08F5-4827-9526-2C0FE67BE9A8}" presName="hierChild5" presStyleCnt="0"/>
      <dgm:spPr/>
    </dgm:pt>
    <dgm:pt modelId="{ADCB3414-2096-47CC-9930-A0FE6C81AC97}" type="pres">
      <dgm:prSet presAssocID="{93AE894F-EB4F-4E7E-B928-0E9EB0282305}" presName="hierChild5" presStyleCnt="0"/>
      <dgm:spPr/>
    </dgm:pt>
    <dgm:pt modelId="{6590C219-316C-4FA5-B3BD-91152C6E668B}" type="pres">
      <dgm:prSet presAssocID="{A8A21C6F-033B-4617-BAF3-3190F4557943}" presName="Name37" presStyleLbl="parChTrans1D2" presStyleIdx="1" presStyleCnt="3"/>
      <dgm:spPr/>
    </dgm:pt>
    <dgm:pt modelId="{3F43CF3F-CD8E-405C-8559-8A40DCB46026}" type="pres">
      <dgm:prSet presAssocID="{0809F476-B66C-46A8-8B7E-86343F442390}" presName="hierRoot2" presStyleCnt="0">
        <dgm:presLayoutVars>
          <dgm:hierBranch val="init"/>
        </dgm:presLayoutVars>
      </dgm:prSet>
      <dgm:spPr/>
    </dgm:pt>
    <dgm:pt modelId="{EA4370EA-8649-4027-9162-0BF683FE6F02}" type="pres">
      <dgm:prSet presAssocID="{0809F476-B66C-46A8-8B7E-86343F442390}" presName="rootComposite" presStyleCnt="0"/>
      <dgm:spPr/>
    </dgm:pt>
    <dgm:pt modelId="{595D1397-D79F-4493-9EDC-9674BE3EE586}" type="pres">
      <dgm:prSet presAssocID="{0809F476-B66C-46A8-8B7E-86343F442390}" presName="rootText" presStyleLbl="node2" presStyleIdx="1" presStyleCnt="3">
        <dgm:presLayoutVars>
          <dgm:chPref val="3"/>
        </dgm:presLayoutVars>
      </dgm:prSet>
      <dgm:spPr/>
    </dgm:pt>
    <dgm:pt modelId="{1A4603B2-84BF-4B57-8E99-7E02E1C6AA90}" type="pres">
      <dgm:prSet presAssocID="{0809F476-B66C-46A8-8B7E-86343F442390}" presName="rootConnector" presStyleLbl="node2" presStyleIdx="1" presStyleCnt="3"/>
      <dgm:spPr/>
    </dgm:pt>
    <dgm:pt modelId="{EC18A330-1045-42D6-AF93-9384DEC426B3}" type="pres">
      <dgm:prSet presAssocID="{0809F476-B66C-46A8-8B7E-86343F442390}" presName="hierChild4" presStyleCnt="0"/>
      <dgm:spPr/>
    </dgm:pt>
    <dgm:pt modelId="{A3BBE4CC-70C4-4F94-909A-C9AB9A518905}" type="pres">
      <dgm:prSet presAssocID="{96B3B8DC-8B4F-4B18-B9D2-020141FA5528}" presName="Name37" presStyleLbl="parChTrans1D3" presStyleIdx="1" presStyleCnt="3"/>
      <dgm:spPr/>
    </dgm:pt>
    <dgm:pt modelId="{110DFFC2-A194-42AE-A87B-E5A0BDE3E32A}" type="pres">
      <dgm:prSet presAssocID="{A8D24181-C2B2-4FD2-AE3E-DFC7E0D79466}" presName="hierRoot2" presStyleCnt="0">
        <dgm:presLayoutVars>
          <dgm:hierBranch val="init"/>
        </dgm:presLayoutVars>
      </dgm:prSet>
      <dgm:spPr/>
    </dgm:pt>
    <dgm:pt modelId="{E8C02769-5156-4DF9-8559-130B0CE90E8D}" type="pres">
      <dgm:prSet presAssocID="{A8D24181-C2B2-4FD2-AE3E-DFC7E0D79466}" presName="rootComposite" presStyleCnt="0"/>
      <dgm:spPr/>
    </dgm:pt>
    <dgm:pt modelId="{8164E71B-17BA-4D67-A7CE-A7A1CC314651}" type="pres">
      <dgm:prSet presAssocID="{A8D24181-C2B2-4FD2-AE3E-DFC7E0D79466}" presName="rootText" presStyleLbl="node3" presStyleIdx="1" presStyleCnt="3">
        <dgm:presLayoutVars>
          <dgm:chPref val="3"/>
        </dgm:presLayoutVars>
      </dgm:prSet>
      <dgm:spPr/>
    </dgm:pt>
    <dgm:pt modelId="{6CA68086-47B6-42C6-8D3F-90EA3800E9EC}" type="pres">
      <dgm:prSet presAssocID="{A8D24181-C2B2-4FD2-AE3E-DFC7E0D79466}" presName="rootConnector" presStyleLbl="node3" presStyleIdx="1" presStyleCnt="3"/>
      <dgm:spPr/>
    </dgm:pt>
    <dgm:pt modelId="{3F7EF62B-3BE5-4EB2-8C4A-EA00E37C4011}" type="pres">
      <dgm:prSet presAssocID="{A8D24181-C2B2-4FD2-AE3E-DFC7E0D79466}" presName="hierChild4" presStyleCnt="0"/>
      <dgm:spPr/>
    </dgm:pt>
    <dgm:pt modelId="{86D61726-F35C-4300-890E-06CFCD106B98}" type="pres">
      <dgm:prSet presAssocID="{A8D24181-C2B2-4FD2-AE3E-DFC7E0D79466}" presName="hierChild5" presStyleCnt="0"/>
      <dgm:spPr/>
    </dgm:pt>
    <dgm:pt modelId="{276FFC7D-6143-493D-944A-B789C770B625}" type="pres">
      <dgm:prSet presAssocID="{0809F476-B66C-46A8-8B7E-86343F442390}" presName="hierChild5" presStyleCnt="0"/>
      <dgm:spPr/>
    </dgm:pt>
    <dgm:pt modelId="{C10F92A8-03F2-4E91-B3A4-3B6D7DE5BCC2}" type="pres">
      <dgm:prSet presAssocID="{E608C7AD-5CBE-4AF0-82D6-DF8EBF982778}" presName="Name37" presStyleLbl="parChTrans1D2" presStyleIdx="2" presStyleCnt="3"/>
      <dgm:spPr/>
    </dgm:pt>
    <dgm:pt modelId="{252DDF66-B273-4C53-893E-6F82834816B1}" type="pres">
      <dgm:prSet presAssocID="{9D6EB81B-4EF7-434F-80D8-612C4529AC64}" presName="hierRoot2" presStyleCnt="0">
        <dgm:presLayoutVars>
          <dgm:hierBranch val="init"/>
        </dgm:presLayoutVars>
      </dgm:prSet>
      <dgm:spPr/>
    </dgm:pt>
    <dgm:pt modelId="{AB7ADF4C-C57E-4D55-A511-2B539E6FA032}" type="pres">
      <dgm:prSet presAssocID="{9D6EB81B-4EF7-434F-80D8-612C4529AC64}" presName="rootComposite" presStyleCnt="0"/>
      <dgm:spPr/>
    </dgm:pt>
    <dgm:pt modelId="{0E99F48A-D5A8-4A3D-9E9D-B648EE24D46F}" type="pres">
      <dgm:prSet presAssocID="{9D6EB81B-4EF7-434F-80D8-612C4529AC64}" presName="rootText" presStyleLbl="node2" presStyleIdx="2" presStyleCnt="3">
        <dgm:presLayoutVars>
          <dgm:chPref val="3"/>
        </dgm:presLayoutVars>
      </dgm:prSet>
      <dgm:spPr/>
    </dgm:pt>
    <dgm:pt modelId="{D38E3E18-4B4B-4A7F-A18A-8F5684669EE3}" type="pres">
      <dgm:prSet presAssocID="{9D6EB81B-4EF7-434F-80D8-612C4529AC64}" presName="rootConnector" presStyleLbl="node2" presStyleIdx="2" presStyleCnt="3"/>
      <dgm:spPr/>
    </dgm:pt>
    <dgm:pt modelId="{20371ABC-4961-4799-9A06-921A47E6BB0B}" type="pres">
      <dgm:prSet presAssocID="{9D6EB81B-4EF7-434F-80D8-612C4529AC64}" presName="hierChild4" presStyleCnt="0"/>
      <dgm:spPr/>
    </dgm:pt>
    <dgm:pt modelId="{E0F3558D-D06C-4062-9914-0E3E459649AF}" type="pres">
      <dgm:prSet presAssocID="{82BF9E9B-E046-4414-9878-335CA2CDFF49}" presName="Name37" presStyleLbl="parChTrans1D3" presStyleIdx="2" presStyleCnt="3"/>
      <dgm:spPr/>
    </dgm:pt>
    <dgm:pt modelId="{AB414563-3FE0-499E-A6D3-48C889564314}" type="pres">
      <dgm:prSet presAssocID="{C132C32F-1CC1-49F5-A271-49876AE735AC}" presName="hierRoot2" presStyleCnt="0">
        <dgm:presLayoutVars>
          <dgm:hierBranch val="init"/>
        </dgm:presLayoutVars>
      </dgm:prSet>
      <dgm:spPr/>
    </dgm:pt>
    <dgm:pt modelId="{58ED7B36-1DAE-486F-B219-C8AAA15275D2}" type="pres">
      <dgm:prSet presAssocID="{C132C32F-1CC1-49F5-A271-49876AE735AC}" presName="rootComposite" presStyleCnt="0"/>
      <dgm:spPr/>
    </dgm:pt>
    <dgm:pt modelId="{01A2FCB8-C8F2-459C-B933-0848809AB8C3}" type="pres">
      <dgm:prSet presAssocID="{C132C32F-1CC1-49F5-A271-49876AE735AC}" presName="rootText" presStyleLbl="node3" presStyleIdx="2" presStyleCnt="3">
        <dgm:presLayoutVars>
          <dgm:chPref val="3"/>
        </dgm:presLayoutVars>
      </dgm:prSet>
      <dgm:spPr/>
    </dgm:pt>
    <dgm:pt modelId="{96E45F15-198F-426C-9202-790287030869}" type="pres">
      <dgm:prSet presAssocID="{C132C32F-1CC1-49F5-A271-49876AE735AC}" presName="rootConnector" presStyleLbl="node3" presStyleIdx="2" presStyleCnt="3"/>
      <dgm:spPr/>
    </dgm:pt>
    <dgm:pt modelId="{63755090-23AC-418E-9669-96ADF448ABB1}" type="pres">
      <dgm:prSet presAssocID="{C132C32F-1CC1-49F5-A271-49876AE735AC}" presName="hierChild4" presStyleCnt="0"/>
      <dgm:spPr/>
    </dgm:pt>
    <dgm:pt modelId="{826906D9-1215-4410-885A-5F0C7B975DFD}" type="pres">
      <dgm:prSet presAssocID="{C132C32F-1CC1-49F5-A271-49876AE735AC}" presName="hierChild5" presStyleCnt="0"/>
      <dgm:spPr/>
    </dgm:pt>
    <dgm:pt modelId="{263A1F6A-BA99-4A84-8A59-15EF797D3D7E}" type="pres">
      <dgm:prSet presAssocID="{9D6EB81B-4EF7-434F-80D8-612C4529AC64}" presName="hierChild5" presStyleCnt="0"/>
      <dgm:spPr/>
    </dgm:pt>
    <dgm:pt modelId="{FC313852-0BB3-41EC-98A7-681B3C0E2AF9}" type="pres">
      <dgm:prSet presAssocID="{3D45FC2A-770F-4F09-970A-BAE85B919066}" presName="hierChild3" presStyleCnt="0"/>
      <dgm:spPr/>
    </dgm:pt>
  </dgm:ptLst>
  <dgm:cxnLst>
    <dgm:cxn modelId="{23054E0B-BC64-4C97-9E76-D97C47273980}" type="presOf" srcId="{9510378E-08F5-4827-9526-2C0FE67BE9A8}" destId="{ED78A095-3FD2-4C01-B546-F5359984E7CF}" srcOrd="0" destOrd="0" presId="urn:microsoft.com/office/officeart/2005/8/layout/orgChart1"/>
    <dgm:cxn modelId="{C39F1815-F8F1-4050-9F84-4DF3715B65FC}" type="presOf" srcId="{93AE894F-EB4F-4E7E-B928-0E9EB0282305}" destId="{D4814DA2-7EF4-4DB1-854C-81DDAE4A7C7A}" srcOrd="0" destOrd="0" presId="urn:microsoft.com/office/officeart/2005/8/layout/orgChart1"/>
    <dgm:cxn modelId="{4F3BB915-713E-49DE-B548-0AF0A779A457}" type="presOf" srcId="{9510378E-08F5-4827-9526-2C0FE67BE9A8}" destId="{07910F8A-9666-4C14-B5D1-19E56BA9696C}" srcOrd="1" destOrd="0" presId="urn:microsoft.com/office/officeart/2005/8/layout/orgChart1"/>
    <dgm:cxn modelId="{7BEF0C17-B7F1-4C9C-8C23-2917A011263D}" srcId="{93AE894F-EB4F-4E7E-B928-0E9EB0282305}" destId="{9510378E-08F5-4827-9526-2C0FE67BE9A8}" srcOrd="0" destOrd="0" parTransId="{0E8CA0A8-9001-4C5A-A18F-90C070E03D0A}" sibTransId="{455F8CF8-47F0-4D4E-99F0-76BD9A880663}"/>
    <dgm:cxn modelId="{BF680E1D-54B3-46DE-9761-AB56AB1ADBDD}" type="presOf" srcId="{0E8CA0A8-9001-4C5A-A18F-90C070E03D0A}" destId="{4FF34614-CD5D-4F18-ACA6-CD193EFC6033}" srcOrd="0" destOrd="0" presId="urn:microsoft.com/office/officeart/2005/8/layout/orgChart1"/>
    <dgm:cxn modelId="{84DE4027-ECC0-4904-9090-2ACFD0F57D9B}" type="presOf" srcId="{82BF9E9B-E046-4414-9878-335CA2CDFF49}" destId="{E0F3558D-D06C-4062-9914-0E3E459649AF}" srcOrd="0" destOrd="0" presId="urn:microsoft.com/office/officeart/2005/8/layout/orgChart1"/>
    <dgm:cxn modelId="{D2631732-ECC3-47AF-8C27-0CB11CFFCD63}" type="presOf" srcId="{C132C32F-1CC1-49F5-A271-49876AE735AC}" destId="{96E45F15-198F-426C-9202-790287030869}" srcOrd="1" destOrd="0" presId="urn:microsoft.com/office/officeart/2005/8/layout/orgChart1"/>
    <dgm:cxn modelId="{22A3C938-E1F4-4552-8394-508921EA7BF2}" type="presOf" srcId="{A8A21C6F-033B-4617-BAF3-3190F4557943}" destId="{6590C219-316C-4FA5-B3BD-91152C6E668B}" srcOrd="0" destOrd="0" presId="urn:microsoft.com/office/officeart/2005/8/layout/orgChart1"/>
    <dgm:cxn modelId="{FDD43939-F2AC-4295-8702-65C3D30B713E}" type="presOf" srcId="{3D45FC2A-770F-4F09-970A-BAE85B919066}" destId="{2DD80ABA-BBED-413F-BC45-498BB3DE59A3}" srcOrd="0" destOrd="0" presId="urn:microsoft.com/office/officeart/2005/8/layout/orgChart1"/>
    <dgm:cxn modelId="{F2F54660-405F-4BA3-8186-5DEA3DE7FCE7}" srcId="{3D45FC2A-770F-4F09-970A-BAE85B919066}" destId="{0809F476-B66C-46A8-8B7E-86343F442390}" srcOrd="1" destOrd="0" parTransId="{A8A21C6F-033B-4617-BAF3-3190F4557943}" sibTransId="{A4DAB99E-E6A8-4A6A-882F-7BA30EFF12D4}"/>
    <dgm:cxn modelId="{F05F5461-6F24-4FF7-9F9B-0FCC4E57A837}" srcId="{0809F476-B66C-46A8-8B7E-86343F442390}" destId="{A8D24181-C2B2-4FD2-AE3E-DFC7E0D79466}" srcOrd="0" destOrd="0" parTransId="{96B3B8DC-8B4F-4B18-B9D2-020141FA5528}" sibTransId="{1326C577-4253-4AE2-9EE4-86652BB95908}"/>
    <dgm:cxn modelId="{E865BE48-65CE-4027-B46D-8AEE93EA501E}" srcId="{9D6EB81B-4EF7-434F-80D8-612C4529AC64}" destId="{C132C32F-1CC1-49F5-A271-49876AE735AC}" srcOrd="0" destOrd="0" parTransId="{82BF9E9B-E046-4414-9878-335CA2CDFF49}" sibTransId="{EC2CD791-CA69-4C89-B9DD-C370F89F69B9}"/>
    <dgm:cxn modelId="{B1B2F653-7DC5-4C17-A352-4CC2B97B7C7B}" type="presOf" srcId="{9D6EB81B-4EF7-434F-80D8-612C4529AC64}" destId="{0E99F48A-D5A8-4A3D-9E9D-B648EE24D46F}" srcOrd="0" destOrd="0" presId="urn:microsoft.com/office/officeart/2005/8/layout/orgChart1"/>
    <dgm:cxn modelId="{508CCD54-7FC4-4BFE-9F95-C84EE176571C}" srcId="{3D45FC2A-770F-4F09-970A-BAE85B919066}" destId="{9D6EB81B-4EF7-434F-80D8-612C4529AC64}" srcOrd="2" destOrd="0" parTransId="{E608C7AD-5CBE-4AF0-82D6-DF8EBF982778}" sibTransId="{54B9884A-6EAD-4B35-ACD5-A1332EDFD09F}"/>
    <dgm:cxn modelId="{82F59956-DDEA-46AE-ACFC-433AFB34B5B4}" type="presOf" srcId="{CBF78ECE-1810-4A4F-A355-31E948AA8C3D}" destId="{51CC9992-0D7C-47FD-BAA2-9EEA6DB2599B}" srcOrd="0" destOrd="0" presId="urn:microsoft.com/office/officeart/2005/8/layout/orgChart1"/>
    <dgm:cxn modelId="{4653E859-22AB-4D22-B14E-297C4FAEF4DF}" type="presOf" srcId="{A8D24181-C2B2-4FD2-AE3E-DFC7E0D79466}" destId="{6CA68086-47B6-42C6-8D3F-90EA3800E9EC}" srcOrd="1" destOrd="0" presId="urn:microsoft.com/office/officeart/2005/8/layout/orgChart1"/>
    <dgm:cxn modelId="{749B467E-E281-4E79-91B7-1BD5259ADE9E}" type="presOf" srcId="{96B3B8DC-8B4F-4B18-B9D2-020141FA5528}" destId="{A3BBE4CC-70C4-4F94-909A-C9AB9A518905}" srcOrd="0" destOrd="0" presId="urn:microsoft.com/office/officeart/2005/8/layout/orgChart1"/>
    <dgm:cxn modelId="{4A380689-2AEE-43BB-9242-49DB565A7071}" type="presOf" srcId="{0809F476-B66C-46A8-8B7E-86343F442390}" destId="{595D1397-D79F-4493-9EDC-9674BE3EE586}" srcOrd="0" destOrd="0" presId="urn:microsoft.com/office/officeart/2005/8/layout/orgChart1"/>
    <dgm:cxn modelId="{08E40E9D-5BDE-4AEF-BF58-C2A1C4D94EB2}" type="presOf" srcId="{A8D24181-C2B2-4FD2-AE3E-DFC7E0D79466}" destId="{8164E71B-17BA-4D67-A7CE-A7A1CC314651}" srcOrd="0" destOrd="0" presId="urn:microsoft.com/office/officeart/2005/8/layout/orgChart1"/>
    <dgm:cxn modelId="{2F411A9F-C08F-4C92-99EF-9F9E6FE59EE9}" type="presOf" srcId="{E608C7AD-5CBE-4AF0-82D6-DF8EBF982778}" destId="{C10F92A8-03F2-4E91-B3A4-3B6D7DE5BCC2}" srcOrd="0" destOrd="0" presId="urn:microsoft.com/office/officeart/2005/8/layout/orgChart1"/>
    <dgm:cxn modelId="{FA190AAC-CD0F-43C8-B9A6-9D041F48D4F3}" type="presOf" srcId="{8F8419A0-7802-4CFA-8DB2-4AFC9C89C7F7}" destId="{F6723F6F-C72E-411D-BE48-439B0521F77D}" srcOrd="0" destOrd="0" presId="urn:microsoft.com/office/officeart/2005/8/layout/orgChart1"/>
    <dgm:cxn modelId="{299C19AE-E857-4BA2-84D7-C23BF2A0E2EA}" type="presOf" srcId="{93AE894F-EB4F-4E7E-B928-0E9EB0282305}" destId="{72A5F56E-99F0-4599-BA56-C10FC4A370F7}" srcOrd="1" destOrd="0" presId="urn:microsoft.com/office/officeart/2005/8/layout/orgChart1"/>
    <dgm:cxn modelId="{FC3168B4-D8C8-4DB8-8347-9B817AB25278}" type="presOf" srcId="{9D6EB81B-4EF7-434F-80D8-612C4529AC64}" destId="{D38E3E18-4B4B-4A7F-A18A-8F5684669EE3}" srcOrd="1" destOrd="0" presId="urn:microsoft.com/office/officeart/2005/8/layout/orgChart1"/>
    <dgm:cxn modelId="{F2C72EDA-0B1C-4A22-BFF6-20784AB7D9FE}" type="presOf" srcId="{0809F476-B66C-46A8-8B7E-86343F442390}" destId="{1A4603B2-84BF-4B57-8E99-7E02E1C6AA90}" srcOrd="1" destOrd="0" presId="urn:microsoft.com/office/officeart/2005/8/layout/orgChart1"/>
    <dgm:cxn modelId="{559D5FE8-FDB7-490B-B8CF-C06F7B36195A}" srcId="{3D45FC2A-770F-4F09-970A-BAE85B919066}" destId="{93AE894F-EB4F-4E7E-B928-0E9EB0282305}" srcOrd="0" destOrd="0" parTransId="{8F8419A0-7802-4CFA-8DB2-4AFC9C89C7F7}" sibTransId="{84410107-6E94-496B-A658-4243C2521430}"/>
    <dgm:cxn modelId="{09D2B6EF-B46F-4EAE-A8A4-4F9E5BFF8293}" type="presOf" srcId="{C132C32F-1CC1-49F5-A271-49876AE735AC}" destId="{01A2FCB8-C8F2-459C-B933-0848809AB8C3}" srcOrd="0" destOrd="0" presId="urn:microsoft.com/office/officeart/2005/8/layout/orgChart1"/>
    <dgm:cxn modelId="{2CF5CAF1-3228-4ED5-93EC-4C6421B343C6}" type="presOf" srcId="{3D45FC2A-770F-4F09-970A-BAE85B919066}" destId="{821CF199-26DD-4223-B442-CED2180E662B}" srcOrd="1" destOrd="0" presId="urn:microsoft.com/office/officeart/2005/8/layout/orgChart1"/>
    <dgm:cxn modelId="{F09D0BF9-864D-4EF4-BFD9-3E132F95452C}" srcId="{CBF78ECE-1810-4A4F-A355-31E948AA8C3D}" destId="{3D45FC2A-770F-4F09-970A-BAE85B919066}" srcOrd="0" destOrd="0" parTransId="{7303CC77-C044-497A-952A-4ADFFBC012F8}" sibTransId="{032AC25F-39CF-4A69-A446-CECD170E4C12}"/>
    <dgm:cxn modelId="{A6FB2B11-F3C9-49B6-87D8-2DE9AFDD6681}" type="presParOf" srcId="{51CC9992-0D7C-47FD-BAA2-9EEA6DB2599B}" destId="{A9B2C915-E065-4251-8175-489034BBF835}" srcOrd="0" destOrd="0" presId="urn:microsoft.com/office/officeart/2005/8/layout/orgChart1"/>
    <dgm:cxn modelId="{4BBFE3EB-CDAA-4647-A820-2403D2F6CDCC}" type="presParOf" srcId="{A9B2C915-E065-4251-8175-489034BBF835}" destId="{D43BB810-563D-48C6-A383-708B2E5AA30F}" srcOrd="0" destOrd="0" presId="urn:microsoft.com/office/officeart/2005/8/layout/orgChart1"/>
    <dgm:cxn modelId="{AF230022-A158-4E11-9CF2-AE9FCAF1930B}" type="presParOf" srcId="{D43BB810-563D-48C6-A383-708B2E5AA30F}" destId="{2DD80ABA-BBED-413F-BC45-498BB3DE59A3}" srcOrd="0" destOrd="0" presId="urn:microsoft.com/office/officeart/2005/8/layout/orgChart1"/>
    <dgm:cxn modelId="{8215DD2D-7616-458D-A535-3E0C9CE5E487}" type="presParOf" srcId="{D43BB810-563D-48C6-A383-708B2E5AA30F}" destId="{821CF199-26DD-4223-B442-CED2180E662B}" srcOrd="1" destOrd="0" presId="urn:microsoft.com/office/officeart/2005/8/layout/orgChart1"/>
    <dgm:cxn modelId="{01B377CD-D76A-4DD8-B3EA-A302F7B410A7}" type="presParOf" srcId="{A9B2C915-E065-4251-8175-489034BBF835}" destId="{6283A609-D871-48C6-9BE1-AC41246D8527}" srcOrd="1" destOrd="0" presId="urn:microsoft.com/office/officeart/2005/8/layout/orgChart1"/>
    <dgm:cxn modelId="{6F7C9396-8ADC-4146-8855-068D9FB7E042}" type="presParOf" srcId="{6283A609-D871-48C6-9BE1-AC41246D8527}" destId="{F6723F6F-C72E-411D-BE48-439B0521F77D}" srcOrd="0" destOrd="0" presId="urn:microsoft.com/office/officeart/2005/8/layout/orgChart1"/>
    <dgm:cxn modelId="{99B510FE-3808-4253-A3A9-8CCBE245BCD0}" type="presParOf" srcId="{6283A609-D871-48C6-9BE1-AC41246D8527}" destId="{6A0EDA6E-283B-4821-8993-152EA6691AA5}" srcOrd="1" destOrd="0" presId="urn:microsoft.com/office/officeart/2005/8/layout/orgChart1"/>
    <dgm:cxn modelId="{3917FAB7-CC22-47E8-A8C6-AAE2E82534DD}" type="presParOf" srcId="{6A0EDA6E-283B-4821-8993-152EA6691AA5}" destId="{2D393BD3-30D3-4FC0-AB45-E56148C12FBF}" srcOrd="0" destOrd="0" presId="urn:microsoft.com/office/officeart/2005/8/layout/orgChart1"/>
    <dgm:cxn modelId="{2CB5F72C-9726-4397-A6CF-39E6441AA0CD}" type="presParOf" srcId="{2D393BD3-30D3-4FC0-AB45-E56148C12FBF}" destId="{D4814DA2-7EF4-4DB1-854C-81DDAE4A7C7A}" srcOrd="0" destOrd="0" presId="urn:microsoft.com/office/officeart/2005/8/layout/orgChart1"/>
    <dgm:cxn modelId="{3D40A38C-BF9B-4FE7-BC09-ACC5191E40BB}" type="presParOf" srcId="{2D393BD3-30D3-4FC0-AB45-E56148C12FBF}" destId="{72A5F56E-99F0-4599-BA56-C10FC4A370F7}" srcOrd="1" destOrd="0" presId="urn:microsoft.com/office/officeart/2005/8/layout/orgChart1"/>
    <dgm:cxn modelId="{1BF5DE17-824A-456F-B9E5-6F4A098B2198}" type="presParOf" srcId="{6A0EDA6E-283B-4821-8993-152EA6691AA5}" destId="{101EB53B-0299-416E-AF99-0C4F432DBD85}" srcOrd="1" destOrd="0" presId="urn:microsoft.com/office/officeart/2005/8/layout/orgChart1"/>
    <dgm:cxn modelId="{4882D34C-57E6-44E6-B5AF-15663CCEA756}" type="presParOf" srcId="{101EB53B-0299-416E-AF99-0C4F432DBD85}" destId="{4FF34614-CD5D-4F18-ACA6-CD193EFC6033}" srcOrd="0" destOrd="0" presId="urn:microsoft.com/office/officeart/2005/8/layout/orgChart1"/>
    <dgm:cxn modelId="{A2528FBE-19DD-4521-8351-294ECE6D7E84}" type="presParOf" srcId="{101EB53B-0299-416E-AF99-0C4F432DBD85}" destId="{E270E255-50BC-4993-8005-6C0FB47909A6}" srcOrd="1" destOrd="0" presId="urn:microsoft.com/office/officeart/2005/8/layout/orgChart1"/>
    <dgm:cxn modelId="{F6420224-6B5D-419C-A549-E82D88AD2A7E}" type="presParOf" srcId="{E270E255-50BC-4993-8005-6C0FB47909A6}" destId="{89D9616A-A06F-4D7E-B87E-5AB8218D6BED}" srcOrd="0" destOrd="0" presId="urn:microsoft.com/office/officeart/2005/8/layout/orgChart1"/>
    <dgm:cxn modelId="{8CD97BCC-9102-4AE3-8E5B-9D592ECB3C29}" type="presParOf" srcId="{89D9616A-A06F-4D7E-B87E-5AB8218D6BED}" destId="{ED78A095-3FD2-4C01-B546-F5359984E7CF}" srcOrd="0" destOrd="0" presId="urn:microsoft.com/office/officeart/2005/8/layout/orgChart1"/>
    <dgm:cxn modelId="{D3D0F672-FB62-4C96-A378-B0601DB50153}" type="presParOf" srcId="{89D9616A-A06F-4D7E-B87E-5AB8218D6BED}" destId="{07910F8A-9666-4C14-B5D1-19E56BA9696C}" srcOrd="1" destOrd="0" presId="urn:microsoft.com/office/officeart/2005/8/layout/orgChart1"/>
    <dgm:cxn modelId="{CC7466F6-A04E-413A-AC90-949A7062C3BA}" type="presParOf" srcId="{E270E255-50BC-4993-8005-6C0FB47909A6}" destId="{83B5A87B-651F-43EC-976B-780A463C7BB2}" srcOrd="1" destOrd="0" presId="urn:microsoft.com/office/officeart/2005/8/layout/orgChart1"/>
    <dgm:cxn modelId="{72D223DE-BE82-4A4C-9A2E-5B2E7FB0326C}" type="presParOf" srcId="{E270E255-50BC-4993-8005-6C0FB47909A6}" destId="{91FFD3DD-7680-41F8-8F23-55EEEE650467}" srcOrd="2" destOrd="0" presId="urn:microsoft.com/office/officeart/2005/8/layout/orgChart1"/>
    <dgm:cxn modelId="{4ED0631F-53BB-4560-A212-371471A3A903}" type="presParOf" srcId="{6A0EDA6E-283B-4821-8993-152EA6691AA5}" destId="{ADCB3414-2096-47CC-9930-A0FE6C81AC97}" srcOrd="2" destOrd="0" presId="urn:microsoft.com/office/officeart/2005/8/layout/orgChart1"/>
    <dgm:cxn modelId="{6F863E77-C8B2-4E6A-9D6D-22D190909CEA}" type="presParOf" srcId="{6283A609-D871-48C6-9BE1-AC41246D8527}" destId="{6590C219-316C-4FA5-B3BD-91152C6E668B}" srcOrd="2" destOrd="0" presId="urn:microsoft.com/office/officeart/2005/8/layout/orgChart1"/>
    <dgm:cxn modelId="{DD93BA44-BB86-4807-AF2E-E22B73457053}" type="presParOf" srcId="{6283A609-D871-48C6-9BE1-AC41246D8527}" destId="{3F43CF3F-CD8E-405C-8559-8A40DCB46026}" srcOrd="3" destOrd="0" presId="urn:microsoft.com/office/officeart/2005/8/layout/orgChart1"/>
    <dgm:cxn modelId="{32493584-840D-41A6-8E5F-8CF547FCEA6F}" type="presParOf" srcId="{3F43CF3F-CD8E-405C-8559-8A40DCB46026}" destId="{EA4370EA-8649-4027-9162-0BF683FE6F02}" srcOrd="0" destOrd="0" presId="urn:microsoft.com/office/officeart/2005/8/layout/orgChart1"/>
    <dgm:cxn modelId="{68DCC1F9-6027-4BBA-A507-4800491ED145}" type="presParOf" srcId="{EA4370EA-8649-4027-9162-0BF683FE6F02}" destId="{595D1397-D79F-4493-9EDC-9674BE3EE586}" srcOrd="0" destOrd="0" presId="urn:microsoft.com/office/officeart/2005/8/layout/orgChart1"/>
    <dgm:cxn modelId="{9F38C2EE-B9E5-42E0-894D-395F61D6E7B9}" type="presParOf" srcId="{EA4370EA-8649-4027-9162-0BF683FE6F02}" destId="{1A4603B2-84BF-4B57-8E99-7E02E1C6AA90}" srcOrd="1" destOrd="0" presId="urn:microsoft.com/office/officeart/2005/8/layout/orgChart1"/>
    <dgm:cxn modelId="{2E275D14-CBF7-4A52-A061-B1B81CE2ADE2}" type="presParOf" srcId="{3F43CF3F-CD8E-405C-8559-8A40DCB46026}" destId="{EC18A330-1045-42D6-AF93-9384DEC426B3}" srcOrd="1" destOrd="0" presId="urn:microsoft.com/office/officeart/2005/8/layout/orgChart1"/>
    <dgm:cxn modelId="{3AEEA435-8714-42FD-984D-67B267ED23D4}" type="presParOf" srcId="{EC18A330-1045-42D6-AF93-9384DEC426B3}" destId="{A3BBE4CC-70C4-4F94-909A-C9AB9A518905}" srcOrd="0" destOrd="0" presId="urn:microsoft.com/office/officeart/2005/8/layout/orgChart1"/>
    <dgm:cxn modelId="{95B0E439-E4A0-446B-8B8C-C16969C3E454}" type="presParOf" srcId="{EC18A330-1045-42D6-AF93-9384DEC426B3}" destId="{110DFFC2-A194-42AE-A87B-E5A0BDE3E32A}" srcOrd="1" destOrd="0" presId="urn:microsoft.com/office/officeart/2005/8/layout/orgChart1"/>
    <dgm:cxn modelId="{0C9751E9-F35B-4077-B70E-5B67EA2C7BEA}" type="presParOf" srcId="{110DFFC2-A194-42AE-A87B-E5A0BDE3E32A}" destId="{E8C02769-5156-4DF9-8559-130B0CE90E8D}" srcOrd="0" destOrd="0" presId="urn:microsoft.com/office/officeart/2005/8/layout/orgChart1"/>
    <dgm:cxn modelId="{EEAF102D-A64A-45D2-8FFD-4777CA03CAF3}" type="presParOf" srcId="{E8C02769-5156-4DF9-8559-130B0CE90E8D}" destId="{8164E71B-17BA-4D67-A7CE-A7A1CC314651}" srcOrd="0" destOrd="0" presId="urn:microsoft.com/office/officeart/2005/8/layout/orgChart1"/>
    <dgm:cxn modelId="{40927D0F-0F4E-4162-96BE-EB1882916204}" type="presParOf" srcId="{E8C02769-5156-4DF9-8559-130B0CE90E8D}" destId="{6CA68086-47B6-42C6-8D3F-90EA3800E9EC}" srcOrd="1" destOrd="0" presId="urn:microsoft.com/office/officeart/2005/8/layout/orgChart1"/>
    <dgm:cxn modelId="{4C59DBD7-6D8D-49B5-89BD-69ACEC3B0C5D}" type="presParOf" srcId="{110DFFC2-A194-42AE-A87B-E5A0BDE3E32A}" destId="{3F7EF62B-3BE5-4EB2-8C4A-EA00E37C4011}" srcOrd="1" destOrd="0" presId="urn:microsoft.com/office/officeart/2005/8/layout/orgChart1"/>
    <dgm:cxn modelId="{5D96EB1F-02C3-4E42-A6AF-4DA73158B752}" type="presParOf" srcId="{110DFFC2-A194-42AE-A87B-E5A0BDE3E32A}" destId="{86D61726-F35C-4300-890E-06CFCD106B98}" srcOrd="2" destOrd="0" presId="urn:microsoft.com/office/officeart/2005/8/layout/orgChart1"/>
    <dgm:cxn modelId="{CC661C06-BCF1-4DA6-A4C9-820D8B1B4C23}" type="presParOf" srcId="{3F43CF3F-CD8E-405C-8559-8A40DCB46026}" destId="{276FFC7D-6143-493D-944A-B789C770B625}" srcOrd="2" destOrd="0" presId="urn:microsoft.com/office/officeart/2005/8/layout/orgChart1"/>
    <dgm:cxn modelId="{7F9DDF13-31E3-4474-A4B1-1C48F5DDE3DA}" type="presParOf" srcId="{6283A609-D871-48C6-9BE1-AC41246D8527}" destId="{C10F92A8-03F2-4E91-B3A4-3B6D7DE5BCC2}" srcOrd="4" destOrd="0" presId="urn:microsoft.com/office/officeart/2005/8/layout/orgChart1"/>
    <dgm:cxn modelId="{A74D8A81-E3FF-40F0-9A18-3CA44EB502C8}" type="presParOf" srcId="{6283A609-D871-48C6-9BE1-AC41246D8527}" destId="{252DDF66-B273-4C53-893E-6F82834816B1}" srcOrd="5" destOrd="0" presId="urn:microsoft.com/office/officeart/2005/8/layout/orgChart1"/>
    <dgm:cxn modelId="{A56E043A-6952-4F01-BB02-D562B7E43113}" type="presParOf" srcId="{252DDF66-B273-4C53-893E-6F82834816B1}" destId="{AB7ADF4C-C57E-4D55-A511-2B539E6FA032}" srcOrd="0" destOrd="0" presId="urn:microsoft.com/office/officeart/2005/8/layout/orgChart1"/>
    <dgm:cxn modelId="{AC6647B5-84B8-4D9E-9B8B-DFCA021E1950}" type="presParOf" srcId="{AB7ADF4C-C57E-4D55-A511-2B539E6FA032}" destId="{0E99F48A-D5A8-4A3D-9E9D-B648EE24D46F}" srcOrd="0" destOrd="0" presId="urn:microsoft.com/office/officeart/2005/8/layout/orgChart1"/>
    <dgm:cxn modelId="{62E1B974-4EF3-4FC5-9491-D06144822675}" type="presParOf" srcId="{AB7ADF4C-C57E-4D55-A511-2B539E6FA032}" destId="{D38E3E18-4B4B-4A7F-A18A-8F5684669EE3}" srcOrd="1" destOrd="0" presId="urn:microsoft.com/office/officeart/2005/8/layout/orgChart1"/>
    <dgm:cxn modelId="{6CB6B197-1E75-4D32-942E-68C0F3A162E8}" type="presParOf" srcId="{252DDF66-B273-4C53-893E-6F82834816B1}" destId="{20371ABC-4961-4799-9A06-921A47E6BB0B}" srcOrd="1" destOrd="0" presId="urn:microsoft.com/office/officeart/2005/8/layout/orgChart1"/>
    <dgm:cxn modelId="{9A95F616-C819-4886-ACB9-869084C4418A}" type="presParOf" srcId="{20371ABC-4961-4799-9A06-921A47E6BB0B}" destId="{E0F3558D-D06C-4062-9914-0E3E459649AF}" srcOrd="0" destOrd="0" presId="urn:microsoft.com/office/officeart/2005/8/layout/orgChart1"/>
    <dgm:cxn modelId="{2ECAB3D0-D810-4AC4-9547-90A623350746}" type="presParOf" srcId="{20371ABC-4961-4799-9A06-921A47E6BB0B}" destId="{AB414563-3FE0-499E-A6D3-48C889564314}" srcOrd="1" destOrd="0" presId="urn:microsoft.com/office/officeart/2005/8/layout/orgChart1"/>
    <dgm:cxn modelId="{BE99421D-3BB5-47BF-AFBC-28D1F2BA29DD}" type="presParOf" srcId="{AB414563-3FE0-499E-A6D3-48C889564314}" destId="{58ED7B36-1DAE-486F-B219-C8AAA15275D2}" srcOrd="0" destOrd="0" presId="urn:microsoft.com/office/officeart/2005/8/layout/orgChart1"/>
    <dgm:cxn modelId="{A6BB6582-7147-452D-B02A-957DE4F07B1C}" type="presParOf" srcId="{58ED7B36-1DAE-486F-B219-C8AAA15275D2}" destId="{01A2FCB8-C8F2-459C-B933-0848809AB8C3}" srcOrd="0" destOrd="0" presId="urn:microsoft.com/office/officeart/2005/8/layout/orgChart1"/>
    <dgm:cxn modelId="{88E09B03-A7E4-4BAF-8CAD-68AB7F6B8429}" type="presParOf" srcId="{58ED7B36-1DAE-486F-B219-C8AAA15275D2}" destId="{96E45F15-198F-426C-9202-790287030869}" srcOrd="1" destOrd="0" presId="urn:microsoft.com/office/officeart/2005/8/layout/orgChart1"/>
    <dgm:cxn modelId="{CDD73A9D-0B4F-48A2-9F9B-3C9B2390FE14}" type="presParOf" srcId="{AB414563-3FE0-499E-A6D3-48C889564314}" destId="{63755090-23AC-418E-9669-96ADF448ABB1}" srcOrd="1" destOrd="0" presId="urn:microsoft.com/office/officeart/2005/8/layout/orgChart1"/>
    <dgm:cxn modelId="{B156B83E-0EF5-4AAD-8581-228AEB2EA21B}" type="presParOf" srcId="{AB414563-3FE0-499E-A6D3-48C889564314}" destId="{826906D9-1215-4410-885A-5F0C7B975DFD}" srcOrd="2" destOrd="0" presId="urn:microsoft.com/office/officeart/2005/8/layout/orgChart1"/>
    <dgm:cxn modelId="{F54DC660-CEB1-403D-8969-48D4836B852E}" type="presParOf" srcId="{252DDF66-B273-4C53-893E-6F82834816B1}" destId="{263A1F6A-BA99-4A84-8A59-15EF797D3D7E}" srcOrd="2" destOrd="0" presId="urn:microsoft.com/office/officeart/2005/8/layout/orgChart1"/>
    <dgm:cxn modelId="{01DD2184-7D24-4F37-8E88-1CA083DD4B84}" type="presParOf" srcId="{A9B2C915-E065-4251-8175-489034BBF835}" destId="{FC313852-0BB3-41EC-98A7-681B3C0E2AF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F78ECE-1810-4A4F-A355-31E948AA8C3D}"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3D45FC2A-770F-4F09-970A-BAE85B919066}">
      <dgm:prSet phldrT="[Text]" custT="1"/>
      <dgm:spPr/>
      <dgm:t>
        <a:bodyPr/>
        <a:lstStyle/>
        <a:p>
          <a:r>
            <a:rPr lang="en-US" sz="2800" dirty="0"/>
            <a:t>Skills and learning objectives</a:t>
          </a:r>
        </a:p>
      </dgm:t>
    </dgm:pt>
    <dgm:pt modelId="{7303CC77-C044-497A-952A-4ADFFBC012F8}" type="parTrans" cxnId="{F09D0BF9-864D-4EF4-BFD9-3E132F95452C}">
      <dgm:prSet/>
      <dgm:spPr/>
      <dgm:t>
        <a:bodyPr/>
        <a:lstStyle/>
        <a:p>
          <a:endParaRPr lang="en-US"/>
        </a:p>
      </dgm:t>
    </dgm:pt>
    <dgm:pt modelId="{032AC25F-39CF-4A69-A446-CECD170E4C12}" type="sibTrans" cxnId="{F09D0BF9-864D-4EF4-BFD9-3E132F95452C}">
      <dgm:prSet/>
      <dgm:spPr/>
      <dgm:t>
        <a:bodyPr/>
        <a:lstStyle/>
        <a:p>
          <a:endParaRPr lang="en-US"/>
        </a:p>
      </dgm:t>
    </dgm:pt>
    <dgm:pt modelId="{0809F476-B66C-46A8-8B7E-86343F442390}">
      <dgm:prSet phldrT="[Text]"/>
      <dgm:spPr/>
      <dgm:t>
        <a:bodyPr/>
        <a:lstStyle/>
        <a:p>
          <a:pPr algn="l"/>
          <a:r>
            <a:rPr lang="en-US" dirty="0"/>
            <a:t>2.G Explain how a text </a:t>
          </a:r>
          <a:r>
            <a:rPr lang="es-419" dirty="0" err="1"/>
            <a:t>reflects</a:t>
          </a:r>
          <a:r>
            <a:rPr lang="es-419" dirty="0"/>
            <a:t> </a:t>
          </a:r>
          <a:r>
            <a:rPr lang="es-419" dirty="0" err="1"/>
            <a:t>or</a:t>
          </a:r>
          <a:r>
            <a:rPr lang="es-419" dirty="0"/>
            <a:t> </a:t>
          </a:r>
          <a:r>
            <a:rPr lang="es-419" dirty="0" err="1"/>
            <a:t>challenges</a:t>
          </a:r>
          <a:r>
            <a:rPr lang="es-419" dirty="0"/>
            <a:t> </a:t>
          </a:r>
          <a:r>
            <a:rPr lang="es-419" dirty="0" err="1"/>
            <a:t>perceptions</a:t>
          </a:r>
          <a:r>
            <a:rPr lang="es-419" dirty="0"/>
            <a:t> </a:t>
          </a:r>
          <a:r>
            <a:rPr lang="es-419" dirty="0" err="1"/>
            <a:t>of</a:t>
          </a:r>
          <a:r>
            <a:rPr lang="es-419" dirty="0"/>
            <a:t> a </a:t>
          </a:r>
          <a:r>
            <a:rPr lang="es-419" dirty="0" err="1"/>
            <a:t>majority</a:t>
          </a:r>
          <a:r>
            <a:rPr lang="es-419" dirty="0"/>
            <a:t>/</a:t>
          </a:r>
          <a:r>
            <a:rPr lang="es-419" dirty="0" err="1"/>
            <a:t>minority</a:t>
          </a:r>
          <a:r>
            <a:rPr lang="es-419" dirty="0"/>
            <a:t> culture.</a:t>
          </a:r>
          <a:endParaRPr lang="en-US" dirty="0"/>
        </a:p>
      </dgm:t>
    </dgm:pt>
    <dgm:pt modelId="{A8A21C6F-033B-4617-BAF3-3190F4557943}" type="parTrans" cxnId="{F2F54660-405F-4BA3-8186-5DEA3DE7FCE7}">
      <dgm:prSet/>
      <dgm:spPr/>
      <dgm:t>
        <a:bodyPr/>
        <a:lstStyle/>
        <a:p>
          <a:endParaRPr lang="en-US"/>
        </a:p>
      </dgm:t>
    </dgm:pt>
    <dgm:pt modelId="{A4DAB99E-E6A8-4A6A-882F-7BA30EFF12D4}" type="sibTrans" cxnId="{F2F54660-405F-4BA3-8186-5DEA3DE7FCE7}">
      <dgm:prSet/>
      <dgm:spPr/>
      <dgm:t>
        <a:bodyPr/>
        <a:lstStyle/>
        <a:p>
          <a:endParaRPr lang="en-US"/>
        </a:p>
      </dgm:t>
    </dgm:pt>
    <dgm:pt modelId="{A8D24181-C2B2-4FD2-AE3E-DFC7E0D79466}">
      <dgm:prSet/>
      <dgm:spPr/>
      <dgm:t>
        <a:bodyPr/>
        <a:lstStyle/>
        <a:p>
          <a:pPr algn="l"/>
          <a:r>
            <a:rPr lang="en-US" dirty="0"/>
            <a:t>2.G.i Distinguish arguments from opinions. </a:t>
          </a:r>
        </a:p>
        <a:p>
          <a:pPr algn="l"/>
          <a:r>
            <a:rPr lang="en-US" dirty="0"/>
            <a:t>2.G.ii Explain how personal beliefs and </a:t>
          </a:r>
          <a:r>
            <a:rPr lang="es-419" dirty="0" err="1"/>
            <a:t>opinions</a:t>
          </a:r>
          <a:r>
            <a:rPr lang="es-419" dirty="0"/>
            <a:t> </a:t>
          </a:r>
          <a:r>
            <a:rPr lang="es-419" dirty="0" err="1"/>
            <a:t>affect</a:t>
          </a:r>
          <a:r>
            <a:rPr lang="es-419" dirty="0"/>
            <a:t> textual </a:t>
          </a:r>
          <a:r>
            <a:rPr lang="es-419" dirty="0" err="1"/>
            <a:t>interpretation</a:t>
          </a:r>
          <a:r>
            <a:rPr lang="es-419" dirty="0"/>
            <a:t>.</a:t>
          </a:r>
          <a:r>
            <a:rPr lang="en-US" dirty="0"/>
            <a:t>a</a:t>
          </a:r>
        </a:p>
      </dgm:t>
    </dgm:pt>
    <dgm:pt modelId="{96B3B8DC-8B4F-4B18-B9D2-020141FA5528}" type="parTrans" cxnId="{F05F5461-6F24-4FF7-9F9B-0FCC4E57A837}">
      <dgm:prSet/>
      <dgm:spPr/>
      <dgm:t>
        <a:bodyPr/>
        <a:lstStyle/>
        <a:p>
          <a:endParaRPr lang="en-US"/>
        </a:p>
      </dgm:t>
    </dgm:pt>
    <dgm:pt modelId="{1326C577-4253-4AE2-9EE4-86652BB95908}" type="sibTrans" cxnId="{F05F5461-6F24-4FF7-9F9B-0FCC4E57A837}">
      <dgm:prSet/>
      <dgm:spPr/>
      <dgm:t>
        <a:bodyPr/>
        <a:lstStyle/>
        <a:p>
          <a:endParaRPr lang="en-US"/>
        </a:p>
      </dgm:t>
    </dgm:pt>
    <dgm:pt modelId="{51CC9992-0D7C-47FD-BAA2-9EEA6DB2599B}" type="pres">
      <dgm:prSet presAssocID="{CBF78ECE-1810-4A4F-A355-31E948AA8C3D}" presName="hierChild1" presStyleCnt="0">
        <dgm:presLayoutVars>
          <dgm:orgChart val="1"/>
          <dgm:chPref val="1"/>
          <dgm:dir/>
          <dgm:animOne val="branch"/>
          <dgm:animLvl val="lvl"/>
          <dgm:resizeHandles/>
        </dgm:presLayoutVars>
      </dgm:prSet>
      <dgm:spPr/>
    </dgm:pt>
    <dgm:pt modelId="{A9B2C915-E065-4251-8175-489034BBF835}" type="pres">
      <dgm:prSet presAssocID="{3D45FC2A-770F-4F09-970A-BAE85B919066}" presName="hierRoot1" presStyleCnt="0">
        <dgm:presLayoutVars>
          <dgm:hierBranch val="init"/>
        </dgm:presLayoutVars>
      </dgm:prSet>
      <dgm:spPr/>
    </dgm:pt>
    <dgm:pt modelId="{D43BB810-563D-48C6-A383-708B2E5AA30F}" type="pres">
      <dgm:prSet presAssocID="{3D45FC2A-770F-4F09-970A-BAE85B919066}" presName="rootComposite1" presStyleCnt="0"/>
      <dgm:spPr/>
    </dgm:pt>
    <dgm:pt modelId="{2DD80ABA-BBED-413F-BC45-498BB3DE59A3}" type="pres">
      <dgm:prSet presAssocID="{3D45FC2A-770F-4F09-970A-BAE85B919066}" presName="rootText1" presStyleLbl="node0" presStyleIdx="0" presStyleCnt="1">
        <dgm:presLayoutVars>
          <dgm:chPref val="3"/>
        </dgm:presLayoutVars>
      </dgm:prSet>
      <dgm:spPr/>
    </dgm:pt>
    <dgm:pt modelId="{821CF199-26DD-4223-B442-CED2180E662B}" type="pres">
      <dgm:prSet presAssocID="{3D45FC2A-770F-4F09-970A-BAE85B919066}" presName="rootConnector1" presStyleLbl="node1" presStyleIdx="0" presStyleCnt="0"/>
      <dgm:spPr/>
    </dgm:pt>
    <dgm:pt modelId="{6283A609-D871-48C6-9BE1-AC41246D8527}" type="pres">
      <dgm:prSet presAssocID="{3D45FC2A-770F-4F09-970A-BAE85B919066}" presName="hierChild2" presStyleCnt="0"/>
      <dgm:spPr/>
    </dgm:pt>
    <dgm:pt modelId="{6590C219-316C-4FA5-B3BD-91152C6E668B}" type="pres">
      <dgm:prSet presAssocID="{A8A21C6F-033B-4617-BAF3-3190F4557943}" presName="Name37" presStyleLbl="parChTrans1D2" presStyleIdx="0" presStyleCnt="1"/>
      <dgm:spPr/>
    </dgm:pt>
    <dgm:pt modelId="{3F43CF3F-CD8E-405C-8559-8A40DCB46026}" type="pres">
      <dgm:prSet presAssocID="{0809F476-B66C-46A8-8B7E-86343F442390}" presName="hierRoot2" presStyleCnt="0">
        <dgm:presLayoutVars>
          <dgm:hierBranch val="init"/>
        </dgm:presLayoutVars>
      </dgm:prSet>
      <dgm:spPr/>
    </dgm:pt>
    <dgm:pt modelId="{EA4370EA-8649-4027-9162-0BF683FE6F02}" type="pres">
      <dgm:prSet presAssocID="{0809F476-B66C-46A8-8B7E-86343F442390}" presName="rootComposite" presStyleCnt="0"/>
      <dgm:spPr/>
    </dgm:pt>
    <dgm:pt modelId="{595D1397-D79F-4493-9EDC-9674BE3EE586}" type="pres">
      <dgm:prSet presAssocID="{0809F476-B66C-46A8-8B7E-86343F442390}" presName="rootText" presStyleLbl="node2" presStyleIdx="0" presStyleCnt="1">
        <dgm:presLayoutVars>
          <dgm:chPref val="3"/>
        </dgm:presLayoutVars>
      </dgm:prSet>
      <dgm:spPr/>
    </dgm:pt>
    <dgm:pt modelId="{1A4603B2-84BF-4B57-8E99-7E02E1C6AA90}" type="pres">
      <dgm:prSet presAssocID="{0809F476-B66C-46A8-8B7E-86343F442390}" presName="rootConnector" presStyleLbl="node2" presStyleIdx="0" presStyleCnt="1"/>
      <dgm:spPr/>
    </dgm:pt>
    <dgm:pt modelId="{EC18A330-1045-42D6-AF93-9384DEC426B3}" type="pres">
      <dgm:prSet presAssocID="{0809F476-B66C-46A8-8B7E-86343F442390}" presName="hierChild4" presStyleCnt="0"/>
      <dgm:spPr/>
    </dgm:pt>
    <dgm:pt modelId="{A3BBE4CC-70C4-4F94-909A-C9AB9A518905}" type="pres">
      <dgm:prSet presAssocID="{96B3B8DC-8B4F-4B18-B9D2-020141FA5528}" presName="Name37" presStyleLbl="parChTrans1D3" presStyleIdx="0" presStyleCnt="1"/>
      <dgm:spPr/>
    </dgm:pt>
    <dgm:pt modelId="{110DFFC2-A194-42AE-A87B-E5A0BDE3E32A}" type="pres">
      <dgm:prSet presAssocID="{A8D24181-C2B2-4FD2-AE3E-DFC7E0D79466}" presName="hierRoot2" presStyleCnt="0">
        <dgm:presLayoutVars>
          <dgm:hierBranch val="init"/>
        </dgm:presLayoutVars>
      </dgm:prSet>
      <dgm:spPr/>
    </dgm:pt>
    <dgm:pt modelId="{E8C02769-5156-4DF9-8559-130B0CE90E8D}" type="pres">
      <dgm:prSet presAssocID="{A8D24181-C2B2-4FD2-AE3E-DFC7E0D79466}" presName="rootComposite" presStyleCnt="0"/>
      <dgm:spPr/>
    </dgm:pt>
    <dgm:pt modelId="{8164E71B-17BA-4D67-A7CE-A7A1CC314651}" type="pres">
      <dgm:prSet presAssocID="{A8D24181-C2B2-4FD2-AE3E-DFC7E0D79466}" presName="rootText" presStyleLbl="node3" presStyleIdx="0" presStyleCnt="1">
        <dgm:presLayoutVars>
          <dgm:chPref val="3"/>
        </dgm:presLayoutVars>
      </dgm:prSet>
      <dgm:spPr/>
    </dgm:pt>
    <dgm:pt modelId="{6CA68086-47B6-42C6-8D3F-90EA3800E9EC}" type="pres">
      <dgm:prSet presAssocID="{A8D24181-C2B2-4FD2-AE3E-DFC7E0D79466}" presName="rootConnector" presStyleLbl="node3" presStyleIdx="0" presStyleCnt="1"/>
      <dgm:spPr/>
    </dgm:pt>
    <dgm:pt modelId="{3F7EF62B-3BE5-4EB2-8C4A-EA00E37C4011}" type="pres">
      <dgm:prSet presAssocID="{A8D24181-C2B2-4FD2-AE3E-DFC7E0D79466}" presName="hierChild4" presStyleCnt="0"/>
      <dgm:spPr/>
    </dgm:pt>
    <dgm:pt modelId="{86D61726-F35C-4300-890E-06CFCD106B98}" type="pres">
      <dgm:prSet presAssocID="{A8D24181-C2B2-4FD2-AE3E-DFC7E0D79466}" presName="hierChild5" presStyleCnt="0"/>
      <dgm:spPr/>
    </dgm:pt>
    <dgm:pt modelId="{276FFC7D-6143-493D-944A-B789C770B625}" type="pres">
      <dgm:prSet presAssocID="{0809F476-B66C-46A8-8B7E-86343F442390}" presName="hierChild5" presStyleCnt="0"/>
      <dgm:spPr/>
    </dgm:pt>
    <dgm:pt modelId="{FC313852-0BB3-41EC-98A7-681B3C0E2AF9}" type="pres">
      <dgm:prSet presAssocID="{3D45FC2A-770F-4F09-970A-BAE85B919066}" presName="hierChild3" presStyleCnt="0"/>
      <dgm:spPr/>
    </dgm:pt>
  </dgm:ptLst>
  <dgm:cxnLst>
    <dgm:cxn modelId="{22A3C938-E1F4-4552-8394-508921EA7BF2}" type="presOf" srcId="{A8A21C6F-033B-4617-BAF3-3190F4557943}" destId="{6590C219-316C-4FA5-B3BD-91152C6E668B}" srcOrd="0" destOrd="0" presId="urn:microsoft.com/office/officeart/2005/8/layout/orgChart1"/>
    <dgm:cxn modelId="{FDD43939-F2AC-4295-8702-65C3D30B713E}" type="presOf" srcId="{3D45FC2A-770F-4F09-970A-BAE85B919066}" destId="{2DD80ABA-BBED-413F-BC45-498BB3DE59A3}" srcOrd="0" destOrd="0" presId="urn:microsoft.com/office/officeart/2005/8/layout/orgChart1"/>
    <dgm:cxn modelId="{F2F54660-405F-4BA3-8186-5DEA3DE7FCE7}" srcId="{3D45FC2A-770F-4F09-970A-BAE85B919066}" destId="{0809F476-B66C-46A8-8B7E-86343F442390}" srcOrd="0" destOrd="0" parTransId="{A8A21C6F-033B-4617-BAF3-3190F4557943}" sibTransId="{A4DAB99E-E6A8-4A6A-882F-7BA30EFF12D4}"/>
    <dgm:cxn modelId="{F05F5461-6F24-4FF7-9F9B-0FCC4E57A837}" srcId="{0809F476-B66C-46A8-8B7E-86343F442390}" destId="{A8D24181-C2B2-4FD2-AE3E-DFC7E0D79466}" srcOrd="0" destOrd="0" parTransId="{96B3B8DC-8B4F-4B18-B9D2-020141FA5528}" sibTransId="{1326C577-4253-4AE2-9EE4-86652BB95908}"/>
    <dgm:cxn modelId="{82F59956-DDEA-46AE-ACFC-433AFB34B5B4}" type="presOf" srcId="{CBF78ECE-1810-4A4F-A355-31E948AA8C3D}" destId="{51CC9992-0D7C-47FD-BAA2-9EEA6DB2599B}" srcOrd="0" destOrd="0" presId="urn:microsoft.com/office/officeart/2005/8/layout/orgChart1"/>
    <dgm:cxn modelId="{4653E859-22AB-4D22-B14E-297C4FAEF4DF}" type="presOf" srcId="{A8D24181-C2B2-4FD2-AE3E-DFC7E0D79466}" destId="{6CA68086-47B6-42C6-8D3F-90EA3800E9EC}" srcOrd="1" destOrd="0" presId="urn:microsoft.com/office/officeart/2005/8/layout/orgChart1"/>
    <dgm:cxn modelId="{749B467E-E281-4E79-91B7-1BD5259ADE9E}" type="presOf" srcId="{96B3B8DC-8B4F-4B18-B9D2-020141FA5528}" destId="{A3BBE4CC-70C4-4F94-909A-C9AB9A518905}" srcOrd="0" destOrd="0" presId="urn:microsoft.com/office/officeart/2005/8/layout/orgChart1"/>
    <dgm:cxn modelId="{4A380689-2AEE-43BB-9242-49DB565A7071}" type="presOf" srcId="{0809F476-B66C-46A8-8B7E-86343F442390}" destId="{595D1397-D79F-4493-9EDC-9674BE3EE586}" srcOrd="0" destOrd="0" presId="urn:microsoft.com/office/officeart/2005/8/layout/orgChart1"/>
    <dgm:cxn modelId="{08E40E9D-5BDE-4AEF-BF58-C2A1C4D94EB2}" type="presOf" srcId="{A8D24181-C2B2-4FD2-AE3E-DFC7E0D79466}" destId="{8164E71B-17BA-4D67-A7CE-A7A1CC314651}" srcOrd="0" destOrd="0" presId="urn:microsoft.com/office/officeart/2005/8/layout/orgChart1"/>
    <dgm:cxn modelId="{F2C72EDA-0B1C-4A22-BFF6-20784AB7D9FE}" type="presOf" srcId="{0809F476-B66C-46A8-8B7E-86343F442390}" destId="{1A4603B2-84BF-4B57-8E99-7E02E1C6AA90}" srcOrd="1" destOrd="0" presId="urn:microsoft.com/office/officeart/2005/8/layout/orgChart1"/>
    <dgm:cxn modelId="{2CF5CAF1-3228-4ED5-93EC-4C6421B343C6}" type="presOf" srcId="{3D45FC2A-770F-4F09-970A-BAE85B919066}" destId="{821CF199-26DD-4223-B442-CED2180E662B}" srcOrd="1" destOrd="0" presId="urn:microsoft.com/office/officeart/2005/8/layout/orgChart1"/>
    <dgm:cxn modelId="{F09D0BF9-864D-4EF4-BFD9-3E132F95452C}" srcId="{CBF78ECE-1810-4A4F-A355-31E948AA8C3D}" destId="{3D45FC2A-770F-4F09-970A-BAE85B919066}" srcOrd="0" destOrd="0" parTransId="{7303CC77-C044-497A-952A-4ADFFBC012F8}" sibTransId="{032AC25F-39CF-4A69-A446-CECD170E4C12}"/>
    <dgm:cxn modelId="{A6FB2B11-F3C9-49B6-87D8-2DE9AFDD6681}" type="presParOf" srcId="{51CC9992-0D7C-47FD-BAA2-9EEA6DB2599B}" destId="{A9B2C915-E065-4251-8175-489034BBF835}" srcOrd="0" destOrd="0" presId="urn:microsoft.com/office/officeart/2005/8/layout/orgChart1"/>
    <dgm:cxn modelId="{4BBFE3EB-CDAA-4647-A820-2403D2F6CDCC}" type="presParOf" srcId="{A9B2C915-E065-4251-8175-489034BBF835}" destId="{D43BB810-563D-48C6-A383-708B2E5AA30F}" srcOrd="0" destOrd="0" presId="urn:microsoft.com/office/officeart/2005/8/layout/orgChart1"/>
    <dgm:cxn modelId="{AF230022-A158-4E11-9CF2-AE9FCAF1930B}" type="presParOf" srcId="{D43BB810-563D-48C6-A383-708B2E5AA30F}" destId="{2DD80ABA-BBED-413F-BC45-498BB3DE59A3}" srcOrd="0" destOrd="0" presId="urn:microsoft.com/office/officeart/2005/8/layout/orgChart1"/>
    <dgm:cxn modelId="{8215DD2D-7616-458D-A535-3E0C9CE5E487}" type="presParOf" srcId="{D43BB810-563D-48C6-A383-708B2E5AA30F}" destId="{821CF199-26DD-4223-B442-CED2180E662B}" srcOrd="1" destOrd="0" presId="urn:microsoft.com/office/officeart/2005/8/layout/orgChart1"/>
    <dgm:cxn modelId="{01B377CD-D76A-4DD8-B3EA-A302F7B410A7}" type="presParOf" srcId="{A9B2C915-E065-4251-8175-489034BBF835}" destId="{6283A609-D871-48C6-9BE1-AC41246D8527}" srcOrd="1" destOrd="0" presId="urn:microsoft.com/office/officeart/2005/8/layout/orgChart1"/>
    <dgm:cxn modelId="{6F863E77-C8B2-4E6A-9D6D-22D190909CEA}" type="presParOf" srcId="{6283A609-D871-48C6-9BE1-AC41246D8527}" destId="{6590C219-316C-4FA5-B3BD-91152C6E668B}" srcOrd="0" destOrd="0" presId="urn:microsoft.com/office/officeart/2005/8/layout/orgChart1"/>
    <dgm:cxn modelId="{DD93BA44-BB86-4807-AF2E-E22B73457053}" type="presParOf" srcId="{6283A609-D871-48C6-9BE1-AC41246D8527}" destId="{3F43CF3F-CD8E-405C-8559-8A40DCB46026}" srcOrd="1" destOrd="0" presId="urn:microsoft.com/office/officeart/2005/8/layout/orgChart1"/>
    <dgm:cxn modelId="{32493584-840D-41A6-8E5F-8CF547FCEA6F}" type="presParOf" srcId="{3F43CF3F-CD8E-405C-8559-8A40DCB46026}" destId="{EA4370EA-8649-4027-9162-0BF683FE6F02}" srcOrd="0" destOrd="0" presId="urn:microsoft.com/office/officeart/2005/8/layout/orgChart1"/>
    <dgm:cxn modelId="{68DCC1F9-6027-4BBA-A507-4800491ED145}" type="presParOf" srcId="{EA4370EA-8649-4027-9162-0BF683FE6F02}" destId="{595D1397-D79F-4493-9EDC-9674BE3EE586}" srcOrd="0" destOrd="0" presId="urn:microsoft.com/office/officeart/2005/8/layout/orgChart1"/>
    <dgm:cxn modelId="{9F38C2EE-B9E5-42E0-894D-395F61D6E7B9}" type="presParOf" srcId="{EA4370EA-8649-4027-9162-0BF683FE6F02}" destId="{1A4603B2-84BF-4B57-8E99-7E02E1C6AA90}" srcOrd="1" destOrd="0" presId="urn:microsoft.com/office/officeart/2005/8/layout/orgChart1"/>
    <dgm:cxn modelId="{2E275D14-CBF7-4A52-A061-B1B81CE2ADE2}" type="presParOf" srcId="{3F43CF3F-CD8E-405C-8559-8A40DCB46026}" destId="{EC18A330-1045-42D6-AF93-9384DEC426B3}" srcOrd="1" destOrd="0" presId="urn:microsoft.com/office/officeart/2005/8/layout/orgChart1"/>
    <dgm:cxn modelId="{3AEEA435-8714-42FD-984D-67B267ED23D4}" type="presParOf" srcId="{EC18A330-1045-42D6-AF93-9384DEC426B3}" destId="{A3BBE4CC-70C4-4F94-909A-C9AB9A518905}" srcOrd="0" destOrd="0" presId="urn:microsoft.com/office/officeart/2005/8/layout/orgChart1"/>
    <dgm:cxn modelId="{95B0E439-E4A0-446B-8B8C-C16969C3E454}" type="presParOf" srcId="{EC18A330-1045-42D6-AF93-9384DEC426B3}" destId="{110DFFC2-A194-42AE-A87B-E5A0BDE3E32A}" srcOrd="1" destOrd="0" presId="urn:microsoft.com/office/officeart/2005/8/layout/orgChart1"/>
    <dgm:cxn modelId="{0C9751E9-F35B-4077-B70E-5B67EA2C7BEA}" type="presParOf" srcId="{110DFFC2-A194-42AE-A87B-E5A0BDE3E32A}" destId="{E8C02769-5156-4DF9-8559-130B0CE90E8D}" srcOrd="0" destOrd="0" presId="urn:microsoft.com/office/officeart/2005/8/layout/orgChart1"/>
    <dgm:cxn modelId="{EEAF102D-A64A-45D2-8FFD-4777CA03CAF3}" type="presParOf" srcId="{E8C02769-5156-4DF9-8559-130B0CE90E8D}" destId="{8164E71B-17BA-4D67-A7CE-A7A1CC314651}" srcOrd="0" destOrd="0" presId="urn:microsoft.com/office/officeart/2005/8/layout/orgChart1"/>
    <dgm:cxn modelId="{40927D0F-0F4E-4162-96BE-EB1882916204}" type="presParOf" srcId="{E8C02769-5156-4DF9-8559-130B0CE90E8D}" destId="{6CA68086-47B6-42C6-8D3F-90EA3800E9EC}" srcOrd="1" destOrd="0" presId="urn:microsoft.com/office/officeart/2005/8/layout/orgChart1"/>
    <dgm:cxn modelId="{4C59DBD7-6D8D-49B5-89BD-69ACEC3B0C5D}" type="presParOf" srcId="{110DFFC2-A194-42AE-A87B-E5A0BDE3E32A}" destId="{3F7EF62B-3BE5-4EB2-8C4A-EA00E37C4011}" srcOrd="1" destOrd="0" presId="urn:microsoft.com/office/officeart/2005/8/layout/orgChart1"/>
    <dgm:cxn modelId="{5D96EB1F-02C3-4E42-A6AF-4DA73158B752}" type="presParOf" srcId="{110DFFC2-A194-42AE-A87B-E5A0BDE3E32A}" destId="{86D61726-F35C-4300-890E-06CFCD106B98}" srcOrd="2" destOrd="0" presId="urn:microsoft.com/office/officeart/2005/8/layout/orgChart1"/>
    <dgm:cxn modelId="{CC661C06-BCF1-4DA6-A4C9-820D8B1B4C23}" type="presParOf" srcId="{3F43CF3F-CD8E-405C-8559-8A40DCB46026}" destId="{276FFC7D-6143-493D-944A-B789C770B625}" srcOrd="2" destOrd="0" presId="urn:microsoft.com/office/officeart/2005/8/layout/orgChart1"/>
    <dgm:cxn modelId="{01DD2184-7D24-4F37-8E88-1CA083DD4B84}" type="presParOf" srcId="{A9B2C915-E065-4251-8175-489034BBF835}" destId="{FC313852-0BB3-41EC-98A7-681B3C0E2AF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07F35-CA8A-44E3-8CB3-19E3901AAE9E}">
      <dsp:nvSpPr>
        <dsp:cNvPr id="0" name=""/>
        <dsp:cNvSpPr/>
      </dsp:nvSpPr>
      <dsp:spPr>
        <a:xfrm>
          <a:off x="54736" y="5077402"/>
          <a:ext cx="12192000" cy="0"/>
        </a:xfrm>
        <a:prstGeom prst="line">
          <a:avLst/>
        </a:prstGeom>
        <a:noFill/>
        <a:ln w="15875" cap="rnd"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A202E5A-3F4C-4A85-A751-46A476A1B2E7}">
      <dsp:nvSpPr>
        <dsp:cNvPr id="0" name=""/>
        <dsp:cNvSpPr/>
      </dsp:nvSpPr>
      <dsp:spPr>
        <a:xfrm>
          <a:off x="0" y="3539712"/>
          <a:ext cx="12192000" cy="45720"/>
        </a:xfrm>
        <a:prstGeom prst="line">
          <a:avLst/>
        </a:prstGeom>
        <a:noFill/>
        <a:ln w="15875" cap="rnd"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EB5D3D5-D263-41DA-AE50-E0446F6E0464}">
      <dsp:nvSpPr>
        <dsp:cNvPr id="0" name=""/>
        <dsp:cNvSpPr/>
      </dsp:nvSpPr>
      <dsp:spPr>
        <a:xfrm>
          <a:off x="0" y="1981573"/>
          <a:ext cx="12192000" cy="0"/>
        </a:xfrm>
        <a:prstGeom prst="line">
          <a:avLst/>
        </a:prstGeom>
        <a:noFill/>
        <a:ln w="15875" cap="rnd"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AAB42DD-ED12-45FE-AAB8-55B01987ADEE}">
      <dsp:nvSpPr>
        <dsp:cNvPr id="0" name=""/>
        <dsp:cNvSpPr/>
      </dsp:nvSpPr>
      <dsp:spPr>
        <a:xfrm>
          <a:off x="0" y="489855"/>
          <a:ext cx="12192000" cy="0"/>
        </a:xfrm>
        <a:prstGeom prst="line">
          <a:avLst/>
        </a:prstGeom>
        <a:noFill/>
        <a:ln w="15875" cap="rnd"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EE180FE-DB03-4BA7-8E62-AD408CDE9397}">
      <dsp:nvSpPr>
        <dsp:cNvPr id="0" name=""/>
        <dsp:cNvSpPr/>
      </dsp:nvSpPr>
      <dsp:spPr>
        <a:xfrm>
          <a:off x="3169919" y="63891"/>
          <a:ext cx="9022080" cy="489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r>
            <a:rPr lang="en-US" sz="2000" i="1" kern="1200" dirty="0">
              <a:latin typeface="+mj-lt"/>
            </a:rPr>
            <a:t>San Manuel Bueno, </a:t>
          </a:r>
          <a:r>
            <a:rPr lang="en-US" sz="2000" i="1" kern="1200" dirty="0" err="1">
              <a:latin typeface="+mj-lt"/>
            </a:rPr>
            <a:t>mártir</a:t>
          </a:r>
          <a:r>
            <a:rPr lang="en-US" sz="2000" i="1" kern="1200" dirty="0">
              <a:latin typeface="+mj-lt"/>
            </a:rPr>
            <a:t> </a:t>
          </a:r>
          <a:r>
            <a:rPr lang="en-US" sz="2000" i="0" kern="1200" dirty="0">
              <a:latin typeface="+mj-lt"/>
            </a:rPr>
            <a:t>de Miguel de Unamuno</a:t>
          </a:r>
          <a:endParaRPr lang="en-US" sz="2000" kern="1200" dirty="0">
            <a:latin typeface="+mj-lt"/>
          </a:endParaRPr>
        </a:p>
      </dsp:txBody>
      <dsp:txXfrm>
        <a:off x="3169919" y="63891"/>
        <a:ext cx="9022080" cy="489039"/>
      </dsp:txXfrm>
    </dsp:sp>
    <dsp:sp modelId="{1150A5F4-EE77-4CDA-94D6-F85236EEFC42}">
      <dsp:nvSpPr>
        <dsp:cNvPr id="0" name=""/>
        <dsp:cNvSpPr/>
      </dsp:nvSpPr>
      <dsp:spPr>
        <a:xfrm>
          <a:off x="0" y="815"/>
          <a:ext cx="3169920" cy="489039"/>
        </a:xfrm>
        <a:prstGeom prst="round2SameRect">
          <a:avLst>
            <a:gd name="adj1" fmla="val 16670"/>
            <a:gd name="adj2" fmla="val 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dirty="0" err="1"/>
            <a:t>Obra</a:t>
          </a:r>
          <a:r>
            <a:rPr lang="en-US" sz="4400" kern="1200" dirty="0"/>
            <a:t>:</a:t>
          </a:r>
        </a:p>
      </dsp:txBody>
      <dsp:txXfrm>
        <a:off x="23877" y="24692"/>
        <a:ext cx="3122166" cy="465162"/>
      </dsp:txXfrm>
    </dsp:sp>
    <dsp:sp modelId="{641B860B-2F19-49DD-BA04-9E9E80F1759A}">
      <dsp:nvSpPr>
        <dsp:cNvPr id="0" name=""/>
        <dsp:cNvSpPr/>
      </dsp:nvSpPr>
      <dsp:spPr>
        <a:xfrm>
          <a:off x="0" y="489855"/>
          <a:ext cx="12192000" cy="978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228600" lvl="1" indent="-228600" algn="l" defTabSz="1111250">
            <a:lnSpc>
              <a:spcPct val="90000"/>
            </a:lnSpc>
            <a:spcBef>
              <a:spcPct val="0"/>
            </a:spcBef>
            <a:spcAft>
              <a:spcPct val="15000"/>
            </a:spcAft>
            <a:buChar char="•"/>
          </a:pPr>
          <a:endParaRPr lang="en-US" sz="2500" kern="1200" dirty="0"/>
        </a:p>
      </dsp:txBody>
      <dsp:txXfrm>
        <a:off x="0" y="489855"/>
        <a:ext cx="12192000" cy="978226"/>
      </dsp:txXfrm>
    </dsp:sp>
    <dsp:sp modelId="{5CBE4250-DDFF-44D4-A0B9-4AB8931DAAE8}">
      <dsp:nvSpPr>
        <dsp:cNvPr id="0" name=""/>
        <dsp:cNvSpPr/>
      </dsp:nvSpPr>
      <dsp:spPr>
        <a:xfrm>
          <a:off x="3169919" y="1609673"/>
          <a:ext cx="9022080" cy="489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1778000">
            <a:lnSpc>
              <a:spcPct val="90000"/>
            </a:lnSpc>
            <a:spcBef>
              <a:spcPct val="0"/>
            </a:spcBef>
            <a:spcAft>
              <a:spcPct val="35000"/>
            </a:spcAft>
            <a:buFont typeface="Arial" panose="020B0604020202020204" pitchFamily="34" charset="0"/>
            <a:buNone/>
          </a:pPr>
          <a:endParaRPr lang="es-419" sz="4000" kern="1200" dirty="0">
            <a:effectLst/>
            <a:latin typeface="Times New Roman" panose="02020603050405020304" pitchFamily="18" charset="0"/>
            <a:cs typeface="Times New Roman" panose="02020603050405020304" pitchFamily="18" charset="0"/>
          </a:endParaRPr>
        </a:p>
        <a:p>
          <a:pPr marL="0" lvl="0" indent="0" algn="l" defTabSz="1778000">
            <a:lnSpc>
              <a:spcPct val="90000"/>
            </a:lnSpc>
            <a:spcBef>
              <a:spcPct val="0"/>
            </a:spcBef>
            <a:spcAft>
              <a:spcPct val="35000"/>
            </a:spcAft>
            <a:buFont typeface="Arial" panose="020B0604020202020204" pitchFamily="34" charset="0"/>
            <a:buNone/>
          </a:pPr>
          <a:r>
            <a:rPr lang="en-US" sz="3000" kern="1200" dirty="0"/>
            <a:t>La </a:t>
          </a:r>
          <a:r>
            <a:rPr lang="en-US" sz="3000" kern="1200" dirty="0" err="1"/>
            <a:t>dualidad</a:t>
          </a:r>
          <a:r>
            <a:rPr lang="en-US" sz="3000" kern="1200" dirty="0"/>
            <a:t> del ser y </a:t>
          </a:r>
          <a:r>
            <a:rPr lang="en-US" sz="3000" kern="1200" dirty="0" err="1"/>
            <a:t>el</a:t>
          </a:r>
          <a:r>
            <a:rPr lang="en-US" sz="3000" kern="1200" dirty="0"/>
            <a:t> enigma de la </a:t>
          </a:r>
          <a:r>
            <a:rPr lang="en-US" sz="3000" kern="1200" dirty="0" err="1"/>
            <a:t>existencia</a:t>
          </a:r>
          <a:endParaRPr lang="en-US" sz="3000" kern="1200" dirty="0"/>
        </a:p>
      </dsp:txBody>
      <dsp:txXfrm>
        <a:off x="3169919" y="1609673"/>
        <a:ext cx="9022080" cy="489039"/>
      </dsp:txXfrm>
    </dsp:sp>
    <dsp:sp modelId="{E44E6DDC-FD25-4A7A-9133-257D802A4F28}">
      <dsp:nvSpPr>
        <dsp:cNvPr id="0" name=""/>
        <dsp:cNvSpPr/>
      </dsp:nvSpPr>
      <dsp:spPr>
        <a:xfrm>
          <a:off x="0" y="1492533"/>
          <a:ext cx="3169920" cy="489039"/>
        </a:xfrm>
        <a:prstGeom prst="round2SameRect">
          <a:avLst>
            <a:gd name="adj1" fmla="val 16670"/>
            <a:gd name="adj2" fmla="val 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dirty="0" err="1"/>
            <a:t>Tema</a:t>
          </a:r>
          <a:r>
            <a:rPr lang="en-US" sz="4400" kern="1200" dirty="0"/>
            <a:t>:</a:t>
          </a:r>
        </a:p>
      </dsp:txBody>
      <dsp:txXfrm>
        <a:off x="23877" y="1516410"/>
        <a:ext cx="3122166" cy="465162"/>
      </dsp:txXfrm>
    </dsp:sp>
    <dsp:sp modelId="{C995FD61-0CE5-4DA4-BBD0-5902EF36B083}">
      <dsp:nvSpPr>
        <dsp:cNvPr id="0" name=""/>
        <dsp:cNvSpPr/>
      </dsp:nvSpPr>
      <dsp:spPr>
        <a:xfrm>
          <a:off x="0" y="1981573"/>
          <a:ext cx="12192000" cy="978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228600" lvl="1" indent="-228600" algn="l" defTabSz="1111250">
            <a:lnSpc>
              <a:spcPct val="90000"/>
            </a:lnSpc>
            <a:spcBef>
              <a:spcPct val="0"/>
            </a:spcBef>
            <a:spcAft>
              <a:spcPct val="15000"/>
            </a:spcAft>
            <a:buChar char="•"/>
          </a:pPr>
          <a:endParaRPr lang="en-US" sz="2500" kern="1200" dirty="0"/>
        </a:p>
      </dsp:txBody>
      <dsp:txXfrm>
        <a:off x="0" y="1981573"/>
        <a:ext cx="12192000" cy="978226"/>
      </dsp:txXfrm>
    </dsp:sp>
    <dsp:sp modelId="{B568BA0E-0716-4780-A270-AC7C60E064F2}">
      <dsp:nvSpPr>
        <dsp:cNvPr id="0" name=""/>
        <dsp:cNvSpPr/>
      </dsp:nvSpPr>
      <dsp:spPr>
        <a:xfrm>
          <a:off x="3403925" y="2993265"/>
          <a:ext cx="8716953" cy="56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1422400">
            <a:lnSpc>
              <a:spcPct val="90000"/>
            </a:lnSpc>
            <a:spcBef>
              <a:spcPct val="0"/>
            </a:spcBef>
            <a:spcAft>
              <a:spcPct val="35000"/>
            </a:spcAft>
            <a:buNone/>
          </a:pPr>
          <a:r>
            <a:rPr lang="en-US" sz="3200" kern="1200" dirty="0"/>
            <a:t>La </a:t>
          </a:r>
          <a:r>
            <a:rPr lang="en-US" sz="3200" kern="1200" dirty="0" err="1"/>
            <a:t>construcción</a:t>
          </a:r>
          <a:r>
            <a:rPr lang="en-US" sz="3200" kern="1200" dirty="0"/>
            <a:t> de la </a:t>
          </a:r>
          <a:r>
            <a:rPr lang="en-US" sz="3200" kern="1200" dirty="0" err="1"/>
            <a:t>realidad</a:t>
          </a:r>
          <a:r>
            <a:rPr lang="en-US" sz="3200" kern="1200" dirty="0"/>
            <a:t>, La </a:t>
          </a:r>
          <a:r>
            <a:rPr lang="en-US" sz="3200" kern="1200" dirty="0" err="1"/>
            <a:t>fe</a:t>
          </a:r>
          <a:r>
            <a:rPr lang="en-US" sz="3200" kern="1200" dirty="0"/>
            <a:t> o </a:t>
          </a:r>
          <a:r>
            <a:rPr lang="en-US" sz="3200" kern="1200" dirty="0" err="1"/>
            <a:t>falta</a:t>
          </a:r>
          <a:r>
            <a:rPr lang="en-US" sz="3200" kern="1200" dirty="0"/>
            <a:t> de </a:t>
          </a:r>
          <a:r>
            <a:rPr lang="en-US" sz="3200" kern="1200" dirty="0" err="1"/>
            <a:t>fe</a:t>
          </a:r>
          <a:endParaRPr lang="en-US" sz="3200" kern="1200" dirty="0"/>
        </a:p>
      </dsp:txBody>
      <dsp:txXfrm>
        <a:off x="3403925" y="2993265"/>
        <a:ext cx="8716953" cy="566000"/>
      </dsp:txXfrm>
    </dsp:sp>
    <dsp:sp modelId="{D382A6FD-64F4-4DA1-9048-6024F65AEE00}">
      <dsp:nvSpPr>
        <dsp:cNvPr id="0" name=""/>
        <dsp:cNvSpPr/>
      </dsp:nvSpPr>
      <dsp:spPr>
        <a:xfrm>
          <a:off x="8122" y="2980997"/>
          <a:ext cx="3388866" cy="553563"/>
        </a:xfrm>
        <a:prstGeom prst="round2SameRect">
          <a:avLst>
            <a:gd name="adj1" fmla="val 16670"/>
            <a:gd name="adj2" fmla="val 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dirty="0" err="1"/>
            <a:t>Conceptos</a:t>
          </a:r>
          <a:r>
            <a:rPr lang="en-US" sz="3600" kern="1200" dirty="0"/>
            <a:t>:</a:t>
          </a:r>
        </a:p>
      </dsp:txBody>
      <dsp:txXfrm>
        <a:off x="35150" y="3008025"/>
        <a:ext cx="3334810" cy="526535"/>
      </dsp:txXfrm>
    </dsp:sp>
    <dsp:sp modelId="{189D0994-E954-4098-9E32-22E9F3EEB122}">
      <dsp:nvSpPr>
        <dsp:cNvPr id="0" name=""/>
        <dsp:cNvSpPr/>
      </dsp:nvSpPr>
      <dsp:spPr>
        <a:xfrm>
          <a:off x="0" y="3550252"/>
          <a:ext cx="12192000" cy="981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228600" lvl="1" indent="-228600" algn="l" defTabSz="1111250">
            <a:lnSpc>
              <a:spcPct val="90000"/>
            </a:lnSpc>
            <a:spcBef>
              <a:spcPct val="0"/>
            </a:spcBef>
            <a:spcAft>
              <a:spcPct val="15000"/>
            </a:spcAft>
            <a:buChar char="•"/>
          </a:pPr>
          <a:endParaRPr lang="en-US" sz="2500" kern="1200" dirty="0"/>
        </a:p>
      </dsp:txBody>
      <dsp:txXfrm>
        <a:off x="0" y="3550252"/>
        <a:ext cx="12192000" cy="981396"/>
      </dsp:txXfrm>
    </dsp:sp>
    <dsp:sp modelId="{FDBAA7CC-601D-4B31-98A0-4AB1204967CB}">
      <dsp:nvSpPr>
        <dsp:cNvPr id="0" name=""/>
        <dsp:cNvSpPr/>
      </dsp:nvSpPr>
      <dsp:spPr>
        <a:xfrm>
          <a:off x="3224656" y="4588362"/>
          <a:ext cx="9022080" cy="489039"/>
        </a:xfrm>
        <a:prstGeom prst="rect">
          <a:avLst/>
        </a:prstGeom>
        <a:noFill/>
        <a:ln>
          <a:noFill/>
        </a:ln>
        <a:effectLst/>
      </dsp:spPr>
      <dsp:style>
        <a:lnRef idx="0">
          <a:scrgbClr r="0" g="0" b="0"/>
        </a:lnRef>
        <a:fillRef idx="0">
          <a:scrgbClr r="0" g="0" b="0"/>
        </a:fillRef>
        <a:effectRef idx="0">
          <a:scrgbClr r="0" g="0" b="0"/>
        </a:effectRef>
        <a:fontRef idx="minor"/>
      </dsp:style>
    </dsp:sp>
    <dsp:sp modelId="{BEB9629A-BC81-42D9-AD7A-82A73B46C28D}">
      <dsp:nvSpPr>
        <dsp:cNvPr id="0" name=""/>
        <dsp:cNvSpPr/>
      </dsp:nvSpPr>
      <dsp:spPr>
        <a:xfrm>
          <a:off x="8122" y="4546628"/>
          <a:ext cx="3388866" cy="553563"/>
        </a:xfrm>
        <a:prstGeom prst="round2SameRect">
          <a:avLst>
            <a:gd name="adj1" fmla="val 16670"/>
            <a:gd name="adj2" fmla="val 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dirty="0" err="1"/>
            <a:t>Contextos</a:t>
          </a:r>
          <a:r>
            <a:rPr lang="en-US" sz="3600" kern="1200" dirty="0"/>
            <a:t>:</a:t>
          </a:r>
        </a:p>
      </dsp:txBody>
      <dsp:txXfrm>
        <a:off x="35150" y="4573656"/>
        <a:ext cx="3334810" cy="5265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3558D-D06C-4062-9914-0E3E459649AF}">
      <dsp:nvSpPr>
        <dsp:cNvPr id="0" name=""/>
        <dsp:cNvSpPr/>
      </dsp:nvSpPr>
      <dsp:spPr>
        <a:xfrm>
          <a:off x="8277671" y="3854390"/>
          <a:ext cx="477738" cy="1465064"/>
        </a:xfrm>
        <a:custGeom>
          <a:avLst/>
          <a:gdLst/>
          <a:ahLst/>
          <a:cxnLst/>
          <a:rect l="0" t="0" r="0" b="0"/>
          <a:pathLst>
            <a:path>
              <a:moveTo>
                <a:pt x="0" y="0"/>
              </a:moveTo>
              <a:lnTo>
                <a:pt x="0" y="1465064"/>
              </a:lnTo>
              <a:lnTo>
                <a:pt x="477738" y="1465064"/>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0F92A8-03F2-4E91-B3A4-3B6D7DE5BCC2}">
      <dsp:nvSpPr>
        <dsp:cNvPr id="0" name=""/>
        <dsp:cNvSpPr/>
      </dsp:nvSpPr>
      <dsp:spPr>
        <a:xfrm>
          <a:off x="5697884" y="1593096"/>
          <a:ext cx="3853755" cy="668833"/>
        </a:xfrm>
        <a:custGeom>
          <a:avLst/>
          <a:gdLst/>
          <a:ahLst/>
          <a:cxnLst/>
          <a:rect l="0" t="0" r="0" b="0"/>
          <a:pathLst>
            <a:path>
              <a:moveTo>
                <a:pt x="0" y="0"/>
              </a:moveTo>
              <a:lnTo>
                <a:pt x="0" y="334416"/>
              </a:lnTo>
              <a:lnTo>
                <a:pt x="3853755" y="334416"/>
              </a:lnTo>
              <a:lnTo>
                <a:pt x="3853755" y="66883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BBE4CC-70C4-4F94-909A-C9AB9A518905}">
      <dsp:nvSpPr>
        <dsp:cNvPr id="0" name=""/>
        <dsp:cNvSpPr/>
      </dsp:nvSpPr>
      <dsp:spPr>
        <a:xfrm>
          <a:off x="4423916" y="3854390"/>
          <a:ext cx="477738" cy="1465064"/>
        </a:xfrm>
        <a:custGeom>
          <a:avLst/>
          <a:gdLst/>
          <a:ahLst/>
          <a:cxnLst/>
          <a:rect l="0" t="0" r="0" b="0"/>
          <a:pathLst>
            <a:path>
              <a:moveTo>
                <a:pt x="0" y="0"/>
              </a:moveTo>
              <a:lnTo>
                <a:pt x="0" y="1465064"/>
              </a:lnTo>
              <a:lnTo>
                <a:pt x="477738" y="1465064"/>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90C219-316C-4FA5-B3BD-91152C6E668B}">
      <dsp:nvSpPr>
        <dsp:cNvPr id="0" name=""/>
        <dsp:cNvSpPr/>
      </dsp:nvSpPr>
      <dsp:spPr>
        <a:xfrm>
          <a:off x="5652164" y="1593096"/>
          <a:ext cx="91440" cy="668833"/>
        </a:xfrm>
        <a:custGeom>
          <a:avLst/>
          <a:gdLst/>
          <a:ahLst/>
          <a:cxnLst/>
          <a:rect l="0" t="0" r="0" b="0"/>
          <a:pathLst>
            <a:path>
              <a:moveTo>
                <a:pt x="45720" y="0"/>
              </a:moveTo>
              <a:lnTo>
                <a:pt x="45720" y="66883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F34614-CD5D-4F18-ACA6-CD193EFC6033}">
      <dsp:nvSpPr>
        <dsp:cNvPr id="0" name=""/>
        <dsp:cNvSpPr/>
      </dsp:nvSpPr>
      <dsp:spPr>
        <a:xfrm>
          <a:off x="570160" y="3854390"/>
          <a:ext cx="477738" cy="1465064"/>
        </a:xfrm>
        <a:custGeom>
          <a:avLst/>
          <a:gdLst/>
          <a:ahLst/>
          <a:cxnLst/>
          <a:rect l="0" t="0" r="0" b="0"/>
          <a:pathLst>
            <a:path>
              <a:moveTo>
                <a:pt x="0" y="0"/>
              </a:moveTo>
              <a:lnTo>
                <a:pt x="0" y="1465064"/>
              </a:lnTo>
              <a:lnTo>
                <a:pt x="477738" y="1465064"/>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723F6F-C72E-411D-BE48-439B0521F77D}">
      <dsp:nvSpPr>
        <dsp:cNvPr id="0" name=""/>
        <dsp:cNvSpPr/>
      </dsp:nvSpPr>
      <dsp:spPr>
        <a:xfrm>
          <a:off x="1844129" y="1593096"/>
          <a:ext cx="3853755" cy="668833"/>
        </a:xfrm>
        <a:custGeom>
          <a:avLst/>
          <a:gdLst/>
          <a:ahLst/>
          <a:cxnLst/>
          <a:rect l="0" t="0" r="0" b="0"/>
          <a:pathLst>
            <a:path>
              <a:moveTo>
                <a:pt x="3853755" y="0"/>
              </a:moveTo>
              <a:lnTo>
                <a:pt x="3853755" y="334416"/>
              </a:lnTo>
              <a:lnTo>
                <a:pt x="0" y="334416"/>
              </a:lnTo>
              <a:lnTo>
                <a:pt x="0" y="66883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D80ABA-BBED-413F-BC45-498BB3DE59A3}">
      <dsp:nvSpPr>
        <dsp:cNvPr id="0" name=""/>
        <dsp:cNvSpPr/>
      </dsp:nvSpPr>
      <dsp:spPr>
        <a:xfrm>
          <a:off x="4105423" y="635"/>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Skills and learning objectives</a:t>
          </a:r>
        </a:p>
      </dsp:txBody>
      <dsp:txXfrm>
        <a:off x="4105423" y="635"/>
        <a:ext cx="3184921" cy="1592460"/>
      </dsp:txXfrm>
    </dsp:sp>
    <dsp:sp modelId="{D4814DA2-7EF4-4DB1-854C-81DDAE4A7C7A}">
      <dsp:nvSpPr>
        <dsp:cNvPr id="0" name=""/>
        <dsp:cNvSpPr/>
      </dsp:nvSpPr>
      <dsp:spPr>
        <a:xfrm>
          <a:off x="251668" y="2261930"/>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l" defTabSz="755650">
            <a:lnSpc>
              <a:spcPct val="90000"/>
            </a:lnSpc>
            <a:spcBef>
              <a:spcPct val="0"/>
            </a:spcBef>
            <a:spcAft>
              <a:spcPct val="35000"/>
            </a:spcAft>
            <a:buNone/>
          </a:pPr>
          <a:r>
            <a:rPr lang="es-419" sz="1700" kern="1200" dirty="0"/>
            <a:t>2.E Relate </a:t>
          </a:r>
          <a:r>
            <a:rPr lang="es-419" sz="1700" kern="1200" dirty="0" err="1"/>
            <a:t>texts</a:t>
          </a:r>
          <a:r>
            <a:rPr lang="es-419" sz="1700" kern="1200" dirty="0"/>
            <a:t> </a:t>
          </a:r>
          <a:r>
            <a:rPr lang="es-419" sz="1700" kern="1200" dirty="0" err="1"/>
            <a:t>to</a:t>
          </a:r>
          <a:r>
            <a:rPr lang="es-419" sz="1700" kern="1200" dirty="0"/>
            <a:t> </a:t>
          </a:r>
          <a:r>
            <a:rPr lang="es-419" sz="1700" kern="1200" dirty="0" err="1"/>
            <a:t>their</a:t>
          </a:r>
          <a:r>
            <a:rPr lang="es-419" sz="1700" kern="1200" dirty="0"/>
            <a:t> </a:t>
          </a:r>
          <a:r>
            <a:rPr lang="es-419" sz="1700" kern="1200" dirty="0" err="1"/>
            <a:t>contexts</a:t>
          </a:r>
          <a:r>
            <a:rPr lang="es-419" sz="1700" kern="1200" dirty="0"/>
            <a:t> (</a:t>
          </a:r>
          <a:r>
            <a:rPr lang="es-419" sz="1700" kern="1200" dirty="0" err="1"/>
            <a:t>literary</a:t>
          </a:r>
          <a:r>
            <a:rPr lang="es-419" sz="1700" kern="1200" dirty="0"/>
            <a:t>, </a:t>
          </a:r>
          <a:r>
            <a:rPr lang="es-419" sz="1700" kern="1200" dirty="0" err="1"/>
            <a:t>historical</a:t>
          </a:r>
          <a:r>
            <a:rPr lang="es-419" sz="1700" kern="1200" dirty="0"/>
            <a:t>, sociocultural, </a:t>
          </a:r>
          <a:r>
            <a:rPr lang="es-419" sz="1700" kern="1200" dirty="0" err="1"/>
            <a:t>geopolitical</a:t>
          </a:r>
          <a:r>
            <a:rPr lang="es-419" sz="1700" kern="1200" dirty="0"/>
            <a:t>).</a:t>
          </a:r>
          <a:endParaRPr lang="en-US" sz="1700" kern="1200" dirty="0"/>
        </a:p>
      </dsp:txBody>
      <dsp:txXfrm>
        <a:off x="251668" y="2261930"/>
        <a:ext cx="3184921" cy="1592460"/>
      </dsp:txXfrm>
    </dsp:sp>
    <dsp:sp modelId="{ED78A095-3FD2-4C01-B546-F5359984E7CF}">
      <dsp:nvSpPr>
        <dsp:cNvPr id="0" name=""/>
        <dsp:cNvSpPr/>
      </dsp:nvSpPr>
      <dsp:spPr>
        <a:xfrm>
          <a:off x="1047898" y="4523224"/>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l" defTabSz="755650">
            <a:lnSpc>
              <a:spcPct val="90000"/>
            </a:lnSpc>
            <a:spcBef>
              <a:spcPct val="0"/>
            </a:spcBef>
            <a:spcAft>
              <a:spcPct val="35000"/>
            </a:spcAft>
            <a:buNone/>
          </a:pPr>
          <a:r>
            <a:rPr lang="en-US" sz="1700" kern="1200" dirty="0"/>
            <a:t>2.E.i Identify information from other </a:t>
          </a:r>
          <a:r>
            <a:rPr lang="es-419" sz="1700" kern="1200" dirty="0"/>
            <a:t>disciplines </a:t>
          </a:r>
          <a:r>
            <a:rPr lang="es-419" sz="1700" kern="1200" dirty="0" err="1"/>
            <a:t>related</a:t>
          </a:r>
          <a:r>
            <a:rPr lang="es-419" sz="1700" kern="1200" dirty="0"/>
            <a:t> </a:t>
          </a:r>
          <a:r>
            <a:rPr lang="es-419" sz="1700" kern="1200" dirty="0" err="1"/>
            <a:t>to</a:t>
          </a:r>
          <a:r>
            <a:rPr lang="es-419" sz="1700" kern="1200" dirty="0"/>
            <a:t> </a:t>
          </a:r>
          <a:r>
            <a:rPr lang="es-419" sz="1700" kern="1200" dirty="0" err="1"/>
            <a:t>course</a:t>
          </a:r>
          <a:r>
            <a:rPr lang="es-419" sz="1700" kern="1200" dirty="0"/>
            <a:t> </a:t>
          </a:r>
          <a:r>
            <a:rPr lang="es-419" sz="1700" kern="1200" dirty="0" err="1"/>
            <a:t>content</a:t>
          </a:r>
          <a:r>
            <a:rPr lang="es-419" sz="1700" kern="1200" dirty="0"/>
            <a:t>. </a:t>
          </a:r>
        </a:p>
        <a:p>
          <a:pPr marL="0" lvl="0" indent="0" algn="l" defTabSz="755650">
            <a:lnSpc>
              <a:spcPct val="90000"/>
            </a:lnSpc>
            <a:spcBef>
              <a:spcPct val="0"/>
            </a:spcBef>
            <a:spcAft>
              <a:spcPct val="35000"/>
            </a:spcAft>
            <a:buNone/>
          </a:pPr>
          <a:r>
            <a:rPr lang="en-US" sz="1700" kern="1200" dirty="0"/>
            <a:t>2.E.ii Explain how a text’s content relates to sociocultural, geopolitical, or </a:t>
          </a:r>
          <a:r>
            <a:rPr lang="es-419" sz="1700" kern="1200" dirty="0" err="1"/>
            <a:t>historical</a:t>
          </a:r>
          <a:r>
            <a:rPr lang="es-419" sz="1700" kern="1200" dirty="0"/>
            <a:t> </a:t>
          </a:r>
          <a:r>
            <a:rPr lang="es-419" sz="1700" kern="1200" dirty="0" err="1"/>
            <a:t>contexts</a:t>
          </a:r>
          <a:r>
            <a:rPr lang="es-419" sz="1700" kern="1200" dirty="0"/>
            <a:t>.</a:t>
          </a:r>
        </a:p>
      </dsp:txBody>
      <dsp:txXfrm>
        <a:off x="1047898" y="4523224"/>
        <a:ext cx="3184921" cy="1592460"/>
      </dsp:txXfrm>
    </dsp:sp>
    <dsp:sp modelId="{595D1397-D79F-4493-9EDC-9674BE3EE586}">
      <dsp:nvSpPr>
        <dsp:cNvPr id="0" name=""/>
        <dsp:cNvSpPr/>
      </dsp:nvSpPr>
      <dsp:spPr>
        <a:xfrm>
          <a:off x="4105423" y="2261930"/>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l" defTabSz="755650">
            <a:lnSpc>
              <a:spcPct val="90000"/>
            </a:lnSpc>
            <a:spcBef>
              <a:spcPct val="0"/>
            </a:spcBef>
            <a:spcAft>
              <a:spcPct val="35000"/>
            </a:spcAft>
            <a:buNone/>
          </a:pPr>
          <a:r>
            <a:rPr lang="en-US" sz="1700" kern="1200" dirty="0"/>
            <a:t>2.G Explain how a text </a:t>
          </a:r>
          <a:r>
            <a:rPr lang="es-419" sz="1700" kern="1200" dirty="0" err="1"/>
            <a:t>reflects</a:t>
          </a:r>
          <a:r>
            <a:rPr lang="es-419" sz="1700" kern="1200" dirty="0"/>
            <a:t> </a:t>
          </a:r>
          <a:r>
            <a:rPr lang="es-419" sz="1700" kern="1200" dirty="0" err="1"/>
            <a:t>or</a:t>
          </a:r>
          <a:r>
            <a:rPr lang="es-419" sz="1700" kern="1200" dirty="0"/>
            <a:t> </a:t>
          </a:r>
          <a:r>
            <a:rPr lang="es-419" sz="1700" kern="1200" dirty="0" err="1"/>
            <a:t>challenges</a:t>
          </a:r>
          <a:r>
            <a:rPr lang="es-419" sz="1700" kern="1200" dirty="0"/>
            <a:t> </a:t>
          </a:r>
          <a:r>
            <a:rPr lang="es-419" sz="1700" kern="1200" dirty="0" err="1"/>
            <a:t>perceptions</a:t>
          </a:r>
          <a:r>
            <a:rPr lang="es-419" sz="1700" kern="1200" dirty="0"/>
            <a:t> </a:t>
          </a:r>
          <a:r>
            <a:rPr lang="es-419" sz="1700" kern="1200" dirty="0" err="1"/>
            <a:t>of</a:t>
          </a:r>
          <a:r>
            <a:rPr lang="es-419" sz="1700" kern="1200" dirty="0"/>
            <a:t> a </a:t>
          </a:r>
          <a:r>
            <a:rPr lang="es-419" sz="1700" kern="1200" dirty="0" err="1"/>
            <a:t>majority</a:t>
          </a:r>
          <a:r>
            <a:rPr lang="es-419" sz="1700" kern="1200" dirty="0"/>
            <a:t>/</a:t>
          </a:r>
          <a:r>
            <a:rPr lang="es-419" sz="1700" kern="1200" dirty="0" err="1"/>
            <a:t>minority</a:t>
          </a:r>
          <a:r>
            <a:rPr lang="es-419" sz="1700" kern="1200" dirty="0"/>
            <a:t> culture.</a:t>
          </a:r>
          <a:endParaRPr lang="en-US" sz="1700" kern="1200" dirty="0"/>
        </a:p>
      </dsp:txBody>
      <dsp:txXfrm>
        <a:off x="4105423" y="2261930"/>
        <a:ext cx="3184921" cy="1592460"/>
      </dsp:txXfrm>
    </dsp:sp>
    <dsp:sp modelId="{8164E71B-17BA-4D67-A7CE-A7A1CC314651}">
      <dsp:nvSpPr>
        <dsp:cNvPr id="0" name=""/>
        <dsp:cNvSpPr/>
      </dsp:nvSpPr>
      <dsp:spPr>
        <a:xfrm>
          <a:off x="4901654" y="4523224"/>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l" defTabSz="755650">
            <a:lnSpc>
              <a:spcPct val="90000"/>
            </a:lnSpc>
            <a:spcBef>
              <a:spcPct val="0"/>
            </a:spcBef>
            <a:spcAft>
              <a:spcPct val="35000"/>
            </a:spcAft>
            <a:buNone/>
          </a:pPr>
          <a:r>
            <a:rPr lang="en-US" sz="1700" kern="1200" dirty="0"/>
            <a:t>2.G.i Distinguish arguments from opinions. </a:t>
          </a:r>
        </a:p>
        <a:p>
          <a:pPr marL="0" lvl="0" indent="0" algn="l" defTabSz="755650">
            <a:lnSpc>
              <a:spcPct val="90000"/>
            </a:lnSpc>
            <a:spcBef>
              <a:spcPct val="0"/>
            </a:spcBef>
            <a:spcAft>
              <a:spcPct val="35000"/>
            </a:spcAft>
            <a:buNone/>
          </a:pPr>
          <a:r>
            <a:rPr lang="en-US" sz="1700" kern="1200" dirty="0"/>
            <a:t>2.G.ii Explain how personal beliefs and </a:t>
          </a:r>
          <a:r>
            <a:rPr lang="es-419" sz="1700" kern="1200" dirty="0" err="1"/>
            <a:t>opinions</a:t>
          </a:r>
          <a:r>
            <a:rPr lang="es-419" sz="1700" kern="1200" dirty="0"/>
            <a:t> </a:t>
          </a:r>
          <a:r>
            <a:rPr lang="es-419" sz="1700" kern="1200" dirty="0" err="1"/>
            <a:t>affect</a:t>
          </a:r>
          <a:r>
            <a:rPr lang="es-419" sz="1700" kern="1200" dirty="0"/>
            <a:t> textual </a:t>
          </a:r>
          <a:r>
            <a:rPr lang="es-419" sz="1700" kern="1200" dirty="0" err="1"/>
            <a:t>interpretation</a:t>
          </a:r>
          <a:r>
            <a:rPr lang="es-419" sz="1700" kern="1200" dirty="0"/>
            <a:t>.</a:t>
          </a:r>
          <a:r>
            <a:rPr lang="en-US" sz="1700" kern="1200" dirty="0"/>
            <a:t>a</a:t>
          </a:r>
        </a:p>
      </dsp:txBody>
      <dsp:txXfrm>
        <a:off x="4901654" y="4523224"/>
        <a:ext cx="3184921" cy="1592460"/>
      </dsp:txXfrm>
    </dsp:sp>
    <dsp:sp modelId="{0E99F48A-D5A8-4A3D-9E9D-B648EE24D46F}">
      <dsp:nvSpPr>
        <dsp:cNvPr id="0" name=""/>
        <dsp:cNvSpPr/>
      </dsp:nvSpPr>
      <dsp:spPr>
        <a:xfrm>
          <a:off x="7959179" y="2261930"/>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l" defTabSz="755650">
            <a:lnSpc>
              <a:spcPct val="90000"/>
            </a:lnSpc>
            <a:spcBef>
              <a:spcPct val="0"/>
            </a:spcBef>
            <a:spcAft>
              <a:spcPct val="35000"/>
            </a:spcAft>
            <a:buNone/>
          </a:pPr>
          <a:r>
            <a:rPr lang="es-419" sz="1700" kern="1200" dirty="0"/>
            <a:t>5.C </a:t>
          </a:r>
          <a:r>
            <a:rPr lang="es-419" sz="1700" kern="1200" dirty="0" err="1"/>
            <a:t>Organize</a:t>
          </a:r>
          <a:r>
            <a:rPr lang="es-419" sz="1700" kern="1200" dirty="0"/>
            <a:t> </a:t>
          </a:r>
          <a:r>
            <a:rPr lang="es-419" sz="1700" kern="1200" dirty="0" err="1"/>
            <a:t>information</a:t>
          </a:r>
          <a:r>
            <a:rPr lang="es-419" sz="1700" kern="1200" dirty="0"/>
            <a:t>, </a:t>
          </a:r>
          <a:r>
            <a:rPr lang="es-419" sz="1700" kern="1200" dirty="0" err="1"/>
            <a:t>concepts</a:t>
          </a:r>
          <a:r>
            <a:rPr lang="es-419" sz="1700" kern="1200" dirty="0"/>
            <a:t>, and ideas in </a:t>
          </a:r>
          <a:r>
            <a:rPr lang="es-419" sz="1700" kern="1200" dirty="0" err="1"/>
            <a:t>presentations</a:t>
          </a:r>
          <a:r>
            <a:rPr lang="es-419" sz="1700" kern="1200" dirty="0"/>
            <a:t> </a:t>
          </a:r>
          <a:r>
            <a:rPr lang="es-419" sz="1700" kern="1200" dirty="0" err="1"/>
            <a:t>with</a:t>
          </a:r>
          <a:r>
            <a:rPr lang="es-419" sz="1700" kern="1200" dirty="0"/>
            <a:t> a </a:t>
          </a:r>
          <a:r>
            <a:rPr lang="es-419" sz="1700" kern="1200" dirty="0" err="1"/>
            <a:t>logical</a:t>
          </a:r>
          <a:r>
            <a:rPr lang="es-419" sz="1700" kern="1200" dirty="0"/>
            <a:t> and </a:t>
          </a:r>
          <a:r>
            <a:rPr lang="es-419" sz="1700" kern="1200" dirty="0" err="1"/>
            <a:t>coherent</a:t>
          </a:r>
          <a:r>
            <a:rPr lang="es-419" sz="1700" kern="1200" dirty="0"/>
            <a:t> </a:t>
          </a:r>
          <a:r>
            <a:rPr lang="es-419" sz="1700" kern="1200" dirty="0" err="1"/>
            <a:t>progression</a:t>
          </a:r>
          <a:r>
            <a:rPr lang="es-419" sz="1700" kern="1200" dirty="0"/>
            <a:t> </a:t>
          </a:r>
          <a:r>
            <a:rPr lang="es-419" sz="1700" kern="1200" dirty="0" err="1"/>
            <a:t>of</a:t>
          </a:r>
          <a:r>
            <a:rPr lang="es-419" sz="1700" kern="1200" dirty="0"/>
            <a:t> ideas.</a:t>
          </a:r>
          <a:endParaRPr lang="en-US" sz="1700" kern="1200" dirty="0"/>
        </a:p>
      </dsp:txBody>
      <dsp:txXfrm>
        <a:off x="7959179" y="2261930"/>
        <a:ext cx="3184921" cy="1592460"/>
      </dsp:txXfrm>
    </dsp:sp>
    <dsp:sp modelId="{01A2FCB8-C8F2-459C-B933-0848809AB8C3}">
      <dsp:nvSpPr>
        <dsp:cNvPr id="0" name=""/>
        <dsp:cNvSpPr/>
      </dsp:nvSpPr>
      <dsp:spPr>
        <a:xfrm>
          <a:off x="8755409" y="4523224"/>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419" sz="1700" kern="1200" dirty="0" err="1"/>
            <a:t>na</a:t>
          </a:r>
          <a:endParaRPr lang="es-419" sz="1700" kern="1200" dirty="0"/>
        </a:p>
      </dsp:txBody>
      <dsp:txXfrm>
        <a:off x="8755409" y="4523224"/>
        <a:ext cx="3184921" cy="15924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BBE4CC-70C4-4F94-909A-C9AB9A518905}">
      <dsp:nvSpPr>
        <dsp:cNvPr id="0" name=""/>
        <dsp:cNvSpPr/>
      </dsp:nvSpPr>
      <dsp:spPr>
        <a:xfrm>
          <a:off x="4423916" y="3854390"/>
          <a:ext cx="477738" cy="1465064"/>
        </a:xfrm>
        <a:custGeom>
          <a:avLst/>
          <a:gdLst/>
          <a:ahLst/>
          <a:cxnLst/>
          <a:rect l="0" t="0" r="0" b="0"/>
          <a:pathLst>
            <a:path>
              <a:moveTo>
                <a:pt x="0" y="0"/>
              </a:moveTo>
              <a:lnTo>
                <a:pt x="0" y="1465064"/>
              </a:lnTo>
              <a:lnTo>
                <a:pt x="477738" y="1465064"/>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90C219-316C-4FA5-B3BD-91152C6E668B}">
      <dsp:nvSpPr>
        <dsp:cNvPr id="0" name=""/>
        <dsp:cNvSpPr/>
      </dsp:nvSpPr>
      <dsp:spPr>
        <a:xfrm>
          <a:off x="5652164" y="1593096"/>
          <a:ext cx="91440" cy="668833"/>
        </a:xfrm>
        <a:custGeom>
          <a:avLst/>
          <a:gdLst/>
          <a:ahLst/>
          <a:cxnLst/>
          <a:rect l="0" t="0" r="0" b="0"/>
          <a:pathLst>
            <a:path>
              <a:moveTo>
                <a:pt x="45720" y="0"/>
              </a:moveTo>
              <a:lnTo>
                <a:pt x="45720" y="66883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D80ABA-BBED-413F-BC45-498BB3DE59A3}">
      <dsp:nvSpPr>
        <dsp:cNvPr id="0" name=""/>
        <dsp:cNvSpPr/>
      </dsp:nvSpPr>
      <dsp:spPr>
        <a:xfrm>
          <a:off x="4105423" y="635"/>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Skills and learning objectives</a:t>
          </a:r>
        </a:p>
      </dsp:txBody>
      <dsp:txXfrm>
        <a:off x="4105423" y="635"/>
        <a:ext cx="3184921" cy="1592460"/>
      </dsp:txXfrm>
    </dsp:sp>
    <dsp:sp modelId="{595D1397-D79F-4493-9EDC-9674BE3EE586}">
      <dsp:nvSpPr>
        <dsp:cNvPr id="0" name=""/>
        <dsp:cNvSpPr/>
      </dsp:nvSpPr>
      <dsp:spPr>
        <a:xfrm>
          <a:off x="4105423" y="2261930"/>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en-US" sz="2000" kern="1200" dirty="0"/>
            <a:t>2.G Explain how a text </a:t>
          </a:r>
          <a:r>
            <a:rPr lang="es-419" sz="2000" kern="1200" dirty="0" err="1"/>
            <a:t>reflects</a:t>
          </a:r>
          <a:r>
            <a:rPr lang="es-419" sz="2000" kern="1200" dirty="0"/>
            <a:t> </a:t>
          </a:r>
          <a:r>
            <a:rPr lang="es-419" sz="2000" kern="1200" dirty="0" err="1"/>
            <a:t>or</a:t>
          </a:r>
          <a:r>
            <a:rPr lang="es-419" sz="2000" kern="1200" dirty="0"/>
            <a:t> </a:t>
          </a:r>
          <a:r>
            <a:rPr lang="es-419" sz="2000" kern="1200" dirty="0" err="1"/>
            <a:t>challenges</a:t>
          </a:r>
          <a:r>
            <a:rPr lang="es-419" sz="2000" kern="1200" dirty="0"/>
            <a:t> </a:t>
          </a:r>
          <a:r>
            <a:rPr lang="es-419" sz="2000" kern="1200" dirty="0" err="1"/>
            <a:t>perceptions</a:t>
          </a:r>
          <a:r>
            <a:rPr lang="es-419" sz="2000" kern="1200" dirty="0"/>
            <a:t> </a:t>
          </a:r>
          <a:r>
            <a:rPr lang="es-419" sz="2000" kern="1200" dirty="0" err="1"/>
            <a:t>of</a:t>
          </a:r>
          <a:r>
            <a:rPr lang="es-419" sz="2000" kern="1200" dirty="0"/>
            <a:t> a </a:t>
          </a:r>
          <a:r>
            <a:rPr lang="es-419" sz="2000" kern="1200" dirty="0" err="1"/>
            <a:t>majority</a:t>
          </a:r>
          <a:r>
            <a:rPr lang="es-419" sz="2000" kern="1200" dirty="0"/>
            <a:t>/</a:t>
          </a:r>
          <a:r>
            <a:rPr lang="es-419" sz="2000" kern="1200" dirty="0" err="1"/>
            <a:t>minority</a:t>
          </a:r>
          <a:r>
            <a:rPr lang="es-419" sz="2000" kern="1200" dirty="0"/>
            <a:t> culture.</a:t>
          </a:r>
          <a:endParaRPr lang="en-US" sz="2000" kern="1200" dirty="0"/>
        </a:p>
      </dsp:txBody>
      <dsp:txXfrm>
        <a:off x="4105423" y="2261930"/>
        <a:ext cx="3184921" cy="1592460"/>
      </dsp:txXfrm>
    </dsp:sp>
    <dsp:sp modelId="{8164E71B-17BA-4D67-A7CE-A7A1CC314651}">
      <dsp:nvSpPr>
        <dsp:cNvPr id="0" name=""/>
        <dsp:cNvSpPr/>
      </dsp:nvSpPr>
      <dsp:spPr>
        <a:xfrm>
          <a:off x="4901654" y="4523224"/>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en-US" sz="2000" kern="1200" dirty="0"/>
            <a:t>2.G.i Distinguish arguments from opinions. </a:t>
          </a:r>
        </a:p>
        <a:p>
          <a:pPr marL="0" lvl="0" indent="0" algn="l" defTabSz="889000">
            <a:lnSpc>
              <a:spcPct val="90000"/>
            </a:lnSpc>
            <a:spcBef>
              <a:spcPct val="0"/>
            </a:spcBef>
            <a:spcAft>
              <a:spcPct val="35000"/>
            </a:spcAft>
            <a:buNone/>
          </a:pPr>
          <a:r>
            <a:rPr lang="en-US" sz="2000" kern="1200" dirty="0"/>
            <a:t>2.G.ii Explain how personal beliefs and </a:t>
          </a:r>
          <a:r>
            <a:rPr lang="es-419" sz="2000" kern="1200" dirty="0" err="1"/>
            <a:t>opinions</a:t>
          </a:r>
          <a:r>
            <a:rPr lang="es-419" sz="2000" kern="1200" dirty="0"/>
            <a:t> </a:t>
          </a:r>
          <a:r>
            <a:rPr lang="es-419" sz="2000" kern="1200" dirty="0" err="1"/>
            <a:t>affect</a:t>
          </a:r>
          <a:r>
            <a:rPr lang="es-419" sz="2000" kern="1200" dirty="0"/>
            <a:t> textual </a:t>
          </a:r>
          <a:r>
            <a:rPr lang="es-419" sz="2000" kern="1200" dirty="0" err="1"/>
            <a:t>interpretation</a:t>
          </a:r>
          <a:r>
            <a:rPr lang="es-419" sz="2000" kern="1200" dirty="0"/>
            <a:t>.</a:t>
          </a:r>
          <a:r>
            <a:rPr lang="en-US" sz="2000" kern="1200" dirty="0"/>
            <a:t>a</a:t>
          </a:r>
        </a:p>
      </dsp:txBody>
      <dsp:txXfrm>
        <a:off x="4901654" y="4523224"/>
        <a:ext cx="3184921" cy="1592460"/>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419"/>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913CC1-42C2-4FDF-98F4-1F63D5175850}" type="datetimeFigureOut">
              <a:rPr lang="es-419" smtClean="0"/>
              <a:t>25/6/2022</a:t>
            </a:fld>
            <a:endParaRPr lang="es-419"/>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419"/>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419"/>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D7DE9E-D936-4741-A45F-884AD83CDFFA}" type="slidenum">
              <a:rPr lang="es-419" smtClean="0"/>
              <a:t>‹#›</a:t>
            </a:fld>
            <a:endParaRPr lang="es-419"/>
          </a:p>
        </p:txBody>
      </p:sp>
    </p:spTree>
    <p:extLst>
      <p:ext uri="{BB962C8B-B14F-4D97-AF65-F5344CB8AC3E}">
        <p14:creationId xmlns:p14="http://schemas.microsoft.com/office/powerpoint/2010/main" val="3056305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a:t>
            </a:fld>
            <a:endParaRPr lang="es-419"/>
          </a:p>
        </p:txBody>
      </p:sp>
    </p:spTree>
    <p:extLst>
      <p:ext uri="{BB962C8B-B14F-4D97-AF65-F5344CB8AC3E}">
        <p14:creationId xmlns:p14="http://schemas.microsoft.com/office/powerpoint/2010/main" val="3990646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err="1"/>
              <a:t>Alegoria</a:t>
            </a:r>
            <a:r>
              <a:rPr lang="es-419" baseline="0" dirty="0"/>
              <a:t> de la cueva de </a:t>
            </a:r>
            <a:r>
              <a:rPr lang="es-419" baseline="0" dirty="0" err="1"/>
              <a:t>Platon</a:t>
            </a:r>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10</a:t>
            </a:fld>
            <a:endParaRPr lang="es-419"/>
          </a:p>
        </p:txBody>
      </p:sp>
    </p:spTree>
    <p:extLst>
      <p:ext uri="{BB962C8B-B14F-4D97-AF65-F5344CB8AC3E}">
        <p14:creationId xmlns:p14="http://schemas.microsoft.com/office/powerpoint/2010/main" val="423774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err="1"/>
              <a:t>Alegoria</a:t>
            </a:r>
            <a:r>
              <a:rPr lang="es-419" baseline="0" dirty="0"/>
              <a:t> de la cueva de </a:t>
            </a:r>
            <a:r>
              <a:rPr lang="es-419" baseline="0" dirty="0" err="1"/>
              <a:t>Platon</a:t>
            </a:r>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11</a:t>
            </a:fld>
            <a:endParaRPr lang="es-419"/>
          </a:p>
        </p:txBody>
      </p:sp>
    </p:spTree>
    <p:extLst>
      <p:ext uri="{BB962C8B-B14F-4D97-AF65-F5344CB8AC3E}">
        <p14:creationId xmlns:p14="http://schemas.microsoft.com/office/powerpoint/2010/main" val="258211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12</a:t>
            </a:fld>
            <a:endParaRPr lang="es-419"/>
          </a:p>
        </p:txBody>
      </p:sp>
    </p:spTree>
    <p:extLst>
      <p:ext uri="{BB962C8B-B14F-4D97-AF65-F5344CB8AC3E}">
        <p14:creationId xmlns:p14="http://schemas.microsoft.com/office/powerpoint/2010/main" val="3253849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13</a:t>
            </a:fld>
            <a:endParaRPr lang="es-419"/>
          </a:p>
        </p:txBody>
      </p:sp>
    </p:spTree>
    <p:extLst>
      <p:ext uri="{BB962C8B-B14F-4D97-AF65-F5344CB8AC3E}">
        <p14:creationId xmlns:p14="http://schemas.microsoft.com/office/powerpoint/2010/main" val="440744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14</a:t>
            </a:fld>
            <a:endParaRPr lang="es-419"/>
          </a:p>
        </p:txBody>
      </p:sp>
    </p:spTree>
    <p:extLst>
      <p:ext uri="{BB962C8B-B14F-4D97-AF65-F5344CB8AC3E}">
        <p14:creationId xmlns:p14="http://schemas.microsoft.com/office/powerpoint/2010/main" val="3791174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15</a:t>
            </a:fld>
            <a:endParaRPr lang="es-419"/>
          </a:p>
        </p:txBody>
      </p:sp>
    </p:spTree>
    <p:extLst>
      <p:ext uri="{BB962C8B-B14F-4D97-AF65-F5344CB8AC3E}">
        <p14:creationId xmlns:p14="http://schemas.microsoft.com/office/powerpoint/2010/main" val="3546944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16</a:t>
            </a:fld>
            <a:endParaRPr lang="es-419"/>
          </a:p>
        </p:txBody>
      </p:sp>
    </p:spTree>
    <p:extLst>
      <p:ext uri="{BB962C8B-B14F-4D97-AF65-F5344CB8AC3E}">
        <p14:creationId xmlns:p14="http://schemas.microsoft.com/office/powerpoint/2010/main" val="3244534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17</a:t>
            </a:fld>
            <a:endParaRPr lang="es-419"/>
          </a:p>
        </p:txBody>
      </p:sp>
    </p:spTree>
    <p:extLst>
      <p:ext uri="{BB962C8B-B14F-4D97-AF65-F5344CB8AC3E}">
        <p14:creationId xmlns:p14="http://schemas.microsoft.com/office/powerpoint/2010/main" val="2042797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18</a:t>
            </a:fld>
            <a:endParaRPr lang="es-419"/>
          </a:p>
        </p:txBody>
      </p:sp>
    </p:spTree>
    <p:extLst>
      <p:ext uri="{BB962C8B-B14F-4D97-AF65-F5344CB8AC3E}">
        <p14:creationId xmlns:p14="http://schemas.microsoft.com/office/powerpoint/2010/main" val="3768896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19</a:t>
            </a:fld>
            <a:endParaRPr lang="es-419"/>
          </a:p>
        </p:txBody>
      </p:sp>
    </p:spTree>
    <p:extLst>
      <p:ext uri="{BB962C8B-B14F-4D97-AF65-F5344CB8AC3E}">
        <p14:creationId xmlns:p14="http://schemas.microsoft.com/office/powerpoint/2010/main" val="506952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2</a:t>
            </a:fld>
            <a:endParaRPr lang="es-419"/>
          </a:p>
        </p:txBody>
      </p:sp>
    </p:spTree>
    <p:extLst>
      <p:ext uri="{BB962C8B-B14F-4D97-AF65-F5344CB8AC3E}">
        <p14:creationId xmlns:p14="http://schemas.microsoft.com/office/powerpoint/2010/main" val="2451753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20</a:t>
            </a:fld>
            <a:endParaRPr lang="es-419"/>
          </a:p>
        </p:txBody>
      </p:sp>
    </p:spTree>
    <p:extLst>
      <p:ext uri="{BB962C8B-B14F-4D97-AF65-F5344CB8AC3E}">
        <p14:creationId xmlns:p14="http://schemas.microsoft.com/office/powerpoint/2010/main" val="4204018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21</a:t>
            </a:fld>
            <a:endParaRPr lang="es-419"/>
          </a:p>
        </p:txBody>
      </p:sp>
    </p:spTree>
    <p:extLst>
      <p:ext uri="{BB962C8B-B14F-4D97-AF65-F5344CB8AC3E}">
        <p14:creationId xmlns:p14="http://schemas.microsoft.com/office/powerpoint/2010/main" val="1558596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22</a:t>
            </a:fld>
            <a:endParaRPr lang="es-419"/>
          </a:p>
        </p:txBody>
      </p:sp>
    </p:spTree>
    <p:extLst>
      <p:ext uri="{BB962C8B-B14F-4D97-AF65-F5344CB8AC3E}">
        <p14:creationId xmlns:p14="http://schemas.microsoft.com/office/powerpoint/2010/main" val="3142676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23</a:t>
            </a:fld>
            <a:endParaRPr lang="es-419"/>
          </a:p>
        </p:txBody>
      </p:sp>
    </p:spTree>
    <p:extLst>
      <p:ext uri="{BB962C8B-B14F-4D97-AF65-F5344CB8AC3E}">
        <p14:creationId xmlns:p14="http://schemas.microsoft.com/office/powerpoint/2010/main" val="1989949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24</a:t>
            </a:fld>
            <a:endParaRPr lang="es-419"/>
          </a:p>
        </p:txBody>
      </p:sp>
    </p:spTree>
    <p:extLst>
      <p:ext uri="{BB962C8B-B14F-4D97-AF65-F5344CB8AC3E}">
        <p14:creationId xmlns:p14="http://schemas.microsoft.com/office/powerpoint/2010/main" val="1893163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25</a:t>
            </a:fld>
            <a:endParaRPr lang="es-419"/>
          </a:p>
        </p:txBody>
      </p:sp>
    </p:spTree>
    <p:extLst>
      <p:ext uri="{BB962C8B-B14F-4D97-AF65-F5344CB8AC3E}">
        <p14:creationId xmlns:p14="http://schemas.microsoft.com/office/powerpoint/2010/main" val="690683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26</a:t>
            </a:fld>
            <a:endParaRPr lang="es-419"/>
          </a:p>
        </p:txBody>
      </p:sp>
    </p:spTree>
    <p:extLst>
      <p:ext uri="{BB962C8B-B14F-4D97-AF65-F5344CB8AC3E}">
        <p14:creationId xmlns:p14="http://schemas.microsoft.com/office/powerpoint/2010/main" val="2795826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27</a:t>
            </a:fld>
            <a:endParaRPr lang="es-419"/>
          </a:p>
        </p:txBody>
      </p:sp>
    </p:spTree>
    <p:extLst>
      <p:ext uri="{BB962C8B-B14F-4D97-AF65-F5344CB8AC3E}">
        <p14:creationId xmlns:p14="http://schemas.microsoft.com/office/powerpoint/2010/main" val="3252998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28</a:t>
            </a:fld>
            <a:endParaRPr lang="es-419"/>
          </a:p>
        </p:txBody>
      </p:sp>
    </p:spTree>
    <p:extLst>
      <p:ext uri="{BB962C8B-B14F-4D97-AF65-F5344CB8AC3E}">
        <p14:creationId xmlns:p14="http://schemas.microsoft.com/office/powerpoint/2010/main" val="3704942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29</a:t>
            </a:fld>
            <a:endParaRPr lang="es-419"/>
          </a:p>
        </p:txBody>
      </p:sp>
    </p:spTree>
    <p:extLst>
      <p:ext uri="{BB962C8B-B14F-4D97-AF65-F5344CB8AC3E}">
        <p14:creationId xmlns:p14="http://schemas.microsoft.com/office/powerpoint/2010/main" val="797726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3</a:t>
            </a:fld>
            <a:endParaRPr lang="es-419"/>
          </a:p>
        </p:txBody>
      </p:sp>
    </p:spTree>
    <p:extLst>
      <p:ext uri="{BB962C8B-B14F-4D97-AF65-F5344CB8AC3E}">
        <p14:creationId xmlns:p14="http://schemas.microsoft.com/office/powerpoint/2010/main" val="21231377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30</a:t>
            </a:fld>
            <a:endParaRPr lang="es-419"/>
          </a:p>
        </p:txBody>
      </p:sp>
    </p:spTree>
    <p:extLst>
      <p:ext uri="{BB962C8B-B14F-4D97-AF65-F5344CB8AC3E}">
        <p14:creationId xmlns:p14="http://schemas.microsoft.com/office/powerpoint/2010/main" val="2242893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31</a:t>
            </a:fld>
            <a:endParaRPr lang="es-419"/>
          </a:p>
        </p:txBody>
      </p:sp>
    </p:spTree>
    <p:extLst>
      <p:ext uri="{BB962C8B-B14F-4D97-AF65-F5344CB8AC3E}">
        <p14:creationId xmlns:p14="http://schemas.microsoft.com/office/powerpoint/2010/main" val="84767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32</a:t>
            </a:fld>
            <a:endParaRPr lang="es-419"/>
          </a:p>
        </p:txBody>
      </p:sp>
    </p:spTree>
    <p:extLst>
      <p:ext uri="{BB962C8B-B14F-4D97-AF65-F5344CB8AC3E}">
        <p14:creationId xmlns:p14="http://schemas.microsoft.com/office/powerpoint/2010/main" val="4138142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33</a:t>
            </a:fld>
            <a:endParaRPr lang="es-419"/>
          </a:p>
        </p:txBody>
      </p:sp>
    </p:spTree>
    <p:extLst>
      <p:ext uri="{BB962C8B-B14F-4D97-AF65-F5344CB8AC3E}">
        <p14:creationId xmlns:p14="http://schemas.microsoft.com/office/powerpoint/2010/main" val="145700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34</a:t>
            </a:fld>
            <a:endParaRPr lang="es-419"/>
          </a:p>
        </p:txBody>
      </p:sp>
    </p:spTree>
    <p:extLst>
      <p:ext uri="{BB962C8B-B14F-4D97-AF65-F5344CB8AC3E}">
        <p14:creationId xmlns:p14="http://schemas.microsoft.com/office/powerpoint/2010/main" val="1554137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4</a:t>
            </a:fld>
            <a:endParaRPr lang="es-419"/>
          </a:p>
        </p:txBody>
      </p:sp>
    </p:spTree>
    <p:extLst>
      <p:ext uri="{BB962C8B-B14F-4D97-AF65-F5344CB8AC3E}">
        <p14:creationId xmlns:p14="http://schemas.microsoft.com/office/powerpoint/2010/main" val="2997211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5</a:t>
            </a:fld>
            <a:endParaRPr lang="es-419" dirty="0"/>
          </a:p>
        </p:txBody>
      </p:sp>
    </p:spTree>
    <p:extLst>
      <p:ext uri="{BB962C8B-B14F-4D97-AF65-F5344CB8AC3E}">
        <p14:creationId xmlns:p14="http://schemas.microsoft.com/office/powerpoint/2010/main" val="3723215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6</a:t>
            </a:fld>
            <a:endParaRPr lang="es-419" dirty="0"/>
          </a:p>
        </p:txBody>
      </p:sp>
    </p:spTree>
    <p:extLst>
      <p:ext uri="{BB962C8B-B14F-4D97-AF65-F5344CB8AC3E}">
        <p14:creationId xmlns:p14="http://schemas.microsoft.com/office/powerpoint/2010/main" val="2906364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7</a:t>
            </a:fld>
            <a:endParaRPr lang="es-419" dirty="0"/>
          </a:p>
        </p:txBody>
      </p:sp>
    </p:spTree>
    <p:extLst>
      <p:ext uri="{BB962C8B-B14F-4D97-AF65-F5344CB8AC3E}">
        <p14:creationId xmlns:p14="http://schemas.microsoft.com/office/powerpoint/2010/main" val="3523710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8</a:t>
            </a:fld>
            <a:endParaRPr lang="es-419"/>
          </a:p>
        </p:txBody>
      </p:sp>
    </p:spTree>
    <p:extLst>
      <p:ext uri="{BB962C8B-B14F-4D97-AF65-F5344CB8AC3E}">
        <p14:creationId xmlns:p14="http://schemas.microsoft.com/office/powerpoint/2010/main" val="2405665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9</a:t>
            </a:fld>
            <a:endParaRPr lang="es-419"/>
          </a:p>
        </p:txBody>
      </p:sp>
    </p:spTree>
    <p:extLst>
      <p:ext uri="{BB962C8B-B14F-4D97-AF65-F5344CB8AC3E}">
        <p14:creationId xmlns:p14="http://schemas.microsoft.com/office/powerpoint/2010/main" val="1109833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38111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61028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86281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865894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76819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6/25/2022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18947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6/25/2022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73104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81276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68723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66768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72720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48896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13633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03575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4051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32104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22005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8A87A34-81AB-432B-8DAE-1953F412C126}" type="datetimeFigureOut">
              <a:rPr lang="en-US" smtClean="0"/>
              <a:pPr/>
              <a:t>6/25/2022</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59334358"/>
      </p:ext>
    </p:extLst>
  </p:cSld>
  <p:clrMap bg1="dk1" tx1="lt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mundodelmuseo.com/ficha.php?id=1169"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1AA6DA70-A990-4772-9028-BBC2523A8F9E}"/>
              </a:ext>
            </a:extLst>
          </p:cNvPr>
          <p:cNvGraphicFramePr/>
          <p:nvPr>
            <p:extLst>
              <p:ext uri="{D42A27DB-BD31-4B8C-83A1-F6EECF244321}">
                <p14:modId xmlns:p14="http://schemas.microsoft.com/office/powerpoint/2010/main" val="1401402020"/>
              </p:ext>
            </p:extLst>
          </p:nvPr>
        </p:nvGraphicFramePr>
        <p:xfrm>
          <a:off x="0" y="1020416"/>
          <a:ext cx="12192000" cy="511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EC9FDC7-B672-455E-BAD1-20D4204C6E22}"/>
              </a:ext>
            </a:extLst>
          </p:cNvPr>
          <p:cNvSpPr txBox="1"/>
          <p:nvPr/>
        </p:nvSpPr>
        <p:spPr>
          <a:xfrm>
            <a:off x="3326830" y="5622140"/>
            <a:ext cx="2525050" cy="430887"/>
          </a:xfrm>
          <a:prstGeom prst="rect">
            <a:avLst/>
          </a:prstGeom>
          <a:noFill/>
        </p:spPr>
        <p:txBody>
          <a:bodyPr wrap="none" rtlCol="0">
            <a:spAutoFit/>
          </a:bodyPr>
          <a:lstStyle/>
          <a:p>
            <a:r>
              <a:rPr lang="es-419" sz="2200" dirty="0"/>
              <a:t>Generación del ‘98 </a:t>
            </a:r>
          </a:p>
        </p:txBody>
      </p:sp>
      <p:sp>
        <p:nvSpPr>
          <p:cNvPr id="10" name="Title 1">
            <a:extLst>
              <a:ext uri="{FF2B5EF4-FFF2-40B4-BE49-F238E27FC236}">
                <a16:creationId xmlns:a16="http://schemas.microsoft.com/office/drawing/2014/main" id="{35796071-8888-44CE-929C-3589055E8F7F}"/>
              </a:ext>
            </a:extLst>
          </p:cNvPr>
          <p:cNvSpPr txBox="1">
            <a:spLocks/>
          </p:cNvSpPr>
          <p:nvPr/>
        </p:nvSpPr>
        <p:spPr>
          <a:xfrm>
            <a:off x="8750010" y="0"/>
            <a:ext cx="3922181" cy="1200329"/>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200" b="1" u="sng" dirty="0">
                <a:solidFill>
                  <a:srgbClr val="00B0F0"/>
                </a:solidFill>
              </a:rPr>
              <a:t>La </a:t>
            </a:r>
            <a:r>
              <a:rPr lang="en-US" sz="1200" b="1" u="sng" dirty="0" err="1">
                <a:solidFill>
                  <a:srgbClr val="00B0F0"/>
                </a:solidFill>
              </a:rPr>
              <a:t>dualidad</a:t>
            </a:r>
            <a:r>
              <a:rPr lang="en-US" sz="1200" b="1" u="sng" dirty="0">
                <a:solidFill>
                  <a:srgbClr val="00B0F0"/>
                </a:solidFill>
              </a:rPr>
              <a:t> del </a:t>
            </a:r>
            <a:r>
              <a:rPr lang="en-US" sz="1200" b="1" u="sng" dirty="0" err="1">
                <a:solidFill>
                  <a:srgbClr val="00B0F0"/>
                </a:solidFill>
              </a:rPr>
              <a:t>ser</a:t>
            </a:r>
            <a:r>
              <a:rPr lang="en-US" sz="1200" b="1" u="sng" dirty="0">
                <a:solidFill>
                  <a:srgbClr val="00B0F0"/>
                </a:solidFill>
              </a:rPr>
              <a:t> y el enigma de la </a:t>
            </a:r>
            <a:r>
              <a:rPr lang="en-US" sz="1200" b="1" u="sng" dirty="0" err="1">
                <a:solidFill>
                  <a:srgbClr val="00B0F0"/>
                </a:solidFill>
              </a:rPr>
              <a:t>existencia</a:t>
            </a:r>
            <a:endParaRPr lang="en-US" sz="1200" b="1" u="sng" dirty="0">
              <a:solidFill>
                <a:srgbClr val="00B0F0"/>
              </a:solidFill>
            </a:endParaRPr>
          </a:p>
          <a:p>
            <a:br>
              <a:rPr lang="en-US" sz="1200" b="1" u="sng" dirty="0">
                <a:solidFill>
                  <a:srgbClr val="00B0F0"/>
                </a:solidFill>
              </a:rPr>
            </a:br>
            <a:r>
              <a:rPr lang="en-US" sz="1200" b="1" dirty="0">
                <a:solidFill>
                  <a:srgbClr val="00B0F0"/>
                </a:solidFill>
              </a:rPr>
              <a:t>- Las </a:t>
            </a:r>
            <a:r>
              <a:rPr lang="en-US" sz="1200" b="1" dirty="0" err="1">
                <a:solidFill>
                  <a:srgbClr val="00B0F0"/>
                </a:solidFill>
              </a:rPr>
              <a:t>sociedades</a:t>
            </a:r>
            <a:r>
              <a:rPr lang="en-US" sz="1200" b="1" dirty="0">
                <a:solidFill>
                  <a:srgbClr val="00B0F0"/>
                </a:solidFill>
              </a:rPr>
              <a:t> </a:t>
            </a:r>
            <a:r>
              <a:rPr lang="en-US" sz="1200" b="1" dirty="0" err="1">
                <a:solidFill>
                  <a:srgbClr val="00B0F0"/>
                </a:solidFill>
              </a:rPr>
              <a:t>en</a:t>
            </a:r>
            <a:r>
              <a:rPr lang="en-US" sz="1200" b="1" dirty="0">
                <a:solidFill>
                  <a:srgbClr val="00B0F0"/>
                </a:solidFill>
              </a:rPr>
              <a:t> </a:t>
            </a:r>
            <a:r>
              <a:rPr lang="en-US" sz="1200" b="1" dirty="0" err="1">
                <a:solidFill>
                  <a:srgbClr val="00B0F0"/>
                </a:solidFill>
              </a:rPr>
              <a:t>contacto</a:t>
            </a:r>
            <a:br>
              <a:rPr lang="en-US" sz="1200" b="1" dirty="0">
                <a:solidFill>
                  <a:srgbClr val="00B0F0"/>
                </a:solidFill>
              </a:rPr>
            </a:br>
            <a:r>
              <a:rPr lang="en-US" sz="1200" b="1" dirty="0">
                <a:solidFill>
                  <a:srgbClr val="00B0F0"/>
                </a:solidFill>
              </a:rPr>
              <a:t>- El </a:t>
            </a:r>
            <a:r>
              <a:rPr lang="en-US" sz="1200" b="1" dirty="0" err="1">
                <a:solidFill>
                  <a:srgbClr val="00B0F0"/>
                </a:solidFill>
              </a:rPr>
              <a:t>cansacio</a:t>
            </a:r>
            <a:r>
              <a:rPr lang="en-US" sz="1200" b="1" dirty="0">
                <a:solidFill>
                  <a:srgbClr val="00B0F0"/>
                </a:solidFill>
              </a:rPr>
              <a:t> de la </a:t>
            </a:r>
            <a:r>
              <a:rPr lang="en-US" sz="1200" b="1" dirty="0" err="1">
                <a:solidFill>
                  <a:srgbClr val="00B0F0"/>
                </a:solidFill>
              </a:rPr>
              <a:t>vida</a:t>
            </a:r>
            <a:endParaRPr lang="en-US" sz="1200" b="1" dirty="0">
              <a:solidFill>
                <a:srgbClr val="00B0F0"/>
              </a:solidFill>
            </a:endParaRPr>
          </a:p>
          <a:p>
            <a:r>
              <a:rPr lang="en-US" sz="1200" b="1" dirty="0">
                <a:solidFill>
                  <a:srgbClr val="00B0F0"/>
                </a:solidFill>
              </a:rPr>
              <a:t>- La </a:t>
            </a:r>
            <a:r>
              <a:rPr lang="en-US" sz="1200" b="1" dirty="0" err="1">
                <a:solidFill>
                  <a:srgbClr val="00B0F0"/>
                </a:solidFill>
              </a:rPr>
              <a:t>construcción</a:t>
            </a:r>
            <a:r>
              <a:rPr lang="en-US" sz="1200" b="1" dirty="0">
                <a:solidFill>
                  <a:srgbClr val="00B0F0"/>
                </a:solidFill>
              </a:rPr>
              <a:t> de la </a:t>
            </a:r>
            <a:r>
              <a:rPr lang="en-US" sz="1200" b="1" dirty="0" err="1">
                <a:solidFill>
                  <a:srgbClr val="00B0F0"/>
                </a:solidFill>
              </a:rPr>
              <a:t>realidad</a:t>
            </a:r>
            <a:endParaRPr lang="en-US" sz="1200" b="1" dirty="0">
              <a:solidFill>
                <a:srgbClr val="00B0F0"/>
              </a:solidFill>
            </a:endParaRPr>
          </a:p>
          <a:p>
            <a:r>
              <a:rPr lang="en-US" sz="1200" b="1" dirty="0">
                <a:solidFill>
                  <a:srgbClr val="00B0F0"/>
                </a:solidFill>
              </a:rPr>
              <a:t>- La </a:t>
            </a:r>
            <a:r>
              <a:rPr lang="en-US" sz="1200" b="1" dirty="0" err="1">
                <a:solidFill>
                  <a:srgbClr val="00B0F0"/>
                </a:solidFill>
              </a:rPr>
              <a:t>fe</a:t>
            </a:r>
            <a:r>
              <a:rPr lang="en-US" sz="1200" b="1" dirty="0">
                <a:solidFill>
                  <a:srgbClr val="00B0F0"/>
                </a:solidFill>
              </a:rPr>
              <a:t> o </a:t>
            </a:r>
            <a:r>
              <a:rPr lang="en-US" sz="1200" b="1" dirty="0" err="1">
                <a:solidFill>
                  <a:srgbClr val="00B0F0"/>
                </a:solidFill>
              </a:rPr>
              <a:t>falta</a:t>
            </a:r>
            <a:r>
              <a:rPr lang="en-US" sz="1200" b="1" dirty="0">
                <a:solidFill>
                  <a:srgbClr val="00B0F0"/>
                </a:solidFill>
              </a:rPr>
              <a:t> de </a:t>
            </a:r>
            <a:r>
              <a:rPr lang="en-US" sz="1200" b="1" dirty="0" err="1">
                <a:solidFill>
                  <a:srgbClr val="00B0F0"/>
                </a:solidFill>
              </a:rPr>
              <a:t>fe</a:t>
            </a:r>
            <a:endParaRPr lang="en-US" sz="1200" b="1" dirty="0">
              <a:solidFill>
                <a:srgbClr val="00B0F0"/>
              </a:solidFill>
            </a:endParaRPr>
          </a:p>
        </p:txBody>
      </p:sp>
      <p:sp>
        <p:nvSpPr>
          <p:cNvPr id="11" name="Subtitle 2">
            <a:extLst>
              <a:ext uri="{FF2B5EF4-FFF2-40B4-BE49-F238E27FC236}">
                <a16:creationId xmlns:a16="http://schemas.microsoft.com/office/drawing/2014/main" id="{B54EA8EE-10E0-4625-8FA4-1ACB9BAA8E02}"/>
              </a:ext>
            </a:extLst>
          </p:cNvPr>
          <p:cNvSpPr txBox="1">
            <a:spLocks/>
          </p:cNvSpPr>
          <p:nvPr/>
        </p:nvSpPr>
        <p:spPr>
          <a:xfrm>
            <a:off x="143608" y="108015"/>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1800" i="1" cap="none" dirty="0">
                <a:solidFill>
                  <a:srgbClr val="00B0F0"/>
                </a:solidFill>
              </a:rPr>
              <a:t>San Manuel Bueno, </a:t>
            </a:r>
            <a:r>
              <a:rPr lang="en-US" sz="1800" i="1" cap="none" dirty="0" err="1">
                <a:solidFill>
                  <a:srgbClr val="00B0F0"/>
                </a:solidFill>
              </a:rPr>
              <a:t>mártir</a:t>
            </a:r>
            <a:endParaRPr lang="en-US" sz="1800" i="1" cap="none" dirty="0">
              <a:solidFill>
                <a:srgbClr val="00B0F0"/>
              </a:solidFill>
            </a:endParaRPr>
          </a:p>
          <a:p>
            <a:r>
              <a:rPr lang="en-US" sz="1600" cap="none" dirty="0">
                <a:solidFill>
                  <a:srgbClr val="00B0F0"/>
                </a:solidFill>
              </a:rPr>
              <a:t>Miguel de Unamuno</a:t>
            </a:r>
          </a:p>
        </p:txBody>
      </p:sp>
      <p:sp>
        <p:nvSpPr>
          <p:cNvPr id="12" name="TextBox 11">
            <a:extLst>
              <a:ext uri="{FF2B5EF4-FFF2-40B4-BE49-F238E27FC236}">
                <a16:creationId xmlns:a16="http://schemas.microsoft.com/office/drawing/2014/main" id="{63F9F566-E2FA-4492-8FA0-F36A87CF2C33}"/>
              </a:ext>
            </a:extLst>
          </p:cNvPr>
          <p:cNvSpPr txBox="1"/>
          <p:nvPr/>
        </p:nvSpPr>
        <p:spPr>
          <a:xfrm>
            <a:off x="10152659"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Tree>
    <p:extLst>
      <p:ext uri="{BB962C8B-B14F-4D97-AF65-F5344CB8AC3E}">
        <p14:creationId xmlns:p14="http://schemas.microsoft.com/office/powerpoint/2010/main" val="3293421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93E779-82EC-427C-98F1-2EC2DD9E0107}"/>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itle 1"/>
          <p:cNvSpPr txBox="1">
            <a:spLocks/>
          </p:cNvSpPr>
          <p:nvPr/>
        </p:nvSpPr>
        <p:spPr>
          <a:xfrm>
            <a:off x="7586404" y="59360"/>
            <a:ext cx="4723813" cy="1972639"/>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u="sng" dirty="0">
                <a:solidFill>
                  <a:srgbClr val="00B0F0"/>
                </a:solidFill>
              </a:rPr>
              <a:t>La dualidad del </a:t>
            </a:r>
            <a:r>
              <a:rPr lang="en-US" sz="1400" b="1" u="sng" dirty="0" err="1">
                <a:solidFill>
                  <a:srgbClr val="00B0F0"/>
                </a:solidFill>
              </a:rPr>
              <a:t>ser</a:t>
            </a:r>
            <a:r>
              <a:rPr lang="en-US" sz="1400" b="1" u="sng" dirty="0">
                <a:solidFill>
                  <a:srgbClr val="00B0F0"/>
                </a:solidFill>
              </a:rPr>
              <a:t> y el enigma de la </a:t>
            </a:r>
            <a:r>
              <a:rPr lang="en-US" sz="1400" b="1" u="sng" dirty="0" err="1">
                <a:solidFill>
                  <a:srgbClr val="00B0F0"/>
                </a:solidFill>
              </a:rPr>
              <a:t>existencia</a:t>
            </a:r>
            <a:endParaRPr lang="en-US" sz="1400" b="1" u="sng" dirty="0">
              <a:solidFill>
                <a:srgbClr val="00B0F0"/>
              </a:solidFill>
            </a:endParaRPr>
          </a:p>
          <a:p>
            <a:br>
              <a:rPr lang="en-US" sz="1400" b="1" u="sng" dirty="0">
                <a:solidFill>
                  <a:srgbClr val="00B0F0"/>
                </a:solidFill>
              </a:rPr>
            </a:br>
            <a:r>
              <a:rPr lang="en-US" sz="1400" b="1" dirty="0">
                <a:solidFill>
                  <a:srgbClr val="00B0F0"/>
                </a:solidFill>
              </a:rPr>
              <a:t>- Las </a:t>
            </a:r>
            <a:r>
              <a:rPr lang="en-US" sz="1400" b="1" dirty="0" err="1">
                <a:solidFill>
                  <a:srgbClr val="00B0F0"/>
                </a:solidFill>
              </a:rPr>
              <a:t>sociedades</a:t>
            </a:r>
            <a:r>
              <a:rPr lang="en-US" sz="1400" b="1" dirty="0">
                <a:solidFill>
                  <a:srgbClr val="00B0F0"/>
                </a:solidFill>
              </a:rPr>
              <a:t> </a:t>
            </a:r>
            <a:r>
              <a:rPr lang="en-US" sz="1400" b="1" dirty="0" err="1">
                <a:solidFill>
                  <a:srgbClr val="00B0F0"/>
                </a:solidFill>
              </a:rPr>
              <a:t>en</a:t>
            </a:r>
            <a:r>
              <a:rPr lang="en-US" sz="1400" b="1" dirty="0">
                <a:solidFill>
                  <a:srgbClr val="00B0F0"/>
                </a:solidFill>
              </a:rPr>
              <a:t> </a:t>
            </a:r>
            <a:r>
              <a:rPr lang="en-US" sz="1400" b="1" dirty="0" err="1">
                <a:solidFill>
                  <a:srgbClr val="00B0F0"/>
                </a:solidFill>
              </a:rPr>
              <a:t>contacto</a:t>
            </a:r>
            <a:br>
              <a:rPr lang="en-US" sz="1400" b="1" dirty="0">
                <a:solidFill>
                  <a:srgbClr val="00B0F0"/>
                </a:solidFill>
              </a:rPr>
            </a:br>
            <a:r>
              <a:rPr lang="en-US" sz="1400" b="1" dirty="0">
                <a:solidFill>
                  <a:srgbClr val="00B0F0"/>
                </a:solidFill>
              </a:rPr>
              <a:t>- El </a:t>
            </a:r>
            <a:r>
              <a:rPr lang="en-US" sz="1400" b="1" dirty="0" err="1">
                <a:solidFill>
                  <a:srgbClr val="00B0F0"/>
                </a:solidFill>
              </a:rPr>
              <a:t>cansacio</a:t>
            </a:r>
            <a:r>
              <a:rPr lang="en-US" sz="1400" b="1" dirty="0">
                <a:solidFill>
                  <a:srgbClr val="00B0F0"/>
                </a:solidFill>
              </a:rPr>
              <a:t> de la </a:t>
            </a:r>
            <a:r>
              <a:rPr lang="en-US" sz="1400" b="1" dirty="0" err="1">
                <a:solidFill>
                  <a:srgbClr val="00B0F0"/>
                </a:solidFill>
              </a:rPr>
              <a:t>vida</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construcción</a:t>
            </a:r>
            <a:r>
              <a:rPr lang="en-US" sz="1400" b="1" dirty="0">
                <a:solidFill>
                  <a:srgbClr val="00B0F0"/>
                </a:solidFill>
              </a:rPr>
              <a:t> de la </a:t>
            </a:r>
            <a:r>
              <a:rPr lang="en-US" sz="1400" b="1" dirty="0" err="1">
                <a:solidFill>
                  <a:srgbClr val="00B0F0"/>
                </a:solidFill>
              </a:rPr>
              <a:t>realidad</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fe</a:t>
            </a:r>
            <a:r>
              <a:rPr lang="en-US" sz="1400" b="1" dirty="0">
                <a:solidFill>
                  <a:srgbClr val="00B0F0"/>
                </a:solidFill>
              </a:rPr>
              <a:t> o </a:t>
            </a:r>
            <a:r>
              <a:rPr lang="en-US" sz="1400" b="1" dirty="0" err="1">
                <a:solidFill>
                  <a:srgbClr val="00B0F0"/>
                </a:solidFill>
              </a:rPr>
              <a:t>falta</a:t>
            </a:r>
            <a:r>
              <a:rPr lang="en-US" sz="1400" b="1" dirty="0">
                <a:solidFill>
                  <a:srgbClr val="00B0F0"/>
                </a:solidFill>
              </a:rPr>
              <a:t> de </a:t>
            </a:r>
            <a:r>
              <a:rPr lang="en-US" sz="1400" b="1" dirty="0" err="1">
                <a:solidFill>
                  <a:srgbClr val="00B0F0"/>
                </a:solidFill>
              </a:rPr>
              <a:t>fe</a:t>
            </a:r>
            <a:br>
              <a:rPr lang="en-US" sz="3600" dirty="0">
                <a:solidFill>
                  <a:srgbClr val="00B0F0"/>
                </a:solidFill>
              </a:rPr>
            </a:br>
            <a:endParaRPr lang="en-US" sz="3600" dirty="0">
              <a:solidFill>
                <a:srgbClr val="00B0F0"/>
              </a:solidFill>
            </a:endParaRPr>
          </a:p>
        </p:txBody>
      </p:sp>
      <p:sp>
        <p:nvSpPr>
          <p:cNvPr id="6" name="Subtitle 2">
            <a:extLst>
              <a:ext uri="{FF2B5EF4-FFF2-40B4-BE49-F238E27FC236}">
                <a16:creationId xmlns:a16="http://schemas.microsoft.com/office/drawing/2014/main" id="{5AFAAAA6-783E-47A5-BDF9-DDEDBFDEAAA0}"/>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a:solidFill>
                  <a:srgbClr val="00B0F0"/>
                </a:solidFill>
              </a:rPr>
              <a:t>San Manuel Bueno, </a:t>
            </a:r>
            <a:r>
              <a:rPr lang="en-US" sz="2400" i="1" cap="none" dirty="0" err="1">
                <a:solidFill>
                  <a:srgbClr val="00B0F0"/>
                </a:solidFill>
              </a:rPr>
              <a:t>mártir</a:t>
            </a:r>
            <a:endParaRPr lang="en-US" sz="2400" i="1" cap="none" dirty="0">
              <a:solidFill>
                <a:srgbClr val="00B0F0"/>
              </a:solidFill>
            </a:endParaRPr>
          </a:p>
          <a:p>
            <a:r>
              <a:rPr lang="en-US" sz="1600" cap="none" dirty="0">
                <a:solidFill>
                  <a:srgbClr val="00B0F0"/>
                </a:solidFill>
              </a:rPr>
              <a:t>Miguel de Unamuno</a:t>
            </a:r>
          </a:p>
        </p:txBody>
      </p:sp>
      <p:sp>
        <p:nvSpPr>
          <p:cNvPr id="5" name="Title 1">
            <a:extLst>
              <a:ext uri="{FF2B5EF4-FFF2-40B4-BE49-F238E27FC236}">
                <a16:creationId xmlns:a16="http://schemas.microsoft.com/office/drawing/2014/main" id="{C11A79D8-BCC3-4291-BC3D-09EA1DC19672}"/>
              </a:ext>
            </a:extLst>
          </p:cNvPr>
          <p:cNvSpPr txBox="1">
            <a:spLocks/>
          </p:cNvSpPr>
          <p:nvPr/>
        </p:nvSpPr>
        <p:spPr>
          <a:xfrm>
            <a:off x="143608" y="2705791"/>
            <a:ext cx="12048392" cy="3511043"/>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altLang="en-US" sz="2800" dirty="0">
                <a:solidFill>
                  <a:schemeClr val="tx1"/>
                </a:solidFill>
                <a:latin typeface="Trebuchet MS" panose="020B0603020202020204" pitchFamily="34" charset="0"/>
                <a:cs typeface="Trebuchet MS" panose="020B0603020202020204" pitchFamily="34" charset="0"/>
              </a:rPr>
              <a:t>La </a:t>
            </a:r>
            <a:r>
              <a:rPr lang="es-419" altLang="en-US" sz="2800" dirty="0" err="1">
                <a:solidFill>
                  <a:schemeClr val="tx1"/>
                </a:solidFill>
                <a:latin typeface="Trebuchet MS" panose="020B0603020202020204" pitchFamily="34" charset="0"/>
                <a:cs typeface="Trebuchet MS" panose="020B0603020202020204" pitchFamily="34" charset="0"/>
              </a:rPr>
              <a:t>alegor</a:t>
            </a:r>
            <a:r>
              <a:rPr lang="en-US" altLang="en-US" sz="2800" dirty="0" err="1">
                <a:solidFill>
                  <a:schemeClr val="tx1"/>
                </a:solidFill>
                <a:latin typeface="Trebuchet MS" panose="020B0603020202020204" pitchFamily="34" charset="0"/>
                <a:cs typeface="Trebuchet MS" panose="020B0603020202020204" pitchFamily="34" charset="0"/>
              </a:rPr>
              <a:t>ía</a:t>
            </a:r>
            <a:r>
              <a:rPr lang="en-US" altLang="en-US" sz="2800" dirty="0">
                <a:solidFill>
                  <a:schemeClr val="tx1"/>
                </a:solidFill>
                <a:latin typeface="Trebuchet MS" panose="020B0603020202020204" pitchFamily="34" charset="0"/>
                <a:cs typeface="Trebuchet MS" panose="020B0603020202020204" pitchFamily="34" charset="0"/>
              </a:rPr>
              <a:t> de la </a:t>
            </a:r>
            <a:r>
              <a:rPr lang="en-US" altLang="en-US" sz="2800" dirty="0" err="1">
                <a:solidFill>
                  <a:schemeClr val="tx1"/>
                </a:solidFill>
                <a:latin typeface="Trebuchet MS" panose="020B0603020202020204" pitchFamily="34" charset="0"/>
                <a:cs typeface="Trebuchet MS" panose="020B0603020202020204" pitchFamily="34" charset="0"/>
              </a:rPr>
              <a:t>caverna</a:t>
            </a:r>
            <a:br>
              <a:rPr lang="en-US" altLang="en-US" sz="2800" dirty="0">
                <a:solidFill>
                  <a:schemeClr val="tx1"/>
                </a:solidFill>
                <a:latin typeface="Trebuchet MS" panose="020B0603020202020204" pitchFamily="34" charset="0"/>
                <a:cs typeface="Trebuchet MS" panose="020B0603020202020204" pitchFamily="34" charset="0"/>
              </a:rPr>
            </a:br>
            <a:br>
              <a:rPr lang="es-419" altLang="en-US" sz="2800" dirty="0">
                <a:solidFill>
                  <a:schemeClr val="tx1"/>
                </a:solidFill>
                <a:latin typeface="Trebuchet MS" panose="020B0603020202020204" pitchFamily="34" charset="0"/>
                <a:cs typeface="Trebuchet MS" panose="020B0603020202020204" pitchFamily="34" charset="0"/>
              </a:rPr>
            </a:br>
            <a:r>
              <a:rPr lang="es-419" altLang="en-US" sz="2800" dirty="0">
                <a:solidFill>
                  <a:schemeClr val="tx1"/>
                </a:solidFill>
                <a:latin typeface="Trebuchet MS" panose="020B0603020202020204" pitchFamily="34" charset="0"/>
                <a:cs typeface="Trebuchet MS" panose="020B0603020202020204" pitchFamily="34" charset="0"/>
              </a:rPr>
              <a:t>¿Qu</a:t>
            </a:r>
            <a:r>
              <a:rPr lang="en-US" altLang="en-US" sz="2800" dirty="0">
                <a:solidFill>
                  <a:schemeClr val="tx1"/>
                </a:solidFill>
                <a:latin typeface="Trebuchet MS" panose="020B0603020202020204" pitchFamily="34" charset="0"/>
                <a:cs typeface="Trebuchet MS" panose="020B0603020202020204" pitchFamily="34" charset="0"/>
              </a:rPr>
              <a:t>é</a:t>
            </a:r>
            <a:r>
              <a:rPr lang="es-419" altLang="en-US" sz="2800" dirty="0">
                <a:solidFill>
                  <a:schemeClr val="tx1"/>
                </a:solidFill>
                <a:latin typeface="Trebuchet MS" panose="020B0603020202020204" pitchFamily="34" charset="0"/>
                <a:cs typeface="Trebuchet MS" panose="020B0603020202020204" pitchFamily="34" charset="0"/>
              </a:rPr>
              <a:t> es una alegoría?</a:t>
            </a:r>
            <a:br>
              <a:rPr lang="es-419" altLang="en-US" sz="2800" dirty="0">
                <a:solidFill>
                  <a:schemeClr val="tx1"/>
                </a:solidFill>
                <a:latin typeface="Trebuchet MS" panose="020B0603020202020204" pitchFamily="34" charset="0"/>
                <a:cs typeface="Trebuchet MS" panose="020B0603020202020204" pitchFamily="34" charset="0"/>
              </a:rPr>
            </a:br>
            <a:r>
              <a:rPr lang="es-419" altLang="en-US" sz="2800" dirty="0">
                <a:solidFill>
                  <a:schemeClr val="tx1"/>
                </a:solidFill>
                <a:latin typeface="Trebuchet MS" panose="020B0603020202020204" pitchFamily="34" charset="0"/>
                <a:cs typeface="Trebuchet MS" panose="020B0603020202020204" pitchFamily="34" charset="0"/>
              </a:rPr>
              <a:t>¿Qué representan las cadenas?</a:t>
            </a:r>
            <a:br>
              <a:rPr lang="es-419" altLang="en-US" sz="2800" dirty="0">
                <a:solidFill>
                  <a:schemeClr val="tx1"/>
                </a:solidFill>
                <a:latin typeface="Trebuchet MS" panose="020B0603020202020204" pitchFamily="34" charset="0"/>
                <a:cs typeface="Trebuchet MS" panose="020B0603020202020204" pitchFamily="34" charset="0"/>
              </a:rPr>
            </a:br>
            <a:r>
              <a:rPr lang="es-419" altLang="en-US" sz="2800" dirty="0">
                <a:solidFill>
                  <a:schemeClr val="tx1"/>
                </a:solidFill>
                <a:latin typeface="Trebuchet MS" panose="020B0603020202020204" pitchFamily="34" charset="0"/>
                <a:cs typeface="Trebuchet MS" panose="020B0603020202020204" pitchFamily="34" charset="0"/>
              </a:rPr>
              <a:t>¿Qué representan las sombras que ven las personas encadenadas?</a:t>
            </a:r>
            <a:br>
              <a:rPr lang="es-419" altLang="en-US" sz="2800" dirty="0">
                <a:solidFill>
                  <a:schemeClr val="tx1"/>
                </a:solidFill>
                <a:latin typeface="Trebuchet MS" panose="020B0603020202020204" pitchFamily="34" charset="0"/>
                <a:cs typeface="Trebuchet MS" panose="020B0603020202020204" pitchFamily="34" charset="0"/>
              </a:rPr>
            </a:br>
            <a:r>
              <a:rPr lang="es-419" altLang="en-US" sz="2800" dirty="0">
                <a:solidFill>
                  <a:schemeClr val="tx1"/>
                </a:solidFill>
                <a:latin typeface="Trebuchet MS" panose="020B0603020202020204" pitchFamily="34" charset="0"/>
                <a:cs typeface="Trebuchet MS" panose="020B0603020202020204" pitchFamily="34" charset="0"/>
              </a:rPr>
              <a:t>¿Qué le ocurre a una de las personas encadenadas?</a:t>
            </a:r>
            <a:br>
              <a:rPr lang="es-419" altLang="en-US" sz="2800" dirty="0">
                <a:solidFill>
                  <a:schemeClr val="tx1"/>
                </a:solidFill>
                <a:latin typeface="Trebuchet MS" panose="020B0603020202020204" pitchFamily="34" charset="0"/>
                <a:cs typeface="Trebuchet MS" panose="020B0603020202020204" pitchFamily="34" charset="0"/>
              </a:rPr>
            </a:br>
            <a:r>
              <a:rPr lang="es-419" altLang="en-US" sz="2800" dirty="0">
                <a:solidFill>
                  <a:schemeClr val="tx1"/>
                </a:solidFill>
                <a:latin typeface="Trebuchet MS" panose="020B0603020202020204" pitchFamily="34" charset="0"/>
                <a:cs typeface="Trebuchet MS" panose="020B0603020202020204" pitchFamily="34" charset="0"/>
              </a:rPr>
              <a:t>¿Qué trata de hacer la persona que fue desencadenada?</a:t>
            </a:r>
            <a:br>
              <a:rPr lang="es-419" altLang="en-US" sz="2800" dirty="0">
                <a:solidFill>
                  <a:schemeClr val="tx1"/>
                </a:solidFill>
                <a:latin typeface="Trebuchet MS" panose="020B0603020202020204" pitchFamily="34" charset="0"/>
                <a:cs typeface="Trebuchet MS" panose="020B0603020202020204" pitchFamily="34" charset="0"/>
              </a:rPr>
            </a:br>
            <a:r>
              <a:rPr lang="es-419" altLang="en-US" sz="2800" dirty="0">
                <a:solidFill>
                  <a:schemeClr val="tx1"/>
                </a:solidFill>
                <a:latin typeface="Trebuchet MS" panose="020B0603020202020204" pitchFamily="34" charset="0"/>
                <a:cs typeface="Trebuchet MS" panose="020B0603020202020204" pitchFamily="34" charset="0"/>
              </a:rPr>
              <a:t>¿Cómo reaccionan las personas que siguen encadenadas a sus comentarios?</a:t>
            </a:r>
            <a:br>
              <a:rPr lang="es-419" altLang="en-US" sz="2800" dirty="0">
                <a:solidFill>
                  <a:schemeClr val="tx1"/>
                </a:solidFill>
                <a:latin typeface="Trebuchet MS" panose="020B0603020202020204" pitchFamily="34" charset="0"/>
                <a:cs typeface="Trebuchet MS" panose="020B0603020202020204" pitchFamily="34" charset="0"/>
              </a:rPr>
            </a:br>
            <a:r>
              <a:rPr lang="es-419" altLang="en-US" sz="2800" dirty="0">
                <a:solidFill>
                  <a:schemeClr val="tx1"/>
                </a:solidFill>
                <a:latin typeface="Trebuchet MS" panose="020B0603020202020204" pitchFamily="34" charset="0"/>
                <a:cs typeface="Trebuchet MS" panose="020B0603020202020204" pitchFamily="34" charset="0"/>
              </a:rPr>
              <a:t>Explica el mensaje de la historia. </a:t>
            </a:r>
          </a:p>
        </p:txBody>
      </p:sp>
      <p:sp>
        <p:nvSpPr>
          <p:cNvPr id="8" name="TextBox 7">
            <a:extLst>
              <a:ext uri="{FF2B5EF4-FFF2-40B4-BE49-F238E27FC236}">
                <a16:creationId xmlns:a16="http://schemas.microsoft.com/office/drawing/2014/main" id="{C9B91168-03BE-4B1C-862B-77C4A0357343}"/>
              </a:ext>
            </a:extLst>
          </p:cNvPr>
          <p:cNvSpPr txBox="1"/>
          <p:nvPr/>
        </p:nvSpPr>
        <p:spPr>
          <a:xfrm>
            <a:off x="10152659"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Tree>
    <p:extLst>
      <p:ext uri="{BB962C8B-B14F-4D97-AF65-F5344CB8AC3E}">
        <p14:creationId xmlns:p14="http://schemas.microsoft.com/office/powerpoint/2010/main" val="365290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5FDC15-F33A-4CD0-96A0-6E11C8392C09}"/>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itle 1"/>
          <p:cNvSpPr txBox="1">
            <a:spLocks/>
          </p:cNvSpPr>
          <p:nvPr/>
        </p:nvSpPr>
        <p:spPr>
          <a:xfrm>
            <a:off x="7743312" y="0"/>
            <a:ext cx="5084550" cy="1757680"/>
          </a:xfrm>
          <a:prstGeom prst="rect">
            <a:avLst/>
          </a:prstGeom>
        </p:spPr>
        <p:txBody>
          <a:bodyPr vert="horz" lIns="91440" tIns="45720" rIns="91440" bIns="45720" rtlCol="0" anchor="b">
            <a:normAutofit fontScale="90000" lnSpcReduction="200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b="1" u="sng" dirty="0"/>
              <a:t>La dualidad del </a:t>
            </a:r>
            <a:r>
              <a:rPr lang="en-US" sz="1800" b="1" u="sng" dirty="0" err="1"/>
              <a:t>ser</a:t>
            </a:r>
            <a:r>
              <a:rPr lang="en-US" sz="1800" b="1" u="sng" dirty="0"/>
              <a:t> y el enigma de la </a:t>
            </a:r>
            <a:r>
              <a:rPr lang="en-US" sz="1800" b="1" u="sng" dirty="0" err="1"/>
              <a:t>existencia</a:t>
            </a:r>
            <a:endParaRPr lang="en-US" sz="1800" b="1" u="sng" dirty="0"/>
          </a:p>
          <a:p>
            <a:br>
              <a:rPr lang="en-US" sz="1800" b="1" u="sng" dirty="0"/>
            </a:br>
            <a:r>
              <a:rPr lang="en-US" sz="1800" b="1" dirty="0"/>
              <a:t>- Las </a:t>
            </a:r>
            <a:r>
              <a:rPr lang="en-US" sz="1800" b="1" dirty="0" err="1"/>
              <a:t>sociedades</a:t>
            </a:r>
            <a:r>
              <a:rPr lang="en-US" sz="1800" b="1" dirty="0"/>
              <a:t> </a:t>
            </a:r>
            <a:r>
              <a:rPr lang="en-US" sz="1800" b="1" dirty="0" err="1"/>
              <a:t>en</a:t>
            </a:r>
            <a:r>
              <a:rPr lang="en-US" sz="1800" b="1" dirty="0"/>
              <a:t> </a:t>
            </a:r>
            <a:r>
              <a:rPr lang="en-US" sz="1800" b="1" dirty="0" err="1"/>
              <a:t>contacto</a:t>
            </a:r>
            <a:br>
              <a:rPr lang="en-US" sz="1800" b="1" dirty="0"/>
            </a:br>
            <a:r>
              <a:rPr lang="en-US" sz="1800" b="1" dirty="0"/>
              <a:t>- El </a:t>
            </a:r>
            <a:r>
              <a:rPr lang="en-US" sz="1800" b="1" dirty="0" err="1"/>
              <a:t>cansacio</a:t>
            </a:r>
            <a:r>
              <a:rPr lang="en-US" sz="1800" b="1" dirty="0"/>
              <a:t> de la </a:t>
            </a:r>
            <a:r>
              <a:rPr lang="en-US" sz="1800" b="1" dirty="0" err="1"/>
              <a:t>vida</a:t>
            </a:r>
            <a:endParaRPr lang="en-US" sz="1800" b="1" dirty="0"/>
          </a:p>
          <a:p>
            <a:r>
              <a:rPr lang="en-US" sz="1800" b="1" dirty="0"/>
              <a:t>- La </a:t>
            </a:r>
            <a:r>
              <a:rPr lang="en-US" sz="1800" b="1" dirty="0" err="1"/>
              <a:t>construcción</a:t>
            </a:r>
            <a:r>
              <a:rPr lang="en-US" sz="1800" b="1" dirty="0"/>
              <a:t> de la </a:t>
            </a:r>
            <a:r>
              <a:rPr lang="en-US" sz="1800" b="1" dirty="0" err="1"/>
              <a:t>realidad</a:t>
            </a:r>
            <a:endParaRPr lang="en-US" sz="1800" b="1" dirty="0"/>
          </a:p>
          <a:p>
            <a:r>
              <a:rPr lang="en-US" sz="1800" b="1" dirty="0"/>
              <a:t>- La </a:t>
            </a:r>
            <a:r>
              <a:rPr lang="en-US" sz="1800" b="1" dirty="0" err="1"/>
              <a:t>fe</a:t>
            </a:r>
            <a:r>
              <a:rPr lang="en-US" sz="1800" b="1" dirty="0"/>
              <a:t> o </a:t>
            </a:r>
            <a:r>
              <a:rPr lang="en-US" sz="1800" b="1" dirty="0" err="1"/>
              <a:t>falta</a:t>
            </a:r>
            <a:r>
              <a:rPr lang="en-US" sz="1800" b="1" dirty="0"/>
              <a:t> de </a:t>
            </a:r>
            <a:r>
              <a:rPr lang="en-US" sz="1800" b="1" dirty="0" err="1"/>
              <a:t>fe</a:t>
            </a:r>
            <a:br>
              <a:rPr lang="en-US" sz="3600" dirty="0"/>
            </a:br>
            <a:endParaRPr lang="en-US" sz="3600" dirty="0"/>
          </a:p>
        </p:txBody>
      </p:sp>
      <p:pic>
        <p:nvPicPr>
          <p:cNvPr id="4" name="The Cave_ An Adaptation of Plato's Allegory in Clay_(24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1563" y="1870073"/>
            <a:ext cx="8728873" cy="4987927"/>
          </a:xfrm>
          <a:prstGeom prst="rect">
            <a:avLst/>
          </a:prstGeom>
        </p:spPr>
      </p:pic>
      <p:sp>
        <p:nvSpPr>
          <p:cNvPr id="6" name="Subtitle 2">
            <a:extLst>
              <a:ext uri="{FF2B5EF4-FFF2-40B4-BE49-F238E27FC236}">
                <a16:creationId xmlns:a16="http://schemas.microsoft.com/office/drawing/2014/main" id="{5AFAAAA6-783E-47A5-BDF9-DDEDBFDEAAA0}"/>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a:solidFill>
                  <a:schemeClr val="tx1"/>
                </a:solidFill>
              </a:rPr>
              <a:t>San Manuel Bueno, </a:t>
            </a:r>
            <a:r>
              <a:rPr lang="en-US" sz="2400" i="1" cap="none" dirty="0" err="1">
                <a:solidFill>
                  <a:schemeClr val="tx1"/>
                </a:solidFill>
              </a:rPr>
              <a:t>mártir</a:t>
            </a:r>
            <a:endParaRPr lang="en-US" sz="2400" i="1" cap="none" dirty="0">
              <a:solidFill>
                <a:schemeClr val="tx1"/>
              </a:solidFill>
            </a:endParaRPr>
          </a:p>
          <a:p>
            <a:r>
              <a:rPr lang="en-US" sz="1600" cap="none" dirty="0">
                <a:solidFill>
                  <a:schemeClr val="tx1"/>
                </a:solidFill>
              </a:rPr>
              <a:t>Miguel de Unamuno</a:t>
            </a:r>
          </a:p>
        </p:txBody>
      </p:sp>
      <p:sp>
        <p:nvSpPr>
          <p:cNvPr id="5" name="TextBox 4">
            <a:extLst>
              <a:ext uri="{FF2B5EF4-FFF2-40B4-BE49-F238E27FC236}">
                <a16:creationId xmlns:a16="http://schemas.microsoft.com/office/drawing/2014/main" id="{31FEA837-D3C5-4A65-9A8C-C2E52442C081}"/>
              </a:ext>
            </a:extLst>
          </p:cNvPr>
          <p:cNvSpPr txBox="1"/>
          <p:nvPr/>
        </p:nvSpPr>
        <p:spPr>
          <a:xfrm>
            <a:off x="10564630" y="6550223"/>
            <a:ext cx="1627369" cy="307777"/>
          </a:xfrm>
          <a:prstGeom prst="rect">
            <a:avLst/>
          </a:prstGeom>
          <a:solidFill>
            <a:schemeClr val="tx1"/>
          </a:solidFill>
        </p:spPr>
        <p:txBody>
          <a:bodyPr wrap="none" rtlCol="0">
            <a:spAutoFit/>
          </a:bodyPr>
          <a:lstStyle/>
          <a:p>
            <a:r>
              <a:rPr lang="es-419" sz="1400" dirty="0">
                <a:solidFill>
                  <a:srgbClr val="00B0F0"/>
                </a:solidFill>
              </a:rPr>
              <a:t>Generación del ‘98</a:t>
            </a:r>
          </a:p>
        </p:txBody>
      </p:sp>
    </p:spTree>
    <p:extLst>
      <p:ext uri="{BB962C8B-B14F-4D97-AF65-F5344CB8AC3E}">
        <p14:creationId xmlns:p14="http://schemas.microsoft.com/office/powerpoint/2010/main" val="426799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EBB6E4-8EA8-4A37-B498-A5DC862AF054}"/>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itle 1"/>
          <p:cNvSpPr txBox="1">
            <a:spLocks/>
          </p:cNvSpPr>
          <p:nvPr/>
        </p:nvSpPr>
        <p:spPr>
          <a:xfrm>
            <a:off x="8254306" y="-314785"/>
            <a:ext cx="6696820" cy="1775454"/>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u="sng" dirty="0">
                <a:solidFill>
                  <a:srgbClr val="00B0F0"/>
                </a:solidFill>
              </a:rPr>
              <a:t>La dualidad del </a:t>
            </a:r>
            <a:r>
              <a:rPr lang="en-US" sz="1400" b="1" u="sng" dirty="0" err="1">
                <a:solidFill>
                  <a:srgbClr val="00B0F0"/>
                </a:solidFill>
              </a:rPr>
              <a:t>ser</a:t>
            </a:r>
            <a:r>
              <a:rPr lang="en-US" sz="1400" b="1" u="sng" dirty="0">
                <a:solidFill>
                  <a:srgbClr val="00B0F0"/>
                </a:solidFill>
              </a:rPr>
              <a:t> y el enigma de la </a:t>
            </a:r>
            <a:r>
              <a:rPr lang="en-US" sz="1400" b="1" u="sng" dirty="0" err="1">
                <a:solidFill>
                  <a:srgbClr val="00B0F0"/>
                </a:solidFill>
              </a:rPr>
              <a:t>existencia</a:t>
            </a:r>
            <a:endParaRPr lang="en-US" sz="1400" b="1" u="sng" dirty="0">
              <a:solidFill>
                <a:srgbClr val="00B0F0"/>
              </a:solidFill>
            </a:endParaRPr>
          </a:p>
          <a:p>
            <a:br>
              <a:rPr lang="en-US" sz="1400" b="1" u="sng" dirty="0">
                <a:solidFill>
                  <a:srgbClr val="00B0F0"/>
                </a:solidFill>
              </a:rPr>
            </a:br>
            <a:r>
              <a:rPr lang="en-US" sz="1400" b="1" dirty="0">
                <a:solidFill>
                  <a:srgbClr val="00B0F0"/>
                </a:solidFill>
              </a:rPr>
              <a:t>- Las </a:t>
            </a:r>
            <a:r>
              <a:rPr lang="en-US" sz="1400" b="1" dirty="0" err="1">
                <a:solidFill>
                  <a:srgbClr val="00B0F0"/>
                </a:solidFill>
              </a:rPr>
              <a:t>sociedades</a:t>
            </a:r>
            <a:r>
              <a:rPr lang="en-US" sz="1400" b="1" dirty="0">
                <a:solidFill>
                  <a:srgbClr val="00B0F0"/>
                </a:solidFill>
              </a:rPr>
              <a:t> </a:t>
            </a:r>
            <a:r>
              <a:rPr lang="en-US" sz="1400" b="1" dirty="0" err="1">
                <a:solidFill>
                  <a:srgbClr val="00B0F0"/>
                </a:solidFill>
              </a:rPr>
              <a:t>en</a:t>
            </a:r>
            <a:r>
              <a:rPr lang="en-US" sz="1400" b="1" dirty="0">
                <a:solidFill>
                  <a:srgbClr val="00B0F0"/>
                </a:solidFill>
              </a:rPr>
              <a:t> </a:t>
            </a:r>
            <a:r>
              <a:rPr lang="en-US" sz="1400" b="1" dirty="0" err="1">
                <a:solidFill>
                  <a:srgbClr val="00B0F0"/>
                </a:solidFill>
              </a:rPr>
              <a:t>contacto</a:t>
            </a:r>
            <a:br>
              <a:rPr lang="en-US" sz="1400" b="1" dirty="0">
                <a:solidFill>
                  <a:srgbClr val="00B0F0"/>
                </a:solidFill>
              </a:rPr>
            </a:br>
            <a:r>
              <a:rPr lang="en-US" sz="1400" b="1" dirty="0">
                <a:solidFill>
                  <a:srgbClr val="00B0F0"/>
                </a:solidFill>
              </a:rPr>
              <a:t>- El </a:t>
            </a:r>
            <a:r>
              <a:rPr lang="en-US" sz="1400" b="1" dirty="0" err="1">
                <a:solidFill>
                  <a:srgbClr val="00B0F0"/>
                </a:solidFill>
              </a:rPr>
              <a:t>cansacio</a:t>
            </a:r>
            <a:r>
              <a:rPr lang="en-US" sz="1400" b="1" dirty="0">
                <a:solidFill>
                  <a:srgbClr val="00B0F0"/>
                </a:solidFill>
              </a:rPr>
              <a:t> de la </a:t>
            </a:r>
            <a:r>
              <a:rPr lang="en-US" sz="1400" b="1" dirty="0" err="1">
                <a:solidFill>
                  <a:srgbClr val="00B0F0"/>
                </a:solidFill>
              </a:rPr>
              <a:t>vida</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construcción</a:t>
            </a:r>
            <a:r>
              <a:rPr lang="en-US" sz="1400" b="1" dirty="0">
                <a:solidFill>
                  <a:srgbClr val="00B0F0"/>
                </a:solidFill>
              </a:rPr>
              <a:t> de la </a:t>
            </a:r>
            <a:r>
              <a:rPr lang="en-US" sz="1400" b="1" dirty="0" err="1">
                <a:solidFill>
                  <a:srgbClr val="00B0F0"/>
                </a:solidFill>
              </a:rPr>
              <a:t>realidad</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fe</a:t>
            </a:r>
            <a:r>
              <a:rPr lang="en-US" sz="1400" b="1" dirty="0">
                <a:solidFill>
                  <a:srgbClr val="00B0F0"/>
                </a:solidFill>
              </a:rPr>
              <a:t> o </a:t>
            </a:r>
            <a:r>
              <a:rPr lang="en-US" sz="1400" b="1" dirty="0" err="1">
                <a:solidFill>
                  <a:srgbClr val="00B0F0"/>
                </a:solidFill>
              </a:rPr>
              <a:t>falta</a:t>
            </a:r>
            <a:r>
              <a:rPr lang="en-US" sz="1400" b="1" dirty="0">
                <a:solidFill>
                  <a:srgbClr val="00B0F0"/>
                </a:solidFill>
              </a:rPr>
              <a:t> de </a:t>
            </a:r>
            <a:r>
              <a:rPr lang="en-US" sz="1400" b="1" dirty="0" err="1">
                <a:solidFill>
                  <a:srgbClr val="00B0F0"/>
                </a:solidFill>
              </a:rPr>
              <a:t>fe</a:t>
            </a:r>
            <a:endParaRPr lang="en-US" sz="1400" b="1" dirty="0">
              <a:solidFill>
                <a:srgbClr val="00B0F0"/>
              </a:solidFill>
            </a:endParaRPr>
          </a:p>
        </p:txBody>
      </p:sp>
      <p:sp>
        <p:nvSpPr>
          <p:cNvPr id="6" name="Subtitle 2">
            <a:extLst>
              <a:ext uri="{FF2B5EF4-FFF2-40B4-BE49-F238E27FC236}">
                <a16:creationId xmlns:a16="http://schemas.microsoft.com/office/drawing/2014/main" id="{8FC979A5-3489-47A4-9534-758ACF372409}"/>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a:solidFill>
                  <a:srgbClr val="00B0F0"/>
                </a:solidFill>
              </a:rPr>
              <a:t>San Manuel Bueno, </a:t>
            </a:r>
            <a:r>
              <a:rPr lang="en-US" sz="2400" i="1" cap="none" dirty="0" err="1">
                <a:solidFill>
                  <a:srgbClr val="00B0F0"/>
                </a:solidFill>
              </a:rPr>
              <a:t>mártir</a:t>
            </a:r>
            <a:endParaRPr lang="en-US" sz="2400" i="1" cap="none" dirty="0">
              <a:solidFill>
                <a:srgbClr val="00B0F0"/>
              </a:solidFill>
            </a:endParaRPr>
          </a:p>
          <a:p>
            <a:r>
              <a:rPr lang="en-US" sz="1600" cap="none" dirty="0">
                <a:solidFill>
                  <a:srgbClr val="00B0F0"/>
                </a:solidFill>
              </a:rPr>
              <a:t>Miguel de Unamuno</a:t>
            </a:r>
          </a:p>
        </p:txBody>
      </p:sp>
      <p:sp>
        <p:nvSpPr>
          <p:cNvPr id="5" name="TextBox 4">
            <a:extLst>
              <a:ext uri="{FF2B5EF4-FFF2-40B4-BE49-F238E27FC236}">
                <a16:creationId xmlns:a16="http://schemas.microsoft.com/office/drawing/2014/main" id="{6B48D00D-97A6-4454-A53E-C36C7586AFFF}"/>
              </a:ext>
            </a:extLst>
          </p:cNvPr>
          <p:cNvSpPr txBox="1"/>
          <p:nvPr/>
        </p:nvSpPr>
        <p:spPr>
          <a:xfrm>
            <a:off x="10564631" y="6550223"/>
            <a:ext cx="1627369" cy="307777"/>
          </a:xfrm>
          <a:prstGeom prst="rect">
            <a:avLst/>
          </a:prstGeom>
          <a:solidFill>
            <a:schemeClr val="tx1"/>
          </a:solidFill>
        </p:spPr>
        <p:txBody>
          <a:bodyPr wrap="none" rtlCol="0">
            <a:spAutoFit/>
          </a:bodyPr>
          <a:lstStyle/>
          <a:p>
            <a:r>
              <a:rPr lang="es-419" sz="1400" dirty="0">
                <a:solidFill>
                  <a:srgbClr val="00B0F0"/>
                </a:solidFill>
              </a:rPr>
              <a:t>Generación del ‘98</a:t>
            </a:r>
          </a:p>
        </p:txBody>
      </p:sp>
      <p:pic>
        <p:nvPicPr>
          <p:cNvPr id="3" name="y2mate.com - Blue Pill or Red Pill - The Matrix (29) Movie CLIP (1999) HD_zE7PKRjrid4_720p">
            <a:hlinkClick r:id="" action="ppaction://media"/>
            <a:extLst>
              <a:ext uri="{FF2B5EF4-FFF2-40B4-BE49-F238E27FC236}">
                <a16:creationId xmlns:a16="http://schemas.microsoft.com/office/drawing/2014/main" id="{E4F03794-2A81-4376-AD31-9A61C4A7F2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57508" y="1864697"/>
            <a:ext cx="8876983" cy="4993303"/>
          </a:xfrm>
          <a:prstGeom prst="rect">
            <a:avLst/>
          </a:prstGeom>
        </p:spPr>
      </p:pic>
    </p:spTree>
    <p:extLst>
      <p:ext uri="{BB962C8B-B14F-4D97-AF65-F5344CB8AC3E}">
        <p14:creationId xmlns:p14="http://schemas.microsoft.com/office/powerpoint/2010/main" val="315783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6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C71BD6-F75A-4177-A65D-DB48E40C9F6C}"/>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600" y="0"/>
            <a:ext cx="3860800" cy="6867076"/>
          </a:xfrm>
          <a:prstGeom prst="rect">
            <a:avLst/>
          </a:prstGeom>
        </p:spPr>
      </p:pic>
      <p:sp>
        <p:nvSpPr>
          <p:cNvPr id="4" name="Subtitle 2">
            <a:extLst>
              <a:ext uri="{FF2B5EF4-FFF2-40B4-BE49-F238E27FC236}">
                <a16:creationId xmlns:a16="http://schemas.microsoft.com/office/drawing/2014/main" id="{8C567CAA-22D6-4F74-B652-007FFAD46073}"/>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1600" i="1" cap="none" dirty="0">
                <a:solidFill>
                  <a:schemeClr val="tx1"/>
                </a:solidFill>
              </a:rPr>
              <a:t>San Manuel Bueno, </a:t>
            </a:r>
            <a:r>
              <a:rPr lang="en-US" sz="1600" i="1" cap="none" dirty="0" err="1">
                <a:solidFill>
                  <a:schemeClr val="tx1"/>
                </a:solidFill>
              </a:rPr>
              <a:t>mártir</a:t>
            </a:r>
            <a:endParaRPr lang="en-US" sz="1600" i="1" cap="none" dirty="0">
              <a:solidFill>
                <a:schemeClr val="tx1"/>
              </a:solidFill>
            </a:endParaRPr>
          </a:p>
          <a:p>
            <a:r>
              <a:rPr lang="en-US" sz="1600" cap="none" dirty="0">
                <a:solidFill>
                  <a:schemeClr val="tx1"/>
                </a:solidFill>
              </a:rPr>
              <a:t>Miguel de Unamuno</a:t>
            </a:r>
          </a:p>
        </p:txBody>
      </p:sp>
      <p:sp>
        <p:nvSpPr>
          <p:cNvPr id="5" name="Title 1">
            <a:extLst>
              <a:ext uri="{FF2B5EF4-FFF2-40B4-BE49-F238E27FC236}">
                <a16:creationId xmlns:a16="http://schemas.microsoft.com/office/drawing/2014/main" id="{555325A3-2CEF-48D6-B995-0E53AC61C374}"/>
              </a:ext>
            </a:extLst>
          </p:cNvPr>
          <p:cNvSpPr txBox="1">
            <a:spLocks/>
          </p:cNvSpPr>
          <p:nvPr/>
        </p:nvSpPr>
        <p:spPr>
          <a:xfrm>
            <a:off x="8374310" y="-184580"/>
            <a:ext cx="4733192" cy="1584960"/>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u="sng" dirty="0"/>
              <a:t>La </a:t>
            </a:r>
            <a:r>
              <a:rPr lang="en-US" sz="1400" b="1" u="sng" dirty="0" err="1"/>
              <a:t>dualidad</a:t>
            </a:r>
            <a:r>
              <a:rPr lang="en-US" sz="1400" b="1" u="sng" dirty="0"/>
              <a:t> del </a:t>
            </a:r>
            <a:r>
              <a:rPr lang="en-US" sz="1400" b="1" u="sng" dirty="0" err="1"/>
              <a:t>ser</a:t>
            </a:r>
            <a:r>
              <a:rPr lang="en-US" sz="1400" b="1" u="sng" dirty="0"/>
              <a:t> y el enigma de la </a:t>
            </a:r>
            <a:r>
              <a:rPr lang="en-US" sz="1400" b="1" u="sng" dirty="0" err="1"/>
              <a:t>existencia</a:t>
            </a:r>
            <a:endParaRPr lang="en-US" sz="1400" b="1" u="sng" dirty="0"/>
          </a:p>
          <a:p>
            <a:br>
              <a:rPr lang="en-US" sz="1400" b="1" u="sng" dirty="0"/>
            </a:br>
            <a:r>
              <a:rPr lang="en-US" sz="1400" b="1" dirty="0"/>
              <a:t>- Las </a:t>
            </a:r>
            <a:r>
              <a:rPr lang="en-US" sz="1400" b="1" dirty="0" err="1"/>
              <a:t>sociedades</a:t>
            </a:r>
            <a:r>
              <a:rPr lang="en-US" sz="1400" b="1" dirty="0"/>
              <a:t> </a:t>
            </a:r>
            <a:r>
              <a:rPr lang="en-US" sz="1400" b="1" dirty="0" err="1"/>
              <a:t>en</a:t>
            </a:r>
            <a:r>
              <a:rPr lang="en-US" sz="1400" b="1" dirty="0"/>
              <a:t> </a:t>
            </a:r>
            <a:r>
              <a:rPr lang="en-US" sz="1400" b="1" dirty="0" err="1"/>
              <a:t>contacto</a:t>
            </a:r>
            <a:br>
              <a:rPr lang="en-US" sz="1400" b="1" dirty="0"/>
            </a:br>
            <a:r>
              <a:rPr lang="en-US" sz="1400" b="1" dirty="0"/>
              <a:t>- El </a:t>
            </a:r>
            <a:r>
              <a:rPr lang="en-US" sz="1400" b="1" dirty="0" err="1"/>
              <a:t>cansacio</a:t>
            </a:r>
            <a:r>
              <a:rPr lang="en-US" sz="1400" b="1" dirty="0"/>
              <a:t> de la </a:t>
            </a:r>
            <a:r>
              <a:rPr lang="en-US" sz="1400" b="1" dirty="0" err="1"/>
              <a:t>vida</a:t>
            </a:r>
            <a:endParaRPr lang="en-US" sz="1400" b="1" dirty="0"/>
          </a:p>
          <a:p>
            <a:r>
              <a:rPr lang="en-US" sz="1400" b="1" dirty="0"/>
              <a:t>- La </a:t>
            </a:r>
            <a:r>
              <a:rPr lang="en-US" sz="1400" b="1" dirty="0" err="1"/>
              <a:t>construcción</a:t>
            </a:r>
            <a:r>
              <a:rPr lang="en-US" sz="1400" b="1" dirty="0"/>
              <a:t> de la </a:t>
            </a:r>
            <a:r>
              <a:rPr lang="en-US" sz="1400" b="1" dirty="0" err="1"/>
              <a:t>realidad</a:t>
            </a:r>
            <a:endParaRPr lang="en-US" sz="1400" b="1" dirty="0"/>
          </a:p>
          <a:p>
            <a:r>
              <a:rPr lang="en-US" sz="1400" b="1" dirty="0"/>
              <a:t>- La </a:t>
            </a:r>
            <a:r>
              <a:rPr lang="en-US" sz="1400" b="1" dirty="0" err="1"/>
              <a:t>fe</a:t>
            </a:r>
            <a:r>
              <a:rPr lang="en-US" sz="1400" b="1" dirty="0"/>
              <a:t> o </a:t>
            </a:r>
            <a:r>
              <a:rPr lang="en-US" sz="1400" b="1" dirty="0" err="1"/>
              <a:t>falta</a:t>
            </a:r>
            <a:r>
              <a:rPr lang="en-US" sz="1400" b="1" dirty="0"/>
              <a:t> de </a:t>
            </a:r>
            <a:r>
              <a:rPr lang="en-US" sz="1400" b="1" dirty="0" err="1"/>
              <a:t>fe</a:t>
            </a:r>
            <a:endParaRPr lang="en-US" sz="1400" b="1" dirty="0"/>
          </a:p>
        </p:txBody>
      </p:sp>
      <p:sp>
        <p:nvSpPr>
          <p:cNvPr id="6" name="TextBox 5">
            <a:extLst>
              <a:ext uri="{FF2B5EF4-FFF2-40B4-BE49-F238E27FC236}">
                <a16:creationId xmlns:a16="http://schemas.microsoft.com/office/drawing/2014/main" id="{1F732717-A2B9-457A-A9C0-0AE71B75D80C}"/>
              </a:ext>
            </a:extLst>
          </p:cNvPr>
          <p:cNvSpPr txBox="1"/>
          <p:nvPr/>
        </p:nvSpPr>
        <p:spPr>
          <a:xfrm>
            <a:off x="10152659" y="6497744"/>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Tree>
    <p:extLst>
      <p:ext uri="{BB962C8B-B14F-4D97-AF65-F5344CB8AC3E}">
        <p14:creationId xmlns:p14="http://schemas.microsoft.com/office/powerpoint/2010/main" val="4132032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EDE88E-E65A-4692-A0C5-CD9E0AA53B9E}"/>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 name="Subtitle 2">
            <a:extLst>
              <a:ext uri="{FF2B5EF4-FFF2-40B4-BE49-F238E27FC236}">
                <a16:creationId xmlns:a16="http://schemas.microsoft.com/office/drawing/2014/main" id="{E5A5A0D0-9DD9-4B54-9BEB-5B933447690D}"/>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1600" i="1" cap="none" dirty="0">
                <a:solidFill>
                  <a:srgbClr val="00B0F0"/>
                </a:solidFill>
              </a:rPr>
              <a:t>San Manuel Bueno, </a:t>
            </a:r>
            <a:r>
              <a:rPr lang="en-US" sz="1600" i="1" cap="none" dirty="0" err="1">
                <a:solidFill>
                  <a:srgbClr val="00B0F0"/>
                </a:solidFill>
              </a:rPr>
              <a:t>mártir</a:t>
            </a:r>
            <a:endParaRPr lang="en-US" sz="1600" i="1" cap="none" dirty="0">
              <a:solidFill>
                <a:srgbClr val="00B0F0"/>
              </a:solidFill>
            </a:endParaRPr>
          </a:p>
          <a:p>
            <a:r>
              <a:rPr lang="en-US" sz="1600" cap="none" dirty="0">
                <a:solidFill>
                  <a:srgbClr val="00B0F0"/>
                </a:solidFill>
              </a:rPr>
              <a:t>Miguel de Unamuno</a:t>
            </a:r>
          </a:p>
        </p:txBody>
      </p:sp>
      <p:sp>
        <p:nvSpPr>
          <p:cNvPr id="5" name="Title 1">
            <a:extLst>
              <a:ext uri="{FF2B5EF4-FFF2-40B4-BE49-F238E27FC236}">
                <a16:creationId xmlns:a16="http://schemas.microsoft.com/office/drawing/2014/main" id="{4D6ABD18-2AD7-4933-8B69-52BF490739E4}"/>
              </a:ext>
            </a:extLst>
          </p:cNvPr>
          <p:cNvSpPr txBox="1">
            <a:spLocks/>
          </p:cNvSpPr>
          <p:nvPr/>
        </p:nvSpPr>
        <p:spPr>
          <a:xfrm>
            <a:off x="8218245" y="-184580"/>
            <a:ext cx="4461990" cy="1584960"/>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u="sng" dirty="0">
                <a:solidFill>
                  <a:srgbClr val="00B0F0"/>
                </a:solidFill>
              </a:rPr>
              <a:t>La </a:t>
            </a:r>
            <a:r>
              <a:rPr lang="en-US" sz="1400" b="1" u="sng" dirty="0" err="1">
                <a:solidFill>
                  <a:srgbClr val="00B0F0"/>
                </a:solidFill>
              </a:rPr>
              <a:t>dualidad</a:t>
            </a:r>
            <a:r>
              <a:rPr lang="en-US" sz="1400" b="1" u="sng" dirty="0">
                <a:solidFill>
                  <a:srgbClr val="00B0F0"/>
                </a:solidFill>
              </a:rPr>
              <a:t> del </a:t>
            </a:r>
            <a:r>
              <a:rPr lang="en-US" sz="1400" b="1" u="sng" dirty="0" err="1">
                <a:solidFill>
                  <a:srgbClr val="00B0F0"/>
                </a:solidFill>
              </a:rPr>
              <a:t>ser</a:t>
            </a:r>
            <a:r>
              <a:rPr lang="en-US" sz="1400" b="1" u="sng" dirty="0">
                <a:solidFill>
                  <a:srgbClr val="00B0F0"/>
                </a:solidFill>
              </a:rPr>
              <a:t> y el enigma de la </a:t>
            </a:r>
            <a:r>
              <a:rPr lang="en-US" sz="1400" b="1" u="sng" dirty="0" err="1">
                <a:solidFill>
                  <a:srgbClr val="00B0F0"/>
                </a:solidFill>
              </a:rPr>
              <a:t>existencia</a:t>
            </a:r>
            <a:endParaRPr lang="en-US" sz="1400" b="1" u="sng" dirty="0">
              <a:solidFill>
                <a:srgbClr val="00B0F0"/>
              </a:solidFill>
            </a:endParaRPr>
          </a:p>
          <a:p>
            <a:br>
              <a:rPr lang="en-US" sz="1400" b="1" u="sng" dirty="0">
                <a:solidFill>
                  <a:srgbClr val="00B0F0"/>
                </a:solidFill>
              </a:rPr>
            </a:br>
            <a:r>
              <a:rPr lang="en-US" sz="1400" b="1" dirty="0">
                <a:solidFill>
                  <a:srgbClr val="00B0F0"/>
                </a:solidFill>
              </a:rPr>
              <a:t>- Las </a:t>
            </a:r>
            <a:r>
              <a:rPr lang="en-US" sz="1400" b="1" dirty="0" err="1">
                <a:solidFill>
                  <a:srgbClr val="00B0F0"/>
                </a:solidFill>
              </a:rPr>
              <a:t>sociedades</a:t>
            </a:r>
            <a:r>
              <a:rPr lang="en-US" sz="1400" b="1" dirty="0">
                <a:solidFill>
                  <a:srgbClr val="00B0F0"/>
                </a:solidFill>
              </a:rPr>
              <a:t> </a:t>
            </a:r>
            <a:r>
              <a:rPr lang="en-US" sz="1400" b="1" dirty="0" err="1">
                <a:solidFill>
                  <a:srgbClr val="00B0F0"/>
                </a:solidFill>
              </a:rPr>
              <a:t>en</a:t>
            </a:r>
            <a:r>
              <a:rPr lang="en-US" sz="1400" b="1" dirty="0">
                <a:solidFill>
                  <a:srgbClr val="00B0F0"/>
                </a:solidFill>
              </a:rPr>
              <a:t> </a:t>
            </a:r>
            <a:r>
              <a:rPr lang="en-US" sz="1400" b="1" dirty="0" err="1">
                <a:solidFill>
                  <a:srgbClr val="00B0F0"/>
                </a:solidFill>
              </a:rPr>
              <a:t>contacto</a:t>
            </a:r>
            <a:br>
              <a:rPr lang="en-US" sz="1400" b="1" dirty="0">
                <a:solidFill>
                  <a:srgbClr val="00B0F0"/>
                </a:solidFill>
              </a:rPr>
            </a:br>
            <a:r>
              <a:rPr lang="en-US" sz="1400" b="1" dirty="0">
                <a:solidFill>
                  <a:srgbClr val="00B0F0"/>
                </a:solidFill>
              </a:rPr>
              <a:t>- El </a:t>
            </a:r>
            <a:r>
              <a:rPr lang="en-US" sz="1400" b="1" dirty="0" err="1">
                <a:solidFill>
                  <a:srgbClr val="00B0F0"/>
                </a:solidFill>
              </a:rPr>
              <a:t>cansacio</a:t>
            </a:r>
            <a:r>
              <a:rPr lang="en-US" sz="1400" b="1" dirty="0">
                <a:solidFill>
                  <a:srgbClr val="00B0F0"/>
                </a:solidFill>
              </a:rPr>
              <a:t> de la </a:t>
            </a:r>
            <a:r>
              <a:rPr lang="en-US" sz="1400" b="1" dirty="0" err="1">
                <a:solidFill>
                  <a:srgbClr val="00B0F0"/>
                </a:solidFill>
              </a:rPr>
              <a:t>vida</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construcción</a:t>
            </a:r>
            <a:r>
              <a:rPr lang="en-US" sz="1400" b="1" dirty="0">
                <a:solidFill>
                  <a:srgbClr val="00B0F0"/>
                </a:solidFill>
              </a:rPr>
              <a:t> de la </a:t>
            </a:r>
            <a:r>
              <a:rPr lang="en-US" sz="1400" b="1" dirty="0" err="1">
                <a:solidFill>
                  <a:srgbClr val="00B0F0"/>
                </a:solidFill>
              </a:rPr>
              <a:t>realidad</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fe</a:t>
            </a:r>
            <a:r>
              <a:rPr lang="en-US" sz="1400" b="1" dirty="0">
                <a:solidFill>
                  <a:srgbClr val="00B0F0"/>
                </a:solidFill>
              </a:rPr>
              <a:t> o </a:t>
            </a:r>
            <a:r>
              <a:rPr lang="en-US" sz="1400" b="1" dirty="0" err="1">
                <a:solidFill>
                  <a:srgbClr val="00B0F0"/>
                </a:solidFill>
              </a:rPr>
              <a:t>falta</a:t>
            </a:r>
            <a:r>
              <a:rPr lang="en-US" sz="1400" b="1" dirty="0">
                <a:solidFill>
                  <a:srgbClr val="00B0F0"/>
                </a:solidFill>
              </a:rPr>
              <a:t> de </a:t>
            </a:r>
            <a:r>
              <a:rPr lang="en-US" sz="1400" b="1" dirty="0" err="1">
                <a:solidFill>
                  <a:srgbClr val="00B0F0"/>
                </a:solidFill>
              </a:rPr>
              <a:t>fe</a:t>
            </a:r>
            <a:endParaRPr lang="en-US" sz="1400" b="1" dirty="0">
              <a:solidFill>
                <a:srgbClr val="00B0F0"/>
              </a:solidFill>
            </a:endParaRPr>
          </a:p>
        </p:txBody>
      </p:sp>
      <p:pic>
        <p:nvPicPr>
          <p:cNvPr id="6" name="Picture 5">
            <a:extLst>
              <a:ext uri="{FF2B5EF4-FFF2-40B4-BE49-F238E27FC236}">
                <a16:creationId xmlns:a16="http://schemas.microsoft.com/office/drawing/2014/main" id="{9C3EEB55-E430-42B6-8208-353FC3D9430C}"/>
              </a:ext>
            </a:extLst>
          </p:cNvPr>
          <p:cNvPicPr>
            <a:picLocks noChangeAspect="1"/>
          </p:cNvPicPr>
          <p:nvPr/>
        </p:nvPicPr>
        <p:blipFill>
          <a:blip r:embed="rId3"/>
          <a:stretch>
            <a:fillRect/>
          </a:stretch>
        </p:blipFill>
        <p:spPr>
          <a:xfrm>
            <a:off x="6400801" y="3497580"/>
            <a:ext cx="5791199" cy="3360420"/>
          </a:xfrm>
          <a:prstGeom prst="rect">
            <a:avLst/>
          </a:prstGeom>
        </p:spPr>
      </p:pic>
      <p:pic>
        <p:nvPicPr>
          <p:cNvPr id="8" name="Picture 7">
            <a:extLst>
              <a:ext uri="{FF2B5EF4-FFF2-40B4-BE49-F238E27FC236}">
                <a16:creationId xmlns:a16="http://schemas.microsoft.com/office/drawing/2014/main" id="{88D74C2E-25A7-47FC-AEF6-00A65FC61C92}"/>
              </a:ext>
            </a:extLst>
          </p:cNvPr>
          <p:cNvPicPr>
            <a:picLocks noChangeAspect="1"/>
          </p:cNvPicPr>
          <p:nvPr/>
        </p:nvPicPr>
        <p:blipFill>
          <a:blip r:embed="rId4"/>
          <a:stretch>
            <a:fillRect/>
          </a:stretch>
        </p:blipFill>
        <p:spPr>
          <a:xfrm>
            <a:off x="0" y="3497580"/>
            <a:ext cx="6400801" cy="3360420"/>
          </a:xfrm>
          <a:prstGeom prst="rect">
            <a:avLst/>
          </a:prstGeom>
        </p:spPr>
      </p:pic>
      <p:sp>
        <p:nvSpPr>
          <p:cNvPr id="7" name="TextBox 6">
            <a:extLst>
              <a:ext uri="{FF2B5EF4-FFF2-40B4-BE49-F238E27FC236}">
                <a16:creationId xmlns:a16="http://schemas.microsoft.com/office/drawing/2014/main" id="{21CDB670-009B-4ADB-818E-F4714CA7F47C}"/>
              </a:ext>
            </a:extLst>
          </p:cNvPr>
          <p:cNvSpPr txBox="1"/>
          <p:nvPr/>
        </p:nvSpPr>
        <p:spPr>
          <a:xfrm>
            <a:off x="10152659"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Tree>
    <p:extLst>
      <p:ext uri="{BB962C8B-B14F-4D97-AF65-F5344CB8AC3E}">
        <p14:creationId xmlns:p14="http://schemas.microsoft.com/office/powerpoint/2010/main" val="4241209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B71CE8-D8D9-455F-809C-4FF608FDAD6B}"/>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9962" y="1"/>
            <a:ext cx="4872038" cy="6858000"/>
          </a:xfrm>
          <a:prstGeom prst="rect">
            <a:avLst/>
          </a:prstGeom>
        </p:spPr>
      </p:pic>
      <p:sp>
        <p:nvSpPr>
          <p:cNvPr id="3" name="Subtitle 2">
            <a:extLst>
              <a:ext uri="{FF2B5EF4-FFF2-40B4-BE49-F238E27FC236}">
                <a16:creationId xmlns:a16="http://schemas.microsoft.com/office/drawing/2014/main" id="{3CB5A26A-0091-4F53-960B-695BE66CB5C0}"/>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1600" i="1" cap="none" dirty="0">
                <a:solidFill>
                  <a:srgbClr val="00B0F0"/>
                </a:solidFill>
              </a:rPr>
              <a:t>San Manuel Bueno, </a:t>
            </a:r>
            <a:r>
              <a:rPr lang="en-US" sz="1600" i="1" cap="none" dirty="0" err="1">
                <a:solidFill>
                  <a:srgbClr val="00B0F0"/>
                </a:solidFill>
              </a:rPr>
              <a:t>mártir</a:t>
            </a:r>
            <a:endParaRPr lang="en-US" sz="1600" i="1" cap="none" dirty="0">
              <a:solidFill>
                <a:srgbClr val="00B0F0"/>
              </a:solidFill>
            </a:endParaRPr>
          </a:p>
          <a:p>
            <a:r>
              <a:rPr lang="en-US" sz="1600" cap="none" dirty="0">
                <a:solidFill>
                  <a:srgbClr val="00B0F0"/>
                </a:solidFill>
              </a:rPr>
              <a:t>Miguel de Unamuno</a:t>
            </a:r>
          </a:p>
        </p:txBody>
      </p:sp>
      <p:sp>
        <p:nvSpPr>
          <p:cNvPr id="4" name="Title 1">
            <a:extLst>
              <a:ext uri="{FF2B5EF4-FFF2-40B4-BE49-F238E27FC236}">
                <a16:creationId xmlns:a16="http://schemas.microsoft.com/office/drawing/2014/main" id="{D4EDD104-EDA1-4A1A-96BE-040D0401657F}"/>
              </a:ext>
            </a:extLst>
          </p:cNvPr>
          <p:cNvSpPr txBox="1">
            <a:spLocks/>
          </p:cNvSpPr>
          <p:nvPr/>
        </p:nvSpPr>
        <p:spPr>
          <a:xfrm>
            <a:off x="3305060" y="0"/>
            <a:ext cx="4014902" cy="1584960"/>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u="sng" dirty="0">
                <a:solidFill>
                  <a:srgbClr val="00B0F0"/>
                </a:solidFill>
              </a:rPr>
              <a:t>La </a:t>
            </a:r>
            <a:r>
              <a:rPr lang="en-US" sz="1400" b="1" u="sng" dirty="0" err="1">
                <a:solidFill>
                  <a:srgbClr val="00B0F0"/>
                </a:solidFill>
              </a:rPr>
              <a:t>dualidad</a:t>
            </a:r>
            <a:r>
              <a:rPr lang="en-US" sz="1400" b="1" u="sng" dirty="0">
                <a:solidFill>
                  <a:srgbClr val="00B0F0"/>
                </a:solidFill>
              </a:rPr>
              <a:t> del </a:t>
            </a:r>
            <a:r>
              <a:rPr lang="en-US" sz="1400" b="1" u="sng" dirty="0" err="1">
                <a:solidFill>
                  <a:srgbClr val="00B0F0"/>
                </a:solidFill>
              </a:rPr>
              <a:t>ser</a:t>
            </a:r>
            <a:r>
              <a:rPr lang="en-US" sz="1400" b="1" u="sng" dirty="0">
                <a:solidFill>
                  <a:srgbClr val="00B0F0"/>
                </a:solidFill>
              </a:rPr>
              <a:t> y el enigma de la </a:t>
            </a:r>
            <a:r>
              <a:rPr lang="en-US" sz="1400" b="1" u="sng" dirty="0" err="1">
                <a:solidFill>
                  <a:srgbClr val="00B0F0"/>
                </a:solidFill>
              </a:rPr>
              <a:t>existencia</a:t>
            </a:r>
            <a:endParaRPr lang="en-US" sz="1400" b="1" u="sng" dirty="0">
              <a:solidFill>
                <a:srgbClr val="00B0F0"/>
              </a:solidFill>
            </a:endParaRPr>
          </a:p>
          <a:p>
            <a:br>
              <a:rPr lang="en-US" sz="1400" b="1" u="sng" dirty="0">
                <a:solidFill>
                  <a:srgbClr val="00B0F0"/>
                </a:solidFill>
              </a:rPr>
            </a:br>
            <a:r>
              <a:rPr lang="en-US" sz="1400" b="1" dirty="0">
                <a:solidFill>
                  <a:srgbClr val="00B0F0"/>
                </a:solidFill>
              </a:rPr>
              <a:t>- Las </a:t>
            </a:r>
            <a:r>
              <a:rPr lang="en-US" sz="1400" b="1" dirty="0" err="1">
                <a:solidFill>
                  <a:srgbClr val="00B0F0"/>
                </a:solidFill>
              </a:rPr>
              <a:t>sociedades</a:t>
            </a:r>
            <a:r>
              <a:rPr lang="en-US" sz="1400" b="1" dirty="0">
                <a:solidFill>
                  <a:srgbClr val="00B0F0"/>
                </a:solidFill>
              </a:rPr>
              <a:t> </a:t>
            </a:r>
            <a:r>
              <a:rPr lang="en-US" sz="1400" b="1" dirty="0" err="1">
                <a:solidFill>
                  <a:srgbClr val="00B0F0"/>
                </a:solidFill>
              </a:rPr>
              <a:t>en</a:t>
            </a:r>
            <a:r>
              <a:rPr lang="en-US" sz="1400" b="1" dirty="0">
                <a:solidFill>
                  <a:srgbClr val="00B0F0"/>
                </a:solidFill>
              </a:rPr>
              <a:t> </a:t>
            </a:r>
            <a:r>
              <a:rPr lang="en-US" sz="1400" b="1" dirty="0" err="1">
                <a:solidFill>
                  <a:srgbClr val="00B0F0"/>
                </a:solidFill>
              </a:rPr>
              <a:t>contacto</a:t>
            </a:r>
            <a:br>
              <a:rPr lang="en-US" sz="1400" b="1" dirty="0">
                <a:solidFill>
                  <a:srgbClr val="00B0F0"/>
                </a:solidFill>
              </a:rPr>
            </a:br>
            <a:r>
              <a:rPr lang="en-US" sz="1400" b="1" dirty="0">
                <a:solidFill>
                  <a:srgbClr val="00B0F0"/>
                </a:solidFill>
              </a:rPr>
              <a:t>- El </a:t>
            </a:r>
            <a:r>
              <a:rPr lang="en-US" sz="1400" b="1" dirty="0" err="1">
                <a:solidFill>
                  <a:srgbClr val="00B0F0"/>
                </a:solidFill>
              </a:rPr>
              <a:t>cansacio</a:t>
            </a:r>
            <a:r>
              <a:rPr lang="en-US" sz="1400" b="1" dirty="0">
                <a:solidFill>
                  <a:srgbClr val="00B0F0"/>
                </a:solidFill>
              </a:rPr>
              <a:t> de la </a:t>
            </a:r>
            <a:r>
              <a:rPr lang="en-US" sz="1400" b="1" dirty="0" err="1">
                <a:solidFill>
                  <a:srgbClr val="00B0F0"/>
                </a:solidFill>
              </a:rPr>
              <a:t>vida</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construcción</a:t>
            </a:r>
            <a:r>
              <a:rPr lang="en-US" sz="1400" b="1" dirty="0">
                <a:solidFill>
                  <a:srgbClr val="00B0F0"/>
                </a:solidFill>
              </a:rPr>
              <a:t> de la </a:t>
            </a:r>
            <a:r>
              <a:rPr lang="en-US" sz="1400" b="1" dirty="0" err="1">
                <a:solidFill>
                  <a:srgbClr val="00B0F0"/>
                </a:solidFill>
              </a:rPr>
              <a:t>realidad</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fe</a:t>
            </a:r>
            <a:r>
              <a:rPr lang="en-US" sz="1400" b="1" dirty="0">
                <a:solidFill>
                  <a:srgbClr val="00B0F0"/>
                </a:solidFill>
              </a:rPr>
              <a:t> o </a:t>
            </a:r>
            <a:r>
              <a:rPr lang="en-US" sz="1400" b="1" dirty="0" err="1">
                <a:solidFill>
                  <a:srgbClr val="00B0F0"/>
                </a:solidFill>
              </a:rPr>
              <a:t>falta</a:t>
            </a:r>
            <a:r>
              <a:rPr lang="en-US" sz="1400" b="1" dirty="0">
                <a:solidFill>
                  <a:srgbClr val="00B0F0"/>
                </a:solidFill>
              </a:rPr>
              <a:t> de </a:t>
            </a:r>
            <a:r>
              <a:rPr lang="en-US" sz="1400" b="1" dirty="0" err="1">
                <a:solidFill>
                  <a:srgbClr val="00B0F0"/>
                </a:solidFill>
              </a:rPr>
              <a:t>fe</a:t>
            </a:r>
            <a:endParaRPr lang="en-US" sz="1400" b="1" dirty="0">
              <a:solidFill>
                <a:srgbClr val="00B0F0"/>
              </a:solidFill>
            </a:endParaRPr>
          </a:p>
        </p:txBody>
      </p:sp>
      <p:sp>
        <p:nvSpPr>
          <p:cNvPr id="5" name="Title 1">
            <a:extLst>
              <a:ext uri="{FF2B5EF4-FFF2-40B4-BE49-F238E27FC236}">
                <a16:creationId xmlns:a16="http://schemas.microsoft.com/office/drawing/2014/main" id="{62DB4307-1AB4-4B78-BCC8-7353CB808AC4}"/>
              </a:ext>
            </a:extLst>
          </p:cNvPr>
          <p:cNvSpPr txBox="1">
            <a:spLocks/>
          </p:cNvSpPr>
          <p:nvPr/>
        </p:nvSpPr>
        <p:spPr>
          <a:xfrm>
            <a:off x="143608" y="1454072"/>
            <a:ext cx="6734712" cy="790096"/>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2800" dirty="0"/>
              <a:t>A leer con propósito:</a:t>
            </a:r>
          </a:p>
        </p:txBody>
      </p:sp>
      <p:sp>
        <p:nvSpPr>
          <p:cNvPr id="6" name="Content Placeholder 2">
            <a:extLst>
              <a:ext uri="{FF2B5EF4-FFF2-40B4-BE49-F238E27FC236}">
                <a16:creationId xmlns:a16="http://schemas.microsoft.com/office/drawing/2014/main" id="{FA94EFCE-4710-49AB-AD6F-A4FDB6A3D168}"/>
              </a:ext>
            </a:extLst>
          </p:cNvPr>
          <p:cNvSpPr txBox="1">
            <a:spLocks/>
          </p:cNvSpPr>
          <p:nvPr/>
        </p:nvSpPr>
        <p:spPr>
          <a:xfrm>
            <a:off x="779824" y="2316481"/>
            <a:ext cx="6007056" cy="380999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marL="285750" indent="-285750">
              <a:buFont typeface="Arial" panose="020B0604020202020204" pitchFamily="34" charset="0"/>
              <a:buChar char="•"/>
            </a:pPr>
            <a:r>
              <a:rPr lang="es-419" sz="1600" cap="none" dirty="0">
                <a:solidFill>
                  <a:schemeClr val="tx1"/>
                </a:solidFill>
              </a:rPr>
              <a:t>Personajes (análisis del simbolismo de cada uno)</a:t>
            </a:r>
          </a:p>
          <a:p>
            <a:r>
              <a:rPr lang="es-419" sz="1600" cap="none" dirty="0">
                <a:solidFill>
                  <a:schemeClr val="tx1"/>
                </a:solidFill>
              </a:rPr>
              <a:t>	1. Ángela</a:t>
            </a:r>
          </a:p>
          <a:p>
            <a:r>
              <a:rPr lang="es-419" sz="1600" cap="none" dirty="0">
                <a:solidFill>
                  <a:schemeClr val="tx1"/>
                </a:solidFill>
              </a:rPr>
              <a:t>	2. Lázaro</a:t>
            </a:r>
          </a:p>
          <a:p>
            <a:r>
              <a:rPr lang="es-419" sz="1600" cap="none" dirty="0">
                <a:solidFill>
                  <a:schemeClr val="tx1"/>
                </a:solidFill>
              </a:rPr>
              <a:t>	3. Don Manuel</a:t>
            </a:r>
          </a:p>
          <a:p>
            <a:r>
              <a:rPr lang="es-419" sz="1600" cap="none" dirty="0">
                <a:solidFill>
                  <a:schemeClr val="tx1"/>
                </a:solidFill>
              </a:rPr>
              <a:t>	4. </a:t>
            </a:r>
            <a:r>
              <a:rPr lang="es-419" sz="1600" cap="none" dirty="0" err="1">
                <a:solidFill>
                  <a:schemeClr val="tx1"/>
                </a:solidFill>
              </a:rPr>
              <a:t>Blasillo</a:t>
            </a:r>
            <a:r>
              <a:rPr lang="es-419" sz="1600" cap="none" dirty="0">
                <a:solidFill>
                  <a:schemeClr val="tx1"/>
                </a:solidFill>
              </a:rPr>
              <a:t> el bobo</a:t>
            </a:r>
          </a:p>
          <a:p>
            <a:pPr marL="285750" indent="-285750">
              <a:buFont typeface="Arial" panose="020B0604020202020204" pitchFamily="34" charset="0"/>
              <a:buChar char="•"/>
            </a:pPr>
            <a:r>
              <a:rPr lang="es-419" sz="1600" cap="none" dirty="0">
                <a:solidFill>
                  <a:schemeClr val="tx1"/>
                </a:solidFill>
              </a:rPr>
              <a:t>El ambiente</a:t>
            </a:r>
          </a:p>
          <a:p>
            <a:pPr marL="285750" indent="-285750">
              <a:buFont typeface="Arial" panose="020B0604020202020204" pitchFamily="34" charset="0"/>
              <a:buChar char="•"/>
            </a:pPr>
            <a:r>
              <a:rPr lang="es-419" sz="1600" cap="none" dirty="0">
                <a:solidFill>
                  <a:schemeClr val="tx1"/>
                </a:solidFill>
              </a:rPr>
              <a:t>Símbolos de la naturaleza</a:t>
            </a:r>
          </a:p>
          <a:p>
            <a:pPr marL="285750" indent="-285750">
              <a:buFont typeface="Arial" panose="020B0604020202020204" pitchFamily="34" charset="0"/>
              <a:buChar char="•"/>
            </a:pPr>
            <a:r>
              <a:rPr lang="es-419" sz="1600" cap="none" dirty="0">
                <a:solidFill>
                  <a:schemeClr val="tx1"/>
                </a:solidFill>
              </a:rPr>
              <a:t>La paradoja</a:t>
            </a:r>
          </a:p>
          <a:p>
            <a:pPr marL="285750" indent="-285750">
              <a:buFont typeface="Arial" panose="020B0604020202020204" pitchFamily="34" charset="0"/>
              <a:buChar char="•"/>
            </a:pPr>
            <a:r>
              <a:rPr lang="es-419" sz="1600" cap="none" dirty="0">
                <a:solidFill>
                  <a:schemeClr val="tx1"/>
                </a:solidFill>
              </a:rPr>
              <a:t>Metaficción</a:t>
            </a:r>
          </a:p>
          <a:p>
            <a:endParaRPr lang="es-419" dirty="0"/>
          </a:p>
          <a:p>
            <a:endParaRPr lang="es-419" dirty="0"/>
          </a:p>
          <a:p>
            <a:endParaRPr lang="es-419" dirty="0"/>
          </a:p>
          <a:p>
            <a:endParaRPr lang="es-419" dirty="0"/>
          </a:p>
        </p:txBody>
      </p:sp>
      <p:sp>
        <p:nvSpPr>
          <p:cNvPr id="7" name="TextBox 6">
            <a:extLst>
              <a:ext uri="{FF2B5EF4-FFF2-40B4-BE49-F238E27FC236}">
                <a16:creationId xmlns:a16="http://schemas.microsoft.com/office/drawing/2014/main" id="{F834CFD4-1599-4EE5-83D8-5B94EDB2FB70}"/>
              </a:ext>
            </a:extLst>
          </p:cNvPr>
          <p:cNvSpPr txBox="1"/>
          <p:nvPr/>
        </p:nvSpPr>
        <p:spPr>
          <a:xfrm>
            <a:off x="0"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Tree>
    <p:extLst>
      <p:ext uri="{BB962C8B-B14F-4D97-AF65-F5344CB8AC3E}">
        <p14:creationId xmlns:p14="http://schemas.microsoft.com/office/powerpoint/2010/main" val="1108008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A5EEA0-F6D4-474A-BAAC-5F7E1ADE4130}"/>
              </a:ext>
            </a:extLst>
          </p:cNvPr>
          <p:cNvSpPr/>
          <p:nvPr/>
        </p:nvSpPr>
        <p:spPr>
          <a:xfrm>
            <a:off x="0" y="1591569"/>
            <a:ext cx="12192000" cy="526643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TextBox 2"/>
          <p:cNvSpPr txBox="1"/>
          <p:nvPr/>
        </p:nvSpPr>
        <p:spPr>
          <a:xfrm>
            <a:off x="1372534" y="3337559"/>
            <a:ext cx="2271647" cy="1569660"/>
          </a:xfrm>
          <a:prstGeom prst="rect">
            <a:avLst/>
          </a:prstGeom>
          <a:noFill/>
        </p:spPr>
        <p:txBody>
          <a:bodyPr wrap="square" rtlCol="0">
            <a:spAutoFit/>
          </a:bodyPr>
          <a:lstStyle/>
          <a:p>
            <a:r>
              <a:rPr lang="es-ES_tradnl" sz="2400" dirty="0"/>
              <a:t>Lectura de </a:t>
            </a:r>
            <a:r>
              <a:rPr lang="es-ES_tradnl" sz="2400" i="1" dirty="0"/>
              <a:t>San Manuel Bueno, mártir</a:t>
            </a:r>
          </a:p>
          <a:p>
            <a:endParaRPr lang="es-ES_tradnl" sz="2400" dirty="0"/>
          </a:p>
        </p:txBody>
      </p:sp>
      <p:sp>
        <p:nvSpPr>
          <p:cNvPr id="7" name="Title 1"/>
          <p:cNvSpPr txBox="1">
            <a:spLocks/>
          </p:cNvSpPr>
          <p:nvPr/>
        </p:nvSpPr>
        <p:spPr>
          <a:xfrm>
            <a:off x="8099038" y="0"/>
            <a:ext cx="6696820" cy="1409694"/>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u="sng" dirty="0">
                <a:solidFill>
                  <a:srgbClr val="00B0F0"/>
                </a:solidFill>
              </a:rPr>
              <a:t>La </a:t>
            </a:r>
            <a:r>
              <a:rPr lang="en-US" sz="1400" b="1" u="sng" dirty="0" err="1">
                <a:solidFill>
                  <a:srgbClr val="00B0F0"/>
                </a:solidFill>
              </a:rPr>
              <a:t>dualidad</a:t>
            </a:r>
            <a:r>
              <a:rPr lang="en-US" sz="1400" b="1" u="sng" dirty="0">
                <a:solidFill>
                  <a:srgbClr val="00B0F0"/>
                </a:solidFill>
              </a:rPr>
              <a:t> del </a:t>
            </a:r>
            <a:r>
              <a:rPr lang="en-US" sz="1400" b="1" u="sng" dirty="0" err="1">
                <a:solidFill>
                  <a:srgbClr val="00B0F0"/>
                </a:solidFill>
              </a:rPr>
              <a:t>ser</a:t>
            </a:r>
            <a:r>
              <a:rPr lang="en-US" sz="1400" b="1" u="sng" dirty="0">
                <a:solidFill>
                  <a:srgbClr val="00B0F0"/>
                </a:solidFill>
              </a:rPr>
              <a:t> y el enigma de la </a:t>
            </a:r>
            <a:r>
              <a:rPr lang="en-US" sz="1400" b="1" u="sng" dirty="0" err="1">
                <a:solidFill>
                  <a:srgbClr val="00B0F0"/>
                </a:solidFill>
              </a:rPr>
              <a:t>existencia</a:t>
            </a:r>
            <a:endParaRPr lang="en-US" sz="1400" b="1" u="sng" dirty="0">
              <a:solidFill>
                <a:srgbClr val="00B0F0"/>
              </a:solidFill>
            </a:endParaRPr>
          </a:p>
          <a:p>
            <a:br>
              <a:rPr lang="en-US" sz="1400" b="1" u="sng" dirty="0">
                <a:solidFill>
                  <a:srgbClr val="00B0F0"/>
                </a:solidFill>
              </a:rPr>
            </a:br>
            <a:r>
              <a:rPr lang="en-US" sz="1400" b="1" dirty="0">
                <a:solidFill>
                  <a:srgbClr val="00B0F0"/>
                </a:solidFill>
              </a:rPr>
              <a:t>- Las </a:t>
            </a:r>
            <a:r>
              <a:rPr lang="en-US" sz="1400" b="1" dirty="0" err="1">
                <a:solidFill>
                  <a:srgbClr val="00B0F0"/>
                </a:solidFill>
              </a:rPr>
              <a:t>sociedades</a:t>
            </a:r>
            <a:r>
              <a:rPr lang="en-US" sz="1400" b="1" dirty="0">
                <a:solidFill>
                  <a:srgbClr val="00B0F0"/>
                </a:solidFill>
              </a:rPr>
              <a:t> </a:t>
            </a:r>
            <a:r>
              <a:rPr lang="en-US" sz="1400" b="1" dirty="0" err="1">
                <a:solidFill>
                  <a:srgbClr val="00B0F0"/>
                </a:solidFill>
              </a:rPr>
              <a:t>en</a:t>
            </a:r>
            <a:r>
              <a:rPr lang="en-US" sz="1400" b="1" dirty="0">
                <a:solidFill>
                  <a:srgbClr val="00B0F0"/>
                </a:solidFill>
              </a:rPr>
              <a:t> </a:t>
            </a:r>
            <a:r>
              <a:rPr lang="en-US" sz="1400" b="1" dirty="0" err="1">
                <a:solidFill>
                  <a:srgbClr val="00B0F0"/>
                </a:solidFill>
              </a:rPr>
              <a:t>contacto</a:t>
            </a:r>
            <a:br>
              <a:rPr lang="en-US" sz="1400" b="1" dirty="0">
                <a:solidFill>
                  <a:srgbClr val="00B0F0"/>
                </a:solidFill>
              </a:rPr>
            </a:br>
            <a:r>
              <a:rPr lang="en-US" sz="1400" b="1" dirty="0">
                <a:solidFill>
                  <a:srgbClr val="00B0F0"/>
                </a:solidFill>
              </a:rPr>
              <a:t>- El </a:t>
            </a:r>
            <a:r>
              <a:rPr lang="en-US" sz="1400" b="1" dirty="0" err="1">
                <a:solidFill>
                  <a:srgbClr val="00B0F0"/>
                </a:solidFill>
              </a:rPr>
              <a:t>cansacio</a:t>
            </a:r>
            <a:r>
              <a:rPr lang="en-US" sz="1400" b="1" dirty="0">
                <a:solidFill>
                  <a:srgbClr val="00B0F0"/>
                </a:solidFill>
              </a:rPr>
              <a:t> de la </a:t>
            </a:r>
            <a:r>
              <a:rPr lang="en-US" sz="1400" b="1" dirty="0" err="1">
                <a:solidFill>
                  <a:srgbClr val="00B0F0"/>
                </a:solidFill>
              </a:rPr>
              <a:t>vida</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construcción</a:t>
            </a:r>
            <a:r>
              <a:rPr lang="en-US" sz="1400" b="1" dirty="0">
                <a:solidFill>
                  <a:srgbClr val="00B0F0"/>
                </a:solidFill>
              </a:rPr>
              <a:t> de la </a:t>
            </a:r>
            <a:r>
              <a:rPr lang="en-US" sz="1400" b="1" dirty="0" err="1">
                <a:solidFill>
                  <a:srgbClr val="00B0F0"/>
                </a:solidFill>
              </a:rPr>
              <a:t>realidad</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fe</a:t>
            </a:r>
            <a:r>
              <a:rPr lang="en-US" sz="1400" b="1" dirty="0">
                <a:solidFill>
                  <a:srgbClr val="00B0F0"/>
                </a:solidFill>
              </a:rPr>
              <a:t> o </a:t>
            </a:r>
            <a:r>
              <a:rPr lang="en-US" sz="1400" b="1" dirty="0" err="1">
                <a:solidFill>
                  <a:srgbClr val="00B0F0"/>
                </a:solidFill>
              </a:rPr>
              <a:t>falta</a:t>
            </a:r>
            <a:r>
              <a:rPr lang="en-US" sz="1400" b="1" dirty="0">
                <a:solidFill>
                  <a:srgbClr val="00B0F0"/>
                </a:solidFill>
              </a:rPr>
              <a:t> de </a:t>
            </a:r>
            <a:r>
              <a:rPr lang="en-US" sz="1400" b="1" dirty="0" err="1">
                <a:solidFill>
                  <a:srgbClr val="00B0F0"/>
                </a:solidFill>
              </a:rPr>
              <a:t>fe</a:t>
            </a:r>
            <a:endParaRPr lang="en-US" sz="1400" b="1" dirty="0">
              <a:solidFill>
                <a:srgbClr val="00B0F0"/>
              </a:solidFill>
            </a:endParaRPr>
          </a:p>
        </p:txBody>
      </p:sp>
      <p:sp>
        <p:nvSpPr>
          <p:cNvPr id="6" name="Subtitle 2">
            <a:extLst>
              <a:ext uri="{FF2B5EF4-FFF2-40B4-BE49-F238E27FC236}">
                <a16:creationId xmlns:a16="http://schemas.microsoft.com/office/drawing/2014/main" id="{457094F9-02C6-4F8A-99C7-FA4EA88870D0}"/>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a:solidFill>
                  <a:srgbClr val="00B0F0"/>
                </a:solidFill>
              </a:rPr>
              <a:t>San Manuel Bueno, </a:t>
            </a:r>
            <a:r>
              <a:rPr lang="en-US" sz="2400" i="1" cap="none" dirty="0" err="1">
                <a:solidFill>
                  <a:srgbClr val="00B0F0"/>
                </a:solidFill>
              </a:rPr>
              <a:t>mártir</a:t>
            </a:r>
            <a:endParaRPr lang="en-US" sz="2400" i="1" cap="none" dirty="0">
              <a:solidFill>
                <a:srgbClr val="00B0F0"/>
              </a:solidFill>
            </a:endParaRPr>
          </a:p>
          <a:p>
            <a:r>
              <a:rPr lang="en-US" sz="1600" cap="none" dirty="0">
                <a:solidFill>
                  <a:srgbClr val="00B0F0"/>
                </a:solidFill>
              </a:rPr>
              <a:t>Miguel de Unamuno</a:t>
            </a:r>
          </a:p>
        </p:txBody>
      </p:sp>
      <p:graphicFrame>
        <p:nvGraphicFramePr>
          <p:cNvPr id="4" name="Object 3">
            <a:extLst>
              <a:ext uri="{FF2B5EF4-FFF2-40B4-BE49-F238E27FC236}">
                <a16:creationId xmlns:a16="http://schemas.microsoft.com/office/drawing/2014/main" id="{BF273941-3E4D-41BB-ACB0-ECF5FBA37174}"/>
              </a:ext>
            </a:extLst>
          </p:cNvPr>
          <p:cNvGraphicFramePr>
            <a:graphicFrameLocks noChangeAspect="1"/>
          </p:cNvGraphicFramePr>
          <p:nvPr>
            <p:extLst>
              <p:ext uri="{D42A27DB-BD31-4B8C-83A1-F6EECF244321}">
                <p14:modId xmlns:p14="http://schemas.microsoft.com/office/powerpoint/2010/main" val="3500530111"/>
              </p:ext>
            </p:extLst>
          </p:nvPr>
        </p:nvGraphicFramePr>
        <p:xfrm>
          <a:off x="3798321" y="1591569"/>
          <a:ext cx="4300717" cy="5266431"/>
        </p:xfrm>
        <a:graphic>
          <a:graphicData uri="http://schemas.openxmlformats.org/presentationml/2006/ole">
            <mc:AlternateContent xmlns:mc="http://schemas.openxmlformats.org/markup-compatibility/2006">
              <mc:Choice xmlns:v="urn:schemas-microsoft-com:vml" Requires="v">
                <p:oleObj name="Document" r:id="rId3" imgW="6471970" imgH="8601523" progId="Word.Document.12">
                  <p:embed/>
                </p:oleObj>
              </mc:Choice>
              <mc:Fallback>
                <p:oleObj name="Document" r:id="rId3" imgW="6471970" imgH="8601523" progId="Word.Document.12">
                  <p:embed/>
                  <p:pic>
                    <p:nvPicPr>
                      <p:cNvPr id="0" name=""/>
                      <p:cNvPicPr/>
                      <p:nvPr/>
                    </p:nvPicPr>
                    <p:blipFill>
                      <a:blip r:embed="rId4"/>
                      <a:stretch>
                        <a:fillRect/>
                      </a:stretch>
                    </p:blipFill>
                    <p:spPr>
                      <a:xfrm>
                        <a:off x="3798321" y="1591569"/>
                        <a:ext cx="4300717" cy="5266431"/>
                      </a:xfrm>
                      <a:prstGeom prst="rect">
                        <a:avLst/>
                      </a:prstGeom>
                      <a:solidFill>
                        <a:schemeClr val="tx1"/>
                      </a:solidFill>
                    </p:spPr>
                  </p:pic>
                </p:oleObj>
              </mc:Fallback>
            </mc:AlternateContent>
          </a:graphicData>
        </a:graphic>
      </p:graphicFrame>
      <p:sp>
        <p:nvSpPr>
          <p:cNvPr id="12" name="TextBox 11">
            <a:extLst>
              <a:ext uri="{FF2B5EF4-FFF2-40B4-BE49-F238E27FC236}">
                <a16:creationId xmlns:a16="http://schemas.microsoft.com/office/drawing/2014/main" id="{96F479AD-1242-46A9-B434-891F75BF9BB4}"/>
              </a:ext>
            </a:extLst>
          </p:cNvPr>
          <p:cNvSpPr txBox="1"/>
          <p:nvPr/>
        </p:nvSpPr>
        <p:spPr>
          <a:xfrm>
            <a:off x="0"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Tree>
    <p:extLst>
      <p:ext uri="{BB962C8B-B14F-4D97-AF65-F5344CB8AC3E}">
        <p14:creationId xmlns:p14="http://schemas.microsoft.com/office/powerpoint/2010/main" val="4231631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F4ABED-CEEF-4081-971E-D5278E0422D4}"/>
              </a:ext>
            </a:extLst>
          </p:cNvPr>
          <p:cNvSpPr/>
          <p:nvPr/>
        </p:nvSpPr>
        <p:spPr>
          <a:xfrm>
            <a:off x="0" y="1916935"/>
            <a:ext cx="12192000" cy="494106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TextBox 2"/>
          <p:cNvSpPr txBox="1"/>
          <p:nvPr/>
        </p:nvSpPr>
        <p:spPr>
          <a:xfrm>
            <a:off x="569058" y="2849014"/>
            <a:ext cx="11760875" cy="3724096"/>
          </a:xfrm>
          <a:prstGeom prst="rect">
            <a:avLst/>
          </a:prstGeom>
          <a:noFill/>
        </p:spPr>
        <p:txBody>
          <a:bodyPr wrap="square" rtlCol="0">
            <a:spAutoFit/>
          </a:bodyPr>
          <a:lstStyle/>
          <a:p>
            <a:r>
              <a:rPr lang="es-ES_tradnl" sz="2800" dirty="0" err="1"/>
              <a:t>Pgs</a:t>
            </a:r>
            <a:r>
              <a:rPr lang="es-ES_tradnl" sz="2800" dirty="0"/>
              <a:t>. 431-435</a:t>
            </a:r>
          </a:p>
          <a:p>
            <a:endParaRPr lang="es-ES_tradnl" sz="2800" dirty="0"/>
          </a:p>
          <a:p>
            <a:r>
              <a:rPr lang="es-ES_tradnl" sz="2800" dirty="0"/>
              <a:t>1. ¿Quién está contando la historia? ¿Cuándo? ¿Qué estamos leyendo?</a:t>
            </a:r>
          </a:p>
          <a:p>
            <a:endParaRPr lang="es-ES_tradnl" sz="2800" dirty="0"/>
          </a:p>
          <a:p>
            <a:r>
              <a:rPr lang="es-ES_tradnl" sz="2800" dirty="0"/>
              <a:t>2. Describe a Don Manuel, a Ángela y a Lázaro.</a:t>
            </a:r>
          </a:p>
          <a:p>
            <a:endParaRPr lang="es-ES_tradnl" sz="2800" dirty="0"/>
          </a:p>
          <a:p>
            <a:r>
              <a:rPr lang="es-ES_tradnl" sz="2800" dirty="0"/>
              <a:t>3. ¿Quién es </a:t>
            </a:r>
            <a:r>
              <a:rPr lang="es-ES_tradnl" sz="2800" dirty="0" err="1"/>
              <a:t>Blasillo</a:t>
            </a:r>
            <a:r>
              <a:rPr lang="es-ES_tradnl" sz="2800" dirty="0"/>
              <a:t> el bobo?</a:t>
            </a:r>
          </a:p>
          <a:p>
            <a:r>
              <a:rPr lang="es-ES_tradnl" sz="2000" dirty="0"/>
              <a:t>	</a:t>
            </a:r>
          </a:p>
          <a:p>
            <a:r>
              <a:rPr lang="es-ES_tradnl" sz="2000" dirty="0"/>
              <a:t>	</a:t>
            </a:r>
            <a:endParaRPr lang="en-US" sz="2800" dirty="0"/>
          </a:p>
        </p:txBody>
      </p:sp>
      <p:sp>
        <p:nvSpPr>
          <p:cNvPr id="7" name="Title 1"/>
          <p:cNvSpPr txBox="1">
            <a:spLocks/>
          </p:cNvSpPr>
          <p:nvPr/>
        </p:nvSpPr>
        <p:spPr>
          <a:xfrm>
            <a:off x="7694749" y="0"/>
            <a:ext cx="5318230" cy="1663694"/>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u="sng" dirty="0">
                <a:solidFill>
                  <a:srgbClr val="00B0F0"/>
                </a:solidFill>
              </a:rPr>
              <a:t>La dualidad del </a:t>
            </a:r>
            <a:r>
              <a:rPr lang="en-US" sz="1600" b="1" u="sng" dirty="0" err="1">
                <a:solidFill>
                  <a:srgbClr val="00B0F0"/>
                </a:solidFill>
              </a:rPr>
              <a:t>ser</a:t>
            </a:r>
            <a:r>
              <a:rPr lang="en-US" sz="1600" b="1" u="sng" dirty="0">
                <a:solidFill>
                  <a:srgbClr val="00B0F0"/>
                </a:solidFill>
              </a:rPr>
              <a:t> y el enigma de la </a:t>
            </a:r>
            <a:r>
              <a:rPr lang="en-US" sz="1600" b="1" u="sng" dirty="0" err="1">
                <a:solidFill>
                  <a:srgbClr val="00B0F0"/>
                </a:solidFill>
              </a:rPr>
              <a:t>existencia</a:t>
            </a:r>
            <a:endParaRPr lang="en-US" sz="1600" b="1" u="sng" dirty="0">
              <a:solidFill>
                <a:srgbClr val="00B0F0"/>
              </a:solidFill>
            </a:endParaRPr>
          </a:p>
          <a:p>
            <a:br>
              <a:rPr lang="en-US" sz="1600" b="1" u="sng" dirty="0">
                <a:solidFill>
                  <a:srgbClr val="00B0F0"/>
                </a:solidFill>
              </a:rPr>
            </a:br>
            <a:r>
              <a:rPr lang="en-US" sz="1600" b="1" dirty="0">
                <a:solidFill>
                  <a:srgbClr val="00B0F0"/>
                </a:solidFill>
              </a:rPr>
              <a:t>- Las </a:t>
            </a:r>
            <a:r>
              <a:rPr lang="en-US" sz="1600" b="1" dirty="0" err="1">
                <a:solidFill>
                  <a:srgbClr val="00B0F0"/>
                </a:solidFill>
              </a:rPr>
              <a:t>sociedades</a:t>
            </a:r>
            <a:r>
              <a:rPr lang="en-US" sz="1600" b="1" dirty="0">
                <a:solidFill>
                  <a:srgbClr val="00B0F0"/>
                </a:solidFill>
              </a:rPr>
              <a:t> </a:t>
            </a:r>
            <a:r>
              <a:rPr lang="en-US" sz="1600" b="1" dirty="0" err="1">
                <a:solidFill>
                  <a:srgbClr val="00B0F0"/>
                </a:solidFill>
              </a:rPr>
              <a:t>en</a:t>
            </a:r>
            <a:r>
              <a:rPr lang="en-US" sz="1600" b="1" dirty="0">
                <a:solidFill>
                  <a:srgbClr val="00B0F0"/>
                </a:solidFill>
              </a:rPr>
              <a:t> </a:t>
            </a:r>
            <a:r>
              <a:rPr lang="en-US" sz="1600" b="1" dirty="0" err="1">
                <a:solidFill>
                  <a:srgbClr val="00B0F0"/>
                </a:solidFill>
              </a:rPr>
              <a:t>contacto</a:t>
            </a:r>
            <a:br>
              <a:rPr lang="en-US" sz="1600" b="1" dirty="0">
                <a:solidFill>
                  <a:srgbClr val="00B0F0"/>
                </a:solidFill>
              </a:rPr>
            </a:br>
            <a:r>
              <a:rPr lang="en-US" sz="1600" b="1" dirty="0">
                <a:solidFill>
                  <a:srgbClr val="00B0F0"/>
                </a:solidFill>
              </a:rPr>
              <a:t>- El </a:t>
            </a:r>
            <a:r>
              <a:rPr lang="en-US" sz="1600" b="1" dirty="0" err="1">
                <a:solidFill>
                  <a:srgbClr val="00B0F0"/>
                </a:solidFill>
              </a:rPr>
              <a:t>cansacio</a:t>
            </a:r>
            <a:r>
              <a:rPr lang="en-US" sz="1600" b="1" dirty="0">
                <a:solidFill>
                  <a:srgbClr val="00B0F0"/>
                </a:solidFill>
              </a:rPr>
              <a:t> de la </a:t>
            </a:r>
            <a:r>
              <a:rPr lang="en-US" sz="1600" b="1" dirty="0" err="1">
                <a:solidFill>
                  <a:srgbClr val="00B0F0"/>
                </a:solidFill>
              </a:rPr>
              <a:t>vida</a:t>
            </a:r>
            <a:endParaRPr lang="en-US" sz="1600" b="1" dirty="0">
              <a:solidFill>
                <a:srgbClr val="00B0F0"/>
              </a:solidFill>
            </a:endParaRPr>
          </a:p>
          <a:p>
            <a:r>
              <a:rPr lang="en-US" sz="1600" b="1" dirty="0">
                <a:solidFill>
                  <a:srgbClr val="00B0F0"/>
                </a:solidFill>
              </a:rPr>
              <a:t>- La </a:t>
            </a:r>
            <a:r>
              <a:rPr lang="en-US" sz="1600" b="1" dirty="0" err="1">
                <a:solidFill>
                  <a:srgbClr val="00B0F0"/>
                </a:solidFill>
              </a:rPr>
              <a:t>construcción</a:t>
            </a:r>
            <a:r>
              <a:rPr lang="en-US" sz="1600" b="1" dirty="0">
                <a:solidFill>
                  <a:srgbClr val="00B0F0"/>
                </a:solidFill>
              </a:rPr>
              <a:t> de la </a:t>
            </a:r>
            <a:r>
              <a:rPr lang="en-US" sz="1600" b="1" dirty="0" err="1">
                <a:solidFill>
                  <a:srgbClr val="00B0F0"/>
                </a:solidFill>
              </a:rPr>
              <a:t>realidad</a:t>
            </a:r>
            <a:endParaRPr lang="en-US" sz="1600" b="1" dirty="0">
              <a:solidFill>
                <a:srgbClr val="00B0F0"/>
              </a:solidFill>
            </a:endParaRPr>
          </a:p>
          <a:p>
            <a:r>
              <a:rPr lang="en-US" sz="1600" b="1" dirty="0">
                <a:solidFill>
                  <a:srgbClr val="00B0F0"/>
                </a:solidFill>
              </a:rPr>
              <a:t>- La </a:t>
            </a:r>
            <a:r>
              <a:rPr lang="en-US" sz="1600" b="1" dirty="0" err="1">
                <a:solidFill>
                  <a:srgbClr val="00B0F0"/>
                </a:solidFill>
              </a:rPr>
              <a:t>fe</a:t>
            </a:r>
            <a:r>
              <a:rPr lang="en-US" sz="1600" b="1" dirty="0">
                <a:solidFill>
                  <a:srgbClr val="00B0F0"/>
                </a:solidFill>
              </a:rPr>
              <a:t> o </a:t>
            </a:r>
            <a:r>
              <a:rPr lang="en-US" sz="1600" b="1" dirty="0" err="1">
                <a:solidFill>
                  <a:srgbClr val="00B0F0"/>
                </a:solidFill>
              </a:rPr>
              <a:t>falta</a:t>
            </a:r>
            <a:r>
              <a:rPr lang="en-US" sz="1600" b="1" dirty="0">
                <a:solidFill>
                  <a:srgbClr val="00B0F0"/>
                </a:solidFill>
              </a:rPr>
              <a:t> de </a:t>
            </a:r>
            <a:r>
              <a:rPr lang="en-US" sz="1600" b="1" dirty="0" err="1">
                <a:solidFill>
                  <a:srgbClr val="00B0F0"/>
                </a:solidFill>
              </a:rPr>
              <a:t>fe</a:t>
            </a:r>
            <a:endParaRPr lang="en-US" sz="1600" b="1" dirty="0">
              <a:solidFill>
                <a:srgbClr val="00B0F0"/>
              </a:solidFill>
            </a:endParaRPr>
          </a:p>
        </p:txBody>
      </p:sp>
      <p:sp>
        <p:nvSpPr>
          <p:cNvPr id="6" name="Subtitle 2">
            <a:extLst>
              <a:ext uri="{FF2B5EF4-FFF2-40B4-BE49-F238E27FC236}">
                <a16:creationId xmlns:a16="http://schemas.microsoft.com/office/drawing/2014/main" id="{C0217924-9AB3-458E-A4BC-23F6B1701CE3}"/>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a:solidFill>
                  <a:srgbClr val="00B0F0"/>
                </a:solidFill>
              </a:rPr>
              <a:t>San </a:t>
            </a:r>
            <a:r>
              <a:rPr lang="en-US" sz="2400" i="1" cap="none" dirty="0" err="1">
                <a:solidFill>
                  <a:srgbClr val="00B0F0"/>
                </a:solidFill>
              </a:rPr>
              <a:t>manuel</a:t>
            </a:r>
            <a:r>
              <a:rPr lang="en-US" sz="2400" i="1" cap="none" dirty="0">
                <a:solidFill>
                  <a:srgbClr val="00B0F0"/>
                </a:solidFill>
              </a:rPr>
              <a:t> Bueno, </a:t>
            </a:r>
            <a:r>
              <a:rPr lang="en-US" sz="2400" i="1" cap="none" dirty="0" err="1">
                <a:solidFill>
                  <a:srgbClr val="00B0F0"/>
                </a:solidFill>
              </a:rPr>
              <a:t>mártir</a:t>
            </a:r>
            <a:endParaRPr lang="en-US" sz="2400" i="1" cap="none" dirty="0">
              <a:solidFill>
                <a:srgbClr val="00B0F0"/>
              </a:solidFill>
            </a:endParaRPr>
          </a:p>
          <a:p>
            <a:r>
              <a:rPr lang="en-US" sz="1600" cap="none" dirty="0">
                <a:solidFill>
                  <a:srgbClr val="00B0F0"/>
                </a:solidFill>
              </a:rPr>
              <a:t>Miguel de Unamuno</a:t>
            </a:r>
          </a:p>
        </p:txBody>
      </p:sp>
      <p:sp>
        <p:nvSpPr>
          <p:cNvPr id="5" name="TextBox 4">
            <a:extLst>
              <a:ext uri="{FF2B5EF4-FFF2-40B4-BE49-F238E27FC236}">
                <a16:creationId xmlns:a16="http://schemas.microsoft.com/office/drawing/2014/main" id="{473FE8A7-D71A-4CE3-B688-1B00866A78D4}"/>
              </a:ext>
            </a:extLst>
          </p:cNvPr>
          <p:cNvSpPr txBox="1"/>
          <p:nvPr/>
        </p:nvSpPr>
        <p:spPr>
          <a:xfrm>
            <a:off x="10152659"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Tree>
    <p:extLst>
      <p:ext uri="{BB962C8B-B14F-4D97-AF65-F5344CB8AC3E}">
        <p14:creationId xmlns:p14="http://schemas.microsoft.com/office/powerpoint/2010/main" val="3108812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19616A-A212-4218-A79C-7289CF30212E}"/>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TextBox 2"/>
          <p:cNvSpPr txBox="1"/>
          <p:nvPr/>
        </p:nvSpPr>
        <p:spPr>
          <a:xfrm>
            <a:off x="99030" y="2165449"/>
            <a:ext cx="12092970" cy="3970318"/>
          </a:xfrm>
          <a:prstGeom prst="rect">
            <a:avLst/>
          </a:prstGeom>
          <a:noFill/>
        </p:spPr>
        <p:txBody>
          <a:bodyPr wrap="square" rtlCol="0">
            <a:spAutoFit/>
          </a:bodyPr>
          <a:lstStyle/>
          <a:p>
            <a:r>
              <a:rPr lang="es-ES_tradnl" sz="2800" dirty="0"/>
              <a:t>Una novela existencialista: El existencialismo es una filosofía que coloca al individuo en el centro de la existencia – el yo explica para sí y por sí su propia realidad – lo caracterizan el subjetivismo y la angustia con respecto a Dios, el mundo y la sociedad. El existente se siente solo, enajenado (separado de sus orígenes, del mundo, de su semejantes) y sin esencia. </a:t>
            </a:r>
          </a:p>
          <a:p>
            <a:endParaRPr lang="es-ES_tradnl" sz="2800" dirty="0"/>
          </a:p>
          <a:p>
            <a:r>
              <a:rPr lang="es-ES_tradnl" sz="2800" dirty="0">
                <a:solidFill>
                  <a:schemeClr val="tx2">
                    <a:lumMod val="25000"/>
                  </a:schemeClr>
                </a:solidFill>
              </a:rPr>
              <a:t>A pensar mientras lees:</a:t>
            </a:r>
          </a:p>
          <a:p>
            <a:r>
              <a:rPr lang="es-ES_tradnl" sz="2800" dirty="0">
                <a:solidFill>
                  <a:schemeClr val="tx2">
                    <a:lumMod val="25000"/>
                  </a:schemeClr>
                </a:solidFill>
              </a:rPr>
              <a:t>¿De qué manera es </a:t>
            </a:r>
            <a:r>
              <a:rPr lang="es-ES_tradnl" sz="2800" i="1" dirty="0">
                <a:solidFill>
                  <a:schemeClr val="tx2">
                    <a:lumMod val="25000"/>
                  </a:schemeClr>
                </a:solidFill>
              </a:rPr>
              <a:t>San Manuel Bueno, mártir</a:t>
            </a:r>
            <a:r>
              <a:rPr lang="es-ES_tradnl" sz="2800" dirty="0">
                <a:solidFill>
                  <a:schemeClr val="tx2">
                    <a:lumMod val="25000"/>
                  </a:schemeClr>
                </a:solidFill>
              </a:rPr>
              <a:t> una novela </a:t>
            </a:r>
          </a:p>
          <a:p>
            <a:r>
              <a:rPr lang="es-ES_tradnl" sz="2800" dirty="0">
                <a:solidFill>
                  <a:schemeClr val="tx2">
                    <a:lumMod val="25000"/>
                  </a:schemeClr>
                </a:solidFill>
              </a:rPr>
              <a:t>existencialista?</a:t>
            </a:r>
          </a:p>
        </p:txBody>
      </p:sp>
      <p:sp>
        <p:nvSpPr>
          <p:cNvPr id="7" name="Title 1"/>
          <p:cNvSpPr txBox="1">
            <a:spLocks/>
          </p:cNvSpPr>
          <p:nvPr/>
        </p:nvSpPr>
        <p:spPr>
          <a:xfrm>
            <a:off x="8129233" y="0"/>
            <a:ext cx="4617190" cy="1409694"/>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u="sng" dirty="0">
                <a:solidFill>
                  <a:srgbClr val="00B0F0"/>
                </a:solidFill>
              </a:rPr>
              <a:t>La </a:t>
            </a:r>
            <a:r>
              <a:rPr lang="en-US" sz="1400" b="1" u="sng" dirty="0" err="1">
                <a:solidFill>
                  <a:srgbClr val="00B0F0"/>
                </a:solidFill>
              </a:rPr>
              <a:t>dualidad</a:t>
            </a:r>
            <a:r>
              <a:rPr lang="en-US" sz="1400" b="1" u="sng" dirty="0">
                <a:solidFill>
                  <a:srgbClr val="00B0F0"/>
                </a:solidFill>
              </a:rPr>
              <a:t> del </a:t>
            </a:r>
            <a:r>
              <a:rPr lang="en-US" sz="1400" b="1" u="sng" dirty="0" err="1">
                <a:solidFill>
                  <a:srgbClr val="00B0F0"/>
                </a:solidFill>
              </a:rPr>
              <a:t>ser</a:t>
            </a:r>
            <a:r>
              <a:rPr lang="en-US" sz="1400" b="1" u="sng" dirty="0">
                <a:solidFill>
                  <a:srgbClr val="00B0F0"/>
                </a:solidFill>
              </a:rPr>
              <a:t> y el enigma de la </a:t>
            </a:r>
            <a:r>
              <a:rPr lang="en-US" sz="1400" b="1" u="sng" dirty="0" err="1">
                <a:solidFill>
                  <a:srgbClr val="00B0F0"/>
                </a:solidFill>
              </a:rPr>
              <a:t>existencia</a:t>
            </a:r>
            <a:endParaRPr lang="en-US" sz="1400" b="1" u="sng" dirty="0">
              <a:solidFill>
                <a:srgbClr val="00B0F0"/>
              </a:solidFill>
            </a:endParaRPr>
          </a:p>
          <a:p>
            <a:br>
              <a:rPr lang="en-US" sz="1400" b="1" u="sng" dirty="0">
                <a:solidFill>
                  <a:srgbClr val="00B0F0"/>
                </a:solidFill>
              </a:rPr>
            </a:br>
            <a:r>
              <a:rPr lang="en-US" sz="1400" b="1" dirty="0">
                <a:solidFill>
                  <a:srgbClr val="00B0F0"/>
                </a:solidFill>
              </a:rPr>
              <a:t>- Las </a:t>
            </a:r>
            <a:r>
              <a:rPr lang="en-US" sz="1400" b="1" dirty="0" err="1">
                <a:solidFill>
                  <a:srgbClr val="00B0F0"/>
                </a:solidFill>
              </a:rPr>
              <a:t>sociedades</a:t>
            </a:r>
            <a:r>
              <a:rPr lang="en-US" sz="1400" b="1" dirty="0">
                <a:solidFill>
                  <a:srgbClr val="00B0F0"/>
                </a:solidFill>
              </a:rPr>
              <a:t> </a:t>
            </a:r>
            <a:r>
              <a:rPr lang="en-US" sz="1400" b="1" dirty="0" err="1">
                <a:solidFill>
                  <a:srgbClr val="00B0F0"/>
                </a:solidFill>
              </a:rPr>
              <a:t>en</a:t>
            </a:r>
            <a:r>
              <a:rPr lang="en-US" sz="1400" b="1" dirty="0">
                <a:solidFill>
                  <a:srgbClr val="00B0F0"/>
                </a:solidFill>
              </a:rPr>
              <a:t> </a:t>
            </a:r>
            <a:r>
              <a:rPr lang="en-US" sz="1400" b="1" dirty="0" err="1">
                <a:solidFill>
                  <a:srgbClr val="00B0F0"/>
                </a:solidFill>
              </a:rPr>
              <a:t>contacto</a:t>
            </a:r>
            <a:br>
              <a:rPr lang="en-US" sz="1400" b="1" dirty="0">
                <a:solidFill>
                  <a:srgbClr val="00B0F0"/>
                </a:solidFill>
              </a:rPr>
            </a:br>
            <a:r>
              <a:rPr lang="en-US" sz="1400" b="1" dirty="0">
                <a:solidFill>
                  <a:srgbClr val="00B0F0"/>
                </a:solidFill>
              </a:rPr>
              <a:t>- El </a:t>
            </a:r>
            <a:r>
              <a:rPr lang="en-US" sz="1400" b="1" dirty="0" err="1">
                <a:solidFill>
                  <a:srgbClr val="00B0F0"/>
                </a:solidFill>
              </a:rPr>
              <a:t>cansacio</a:t>
            </a:r>
            <a:r>
              <a:rPr lang="en-US" sz="1400" b="1" dirty="0">
                <a:solidFill>
                  <a:srgbClr val="00B0F0"/>
                </a:solidFill>
              </a:rPr>
              <a:t> de la </a:t>
            </a:r>
            <a:r>
              <a:rPr lang="en-US" sz="1400" b="1" dirty="0" err="1">
                <a:solidFill>
                  <a:srgbClr val="00B0F0"/>
                </a:solidFill>
              </a:rPr>
              <a:t>vida</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construcción</a:t>
            </a:r>
            <a:r>
              <a:rPr lang="en-US" sz="1400" b="1" dirty="0">
                <a:solidFill>
                  <a:srgbClr val="00B0F0"/>
                </a:solidFill>
              </a:rPr>
              <a:t> de la </a:t>
            </a:r>
            <a:r>
              <a:rPr lang="en-US" sz="1400" b="1" dirty="0" err="1">
                <a:solidFill>
                  <a:srgbClr val="00B0F0"/>
                </a:solidFill>
              </a:rPr>
              <a:t>realidad</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fe</a:t>
            </a:r>
            <a:r>
              <a:rPr lang="en-US" sz="1400" b="1" dirty="0">
                <a:solidFill>
                  <a:srgbClr val="00B0F0"/>
                </a:solidFill>
              </a:rPr>
              <a:t> o </a:t>
            </a:r>
            <a:r>
              <a:rPr lang="en-US" sz="1400" b="1" dirty="0" err="1">
                <a:solidFill>
                  <a:srgbClr val="00B0F0"/>
                </a:solidFill>
              </a:rPr>
              <a:t>falta</a:t>
            </a:r>
            <a:r>
              <a:rPr lang="en-US" sz="1400" b="1" dirty="0">
                <a:solidFill>
                  <a:srgbClr val="00B0F0"/>
                </a:solidFill>
              </a:rPr>
              <a:t> de </a:t>
            </a:r>
            <a:r>
              <a:rPr lang="en-US" sz="1400" b="1" dirty="0" err="1">
                <a:solidFill>
                  <a:srgbClr val="00B0F0"/>
                </a:solidFill>
              </a:rPr>
              <a:t>fe</a:t>
            </a:r>
            <a:endParaRPr lang="en-US" sz="1400" dirty="0">
              <a:solidFill>
                <a:srgbClr val="00B0F0"/>
              </a:solidFill>
            </a:endParaRPr>
          </a:p>
        </p:txBody>
      </p:sp>
      <p:sp>
        <p:nvSpPr>
          <p:cNvPr id="6" name="Subtitle 2">
            <a:extLst>
              <a:ext uri="{FF2B5EF4-FFF2-40B4-BE49-F238E27FC236}">
                <a16:creationId xmlns:a16="http://schemas.microsoft.com/office/drawing/2014/main" id="{07A03756-20DA-4A3A-83B6-BD0A6CDAEFED}"/>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a:solidFill>
                  <a:srgbClr val="00B0F0"/>
                </a:solidFill>
              </a:rPr>
              <a:t>San Manuel Bueno, </a:t>
            </a:r>
            <a:r>
              <a:rPr lang="en-US" sz="2400" i="1" cap="none" dirty="0" err="1">
                <a:solidFill>
                  <a:srgbClr val="00B0F0"/>
                </a:solidFill>
              </a:rPr>
              <a:t>mártir</a:t>
            </a:r>
            <a:endParaRPr lang="en-US" sz="2400" i="1" cap="none" dirty="0">
              <a:solidFill>
                <a:srgbClr val="00B0F0"/>
              </a:solidFill>
            </a:endParaRPr>
          </a:p>
          <a:p>
            <a:r>
              <a:rPr lang="en-US" sz="1600" cap="none" dirty="0">
                <a:solidFill>
                  <a:srgbClr val="00B0F0"/>
                </a:solidFill>
              </a:rPr>
              <a:t>Miguel de Unamuno</a:t>
            </a:r>
          </a:p>
        </p:txBody>
      </p:sp>
      <p:sp>
        <p:nvSpPr>
          <p:cNvPr id="5" name="TextBox 4">
            <a:extLst>
              <a:ext uri="{FF2B5EF4-FFF2-40B4-BE49-F238E27FC236}">
                <a16:creationId xmlns:a16="http://schemas.microsoft.com/office/drawing/2014/main" id="{EB10985A-1690-4D24-8B34-1E4C7FD4DC7C}"/>
              </a:ext>
            </a:extLst>
          </p:cNvPr>
          <p:cNvSpPr txBox="1"/>
          <p:nvPr/>
        </p:nvSpPr>
        <p:spPr>
          <a:xfrm>
            <a:off x="10152659"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Tree>
    <p:extLst>
      <p:ext uri="{BB962C8B-B14F-4D97-AF65-F5344CB8AC3E}">
        <p14:creationId xmlns:p14="http://schemas.microsoft.com/office/powerpoint/2010/main" val="771356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5EB698-9DC9-4503-81CE-09374ADFAF41}"/>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Subtitle 2">
            <a:extLst>
              <a:ext uri="{FF2B5EF4-FFF2-40B4-BE49-F238E27FC236}">
                <a16:creationId xmlns:a16="http://schemas.microsoft.com/office/drawing/2014/main" id="{2EFABA6E-4C64-4EAB-BD26-DD9125FD5BB1}"/>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a:solidFill>
                  <a:schemeClr val="tx1"/>
                </a:solidFill>
              </a:rPr>
              <a:t>San Manuel Bueno, </a:t>
            </a:r>
            <a:r>
              <a:rPr lang="en-US" sz="2400" i="1" cap="none" dirty="0" err="1">
                <a:solidFill>
                  <a:schemeClr val="tx1"/>
                </a:solidFill>
              </a:rPr>
              <a:t>mártir</a:t>
            </a:r>
            <a:endParaRPr lang="en-US" sz="2400" i="1" cap="none" dirty="0">
              <a:solidFill>
                <a:schemeClr val="tx1"/>
              </a:solidFill>
            </a:endParaRPr>
          </a:p>
          <a:p>
            <a:r>
              <a:rPr lang="en-US" sz="1600" cap="none" dirty="0">
                <a:solidFill>
                  <a:schemeClr val="tx1"/>
                </a:solidFill>
              </a:rPr>
              <a:t>Miguel de Unamuno</a:t>
            </a:r>
          </a:p>
        </p:txBody>
      </p:sp>
      <p:sp>
        <p:nvSpPr>
          <p:cNvPr id="4" name="TextBox 3">
            <a:extLst>
              <a:ext uri="{FF2B5EF4-FFF2-40B4-BE49-F238E27FC236}">
                <a16:creationId xmlns:a16="http://schemas.microsoft.com/office/drawing/2014/main" id="{8B1D2A6A-D3B3-41C6-9612-4554453AE9F2}"/>
              </a:ext>
            </a:extLst>
          </p:cNvPr>
          <p:cNvSpPr txBox="1"/>
          <p:nvPr/>
        </p:nvSpPr>
        <p:spPr>
          <a:xfrm>
            <a:off x="10356241" y="6519446"/>
            <a:ext cx="1835759" cy="338554"/>
          </a:xfrm>
          <a:prstGeom prst="rect">
            <a:avLst/>
          </a:prstGeom>
          <a:solidFill>
            <a:schemeClr val="tx1"/>
          </a:solidFill>
        </p:spPr>
        <p:txBody>
          <a:bodyPr wrap="none" rtlCol="0">
            <a:spAutoFit/>
          </a:bodyPr>
          <a:lstStyle/>
          <a:p>
            <a:r>
              <a:rPr lang="es-419" sz="1600" dirty="0">
                <a:solidFill>
                  <a:srgbClr val="00B0F0"/>
                </a:solidFill>
              </a:rPr>
              <a:t>Generación del ‘98</a:t>
            </a:r>
          </a:p>
        </p:txBody>
      </p:sp>
      <p:sp>
        <p:nvSpPr>
          <p:cNvPr id="6" name="Title 1">
            <a:extLst>
              <a:ext uri="{FF2B5EF4-FFF2-40B4-BE49-F238E27FC236}">
                <a16:creationId xmlns:a16="http://schemas.microsoft.com/office/drawing/2014/main" id="{6C9181F3-5060-47C1-9605-FD5E9268B938}"/>
              </a:ext>
            </a:extLst>
          </p:cNvPr>
          <p:cNvSpPr txBox="1">
            <a:spLocks/>
          </p:cNvSpPr>
          <p:nvPr/>
        </p:nvSpPr>
        <p:spPr>
          <a:xfrm>
            <a:off x="7899930" y="110337"/>
            <a:ext cx="4617190" cy="1409694"/>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u="sng" dirty="0"/>
              <a:t>La </a:t>
            </a:r>
            <a:r>
              <a:rPr lang="en-US" sz="1400" b="1" u="sng" dirty="0" err="1"/>
              <a:t>dualidad</a:t>
            </a:r>
            <a:r>
              <a:rPr lang="en-US" sz="1400" b="1" u="sng" dirty="0"/>
              <a:t> del </a:t>
            </a:r>
            <a:r>
              <a:rPr lang="en-US" sz="1400" b="1" u="sng" dirty="0" err="1"/>
              <a:t>ser</a:t>
            </a:r>
            <a:r>
              <a:rPr lang="en-US" sz="1400" b="1" u="sng" dirty="0"/>
              <a:t> y el enigma de la </a:t>
            </a:r>
            <a:r>
              <a:rPr lang="en-US" sz="1400" b="1" u="sng" dirty="0" err="1"/>
              <a:t>existencia</a:t>
            </a:r>
            <a:endParaRPr lang="en-US" sz="1400" b="1" u="sng" dirty="0"/>
          </a:p>
          <a:p>
            <a:br>
              <a:rPr lang="en-US" sz="1400" b="1" u="sng" dirty="0"/>
            </a:br>
            <a:r>
              <a:rPr lang="en-US" sz="1400" b="1" dirty="0"/>
              <a:t>- Las </a:t>
            </a:r>
            <a:r>
              <a:rPr lang="en-US" sz="1400" b="1" dirty="0" err="1"/>
              <a:t>sociedades</a:t>
            </a:r>
            <a:r>
              <a:rPr lang="en-US" sz="1400" b="1" dirty="0"/>
              <a:t> </a:t>
            </a:r>
            <a:r>
              <a:rPr lang="en-US" sz="1400" b="1" dirty="0" err="1"/>
              <a:t>en</a:t>
            </a:r>
            <a:r>
              <a:rPr lang="en-US" sz="1400" b="1" dirty="0"/>
              <a:t> </a:t>
            </a:r>
            <a:r>
              <a:rPr lang="en-US" sz="1400" b="1" dirty="0" err="1"/>
              <a:t>contacto</a:t>
            </a:r>
            <a:br>
              <a:rPr lang="en-US" sz="1400" b="1" dirty="0"/>
            </a:br>
            <a:r>
              <a:rPr lang="en-US" sz="1400" b="1" dirty="0"/>
              <a:t>- El </a:t>
            </a:r>
            <a:r>
              <a:rPr lang="en-US" sz="1400" b="1" dirty="0" err="1"/>
              <a:t>cansacio</a:t>
            </a:r>
            <a:r>
              <a:rPr lang="en-US" sz="1400" b="1" dirty="0"/>
              <a:t> de la </a:t>
            </a:r>
            <a:r>
              <a:rPr lang="en-US" sz="1400" b="1" dirty="0" err="1"/>
              <a:t>vida</a:t>
            </a:r>
            <a:endParaRPr lang="en-US" sz="1400" b="1" dirty="0"/>
          </a:p>
          <a:p>
            <a:r>
              <a:rPr lang="en-US" sz="1400" b="1" dirty="0"/>
              <a:t>- La </a:t>
            </a:r>
            <a:r>
              <a:rPr lang="en-US" sz="1400" b="1" dirty="0" err="1"/>
              <a:t>construcción</a:t>
            </a:r>
            <a:r>
              <a:rPr lang="en-US" sz="1400" b="1" dirty="0"/>
              <a:t> de la </a:t>
            </a:r>
            <a:r>
              <a:rPr lang="en-US" sz="1400" b="1" dirty="0" err="1"/>
              <a:t>realidad</a:t>
            </a:r>
            <a:endParaRPr lang="en-US" sz="1400" b="1" dirty="0"/>
          </a:p>
          <a:p>
            <a:r>
              <a:rPr lang="en-US" sz="1400" b="1" dirty="0"/>
              <a:t>- La </a:t>
            </a:r>
            <a:r>
              <a:rPr lang="en-US" sz="1400" b="1" dirty="0" err="1"/>
              <a:t>fe</a:t>
            </a:r>
            <a:r>
              <a:rPr lang="en-US" sz="1400" b="1" dirty="0"/>
              <a:t> o </a:t>
            </a:r>
            <a:r>
              <a:rPr lang="en-US" sz="1400" b="1" dirty="0" err="1"/>
              <a:t>falta</a:t>
            </a:r>
            <a:r>
              <a:rPr lang="en-US" sz="1400" b="1" dirty="0"/>
              <a:t> de </a:t>
            </a:r>
            <a:r>
              <a:rPr lang="en-US" sz="1400" b="1" dirty="0" err="1"/>
              <a:t>fe</a:t>
            </a:r>
            <a:endParaRPr lang="en-US" sz="1400" dirty="0"/>
          </a:p>
        </p:txBody>
      </p:sp>
      <p:pic>
        <p:nvPicPr>
          <p:cNvPr id="7" name="Picture 6">
            <a:extLst>
              <a:ext uri="{FF2B5EF4-FFF2-40B4-BE49-F238E27FC236}">
                <a16:creationId xmlns:a16="http://schemas.microsoft.com/office/drawing/2014/main" id="{42F74A6A-6BEA-461F-9130-D8B47892290D}"/>
              </a:ext>
            </a:extLst>
          </p:cNvPr>
          <p:cNvPicPr>
            <a:picLocks noChangeAspect="1"/>
          </p:cNvPicPr>
          <p:nvPr/>
        </p:nvPicPr>
        <p:blipFill>
          <a:blip r:embed="rId3"/>
          <a:stretch>
            <a:fillRect/>
          </a:stretch>
        </p:blipFill>
        <p:spPr>
          <a:xfrm>
            <a:off x="1533213" y="3227942"/>
            <a:ext cx="8777599" cy="3630058"/>
          </a:xfrm>
          <a:prstGeom prst="rect">
            <a:avLst/>
          </a:prstGeom>
        </p:spPr>
      </p:pic>
      <p:sp>
        <p:nvSpPr>
          <p:cNvPr id="8" name="TextBox 7">
            <a:extLst>
              <a:ext uri="{FF2B5EF4-FFF2-40B4-BE49-F238E27FC236}">
                <a16:creationId xmlns:a16="http://schemas.microsoft.com/office/drawing/2014/main" id="{9CC47E43-2AF1-4324-98F4-5CEB79625C8B}"/>
              </a:ext>
            </a:extLst>
          </p:cNvPr>
          <p:cNvSpPr txBox="1"/>
          <p:nvPr/>
        </p:nvSpPr>
        <p:spPr>
          <a:xfrm>
            <a:off x="143608" y="3429000"/>
            <a:ext cx="1555234" cy="369332"/>
          </a:xfrm>
          <a:prstGeom prst="rect">
            <a:avLst/>
          </a:prstGeom>
          <a:noFill/>
        </p:spPr>
        <p:txBody>
          <a:bodyPr wrap="none" rtlCol="0">
            <a:spAutoFit/>
          </a:bodyPr>
          <a:lstStyle/>
          <a:p>
            <a:r>
              <a:rPr lang="es-419" dirty="0"/>
              <a:t>La montaña</a:t>
            </a:r>
          </a:p>
        </p:txBody>
      </p:sp>
    </p:spTree>
    <p:extLst>
      <p:ext uri="{BB962C8B-B14F-4D97-AF65-F5344CB8AC3E}">
        <p14:creationId xmlns:p14="http://schemas.microsoft.com/office/powerpoint/2010/main" val="2987119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5796071-8888-44CE-929C-3589055E8F7F}"/>
              </a:ext>
            </a:extLst>
          </p:cNvPr>
          <p:cNvSpPr txBox="1">
            <a:spLocks/>
          </p:cNvSpPr>
          <p:nvPr/>
        </p:nvSpPr>
        <p:spPr>
          <a:xfrm>
            <a:off x="8750010" y="0"/>
            <a:ext cx="3922181" cy="1200329"/>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200" b="1" u="sng" dirty="0">
                <a:solidFill>
                  <a:srgbClr val="00B0F0"/>
                </a:solidFill>
              </a:rPr>
              <a:t>La </a:t>
            </a:r>
            <a:r>
              <a:rPr lang="en-US" sz="1200" b="1" u="sng" dirty="0" err="1">
                <a:solidFill>
                  <a:srgbClr val="00B0F0"/>
                </a:solidFill>
              </a:rPr>
              <a:t>dualidad</a:t>
            </a:r>
            <a:r>
              <a:rPr lang="en-US" sz="1200" b="1" u="sng" dirty="0">
                <a:solidFill>
                  <a:srgbClr val="00B0F0"/>
                </a:solidFill>
              </a:rPr>
              <a:t> del </a:t>
            </a:r>
            <a:r>
              <a:rPr lang="en-US" sz="1200" b="1" u="sng" dirty="0" err="1">
                <a:solidFill>
                  <a:srgbClr val="00B0F0"/>
                </a:solidFill>
              </a:rPr>
              <a:t>ser</a:t>
            </a:r>
            <a:r>
              <a:rPr lang="en-US" sz="1200" b="1" u="sng" dirty="0">
                <a:solidFill>
                  <a:srgbClr val="00B0F0"/>
                </a:solidFill>
              </a:rPr>
              <a:t> y el enigma de la </a:t>
            </a:r>
            <a:r>
              <a:rPr lang="en-US" sz="1200" b="1" u="sng" dirty="0" err="1">
                <a:solidFill>
                  <a:srgbClr val="00B0F0"/>
                </a:solidFill>
              </a:rPr>
              <a:t>existencia</a:t>
            </a:r>
            <a:endParaRPr lang="en-US" sz="1200" b="1" u="sng" dirty="0">
              <a:solidFill>
                <a:srgbClr val="00B0F0"/>
              </a:solidFill>
            </a:endParaRPr>
          </a:p>
          <a:p>
            <a:br>
              <a:rPr lang="en-US" sz="1200" b="1" u="sng" dirty="0">
                <a:solidFill>
                  <a:srgbClr val="00B0F0"/>
                </a:solidFill>
              </a:rPr>
            </a:br>
            <a:r>
              <a:rPr lang="en-US" sz="1200" b="1" dirty="0">
                <a:solidFill>
                  <a:srgbClr val="00B0F0"/>
                </a:solidFill>
              </a:rPr>
              <a:t>- Las </a:t>
            </a:r>
            <a:r>
              <a:rPr lang="en-US" sz="1200" b="1" dirty="0" err="1">
                <a:solidFill>
                  <a:srgbClr val="00B0F0"/>
                </a:solidFill>
              </a:rPr>
              <a:t>sociedades</a:t>
            </a:r>
            <a:r>
              <a:rPr lang="en-US" sz="1200" b="1" dirty="0">
                <a:solidFill>
                  <a:srgbClr val="00B0F0"/>
                </a:solidFill>
              </a:rPr>
              <a:t> </a:t>
            </a:r>
            <a:r>
              <a:rPr lang="en-US" sz="1200" b="1" dirty="0" err="1">
                <a:solidFill>
                  <a:srgbClr val="00B0F0"/>
                </a:solidFill>
              </a:rPr>
              <a:t>en</a:t>
            </a:r>
            <a:r>
              <a:rPr lang="en-US" sz="1200" b="1" dirty="0">
                <a:solidFill>
                  <a:srgbClr val="00B0F0"/>
                </a:solidFill>
              </a:rPr>
              <a:t> </a:t>
            </a:r>
            <a:r>
              <a:rPr lang="en-US" sz="1200" b="1" dirty="0" err="1">
                <a:solidFill>
                  <a:srgbClr val="00B0F0"/>
                </a:solidFill>
              </a:rPr>
              <a:t>contacto</a:t>
            </a:r>
            <a:br>
              <a:rPr lang="en-US" sz="1200" b="1" dirty="0">
                <a:solidFill>
                  <a:srgbClr val="00B0F0"/>
                </a:solidFill>
              </a:rPr>
            </a:br>
            <a:r>
              <a:rPr lang="en-US" sz="1200" b="1" dirty="0">
                <a:solidFill>
                  <a:srgbClr val="00B0F0"/>
                </a:solidFill>
              </a:rPr>
              <a:t>- El </a:t>
            </a:r>
            <a:r>
              <a:rPr lang="en-US" sz="1200" b="1" dirty="0" err="1">
                <a:solidFill>
                  <a:srgbClr val="00B0F0"/>
                </a:solidFill>
              </a:rPr>
              <a:t>cansacio</a:t>
            </a:r>
            <a:r>
              <a:rPr lang="en-US" sz="1200" b="1" dirty="0">
                <a:solidFill>
                  <a:srgbClr val="00B0F0"/>
                </a:solidFill>
              </a:rPr>
              <a:t> de la </a:t>
            </a:r>
            <a:r>
              <a:rPr lang="en-US" sz="1200" b="1" dirty="0" err="1">
                <a:solidFill>
                  <a:srgbClr val="00B0F0"/>
                </a:solidFill>
              </a:rPr>
              <a:t>vida</a:t>
            </a:r>
            <a:endParaRPr lang="en-US" sz="1200" b="1" dirty="0">
              <a:solidFill>
                <a:srgbClr val="00B0F0"/>
              </a:solidFill>
            </a:endParaRPr>
          </a:p>
          <a:p>
            <a:r>
              <a:rPr lang="en-US" sz="1200" b="1" dirty="0">
                <a:solidFill>
                  <a:srgbClr val="00B0F0"/>
                </a:solidFill>
              </a:rPr>
              <a:t>- La </a:t>
            </a:r>
            <a:r>
              <a:rPr lang="en-US" sz="1200" b="1" dirty="0" err="1">
                <a:solidFill>
                  <a:srgbClr val="00B0F0"/>
                </a:solidFill>
              </a:rPr>
              <a:t>construcción</a:t>
            </a:r>
            <a:r>
              <a:rPr lang="en-US" sz="1200" b="1" dirty="0">
                <a:solidFill>
                  <a:srgbClr val="00B0F0"/>
                </a:solidFill>
              </a:rPr>
              <a:t> de la </a:t>
            </a:r>
            <a:r>
              <a:rPr lang="en-US" sz="1200" b="1" dirty="0" err="1">
                <a:solidFill>
                  <a:srgbClr val="00B0F0"/>
                </a:solidFill>
              </a:rPr>
              <a:t>realidad</a:t>
            </a:r>
            <a:endParaRPr lang="en-US" sz="1200" b="1" dirty="0">
              <a:solidFill>
                <a:srgbClr val="00B0F0"/>
              </a:solidFill>
            </a:endParaRPr>
          </a:p>
          <a:p>
            <a:r>
              <a:rPr lang="en-US" sz="1200" b="1" dirty="0">
                <a:solidFill>
                  <a:srgbClr val="00B0F0"/>
                </a:solidFill>
              </a:rPr>
              <a:t>- La </a:t>
            </a:r>
            <a:r>
              <a:rPr lang="en-US" sz="1200" b="1" dirty="0" err="1">
                <a:solidFill>
                  <a:srgbClr val="00B0F0"/>
                </a:solidFill>
              </a:rPr>
              <a:t>fe</a:t>
            </a:r>
            <a:r>
              <a:rPr lang="en-US" sz="1200" b="1" dirty="0">
                <a:solidFill>
                  <a:srgbClr val="00B0F0"/>
                </a:solidFill>
              </a:rPr>
              <a:t> o </a:t>
            </a:r>
            <a:r>
              <a:rPr lang="en-US" sz="1200" b="1" dirty="0" err="1">
                <a:solidFill>
                  <a:srgbClr val="00B0F0"/>
                </a:solidFill>
              </a:rPr>
              <a:t>falta</a:t>
            </a:r>
            <a:r>
              <a:rPr lang="en-US" sz="1200" b="1" dirty="0">
                <a:solidFill>
                  <a:srgbClr val="00B0F0"/>
                </a:solidFill>
              </a:rPr>
              <a:t> de </a:t>
            </a:r>
            <a:r>
              <a:rPr lang="en-US" sz="1200" b="1" dirty="0" err="1">
                <a:solidFill>
                  <a:srgbClr val="00B0F0"/>
                </a:solidFill>
              </a:rPr>
              <a:t>fe</a:t>
            </a:r>
            <a:endParaRPr lang="en-US" sz="1200" b="1" dirty="0">
              <a:solidFill>
                <a:srgbClr val="00B0F0"/>
              </a:solidFill>
            </a:endParaRPr>
          </a:p>
        </p:txBody>
      </p:sp>
      <p:sp>
        <p:nvSpPr>
          <p:cNvPr id="11" name="Subtitle 2">
            <a:extLst>
              <a:ext uri="{FF2B5EF4-FFF2-40B4-BE49-F238E27FC236}">
                <a16:creationId xmlns:a16="http://schemas.microsoft.com/office/drawing/2014/main" id="{B54EA8EE-10E0-4625-8FA4-1ACB9BAA8E02}"/>
              </a:ext>
            </a:extLst>
          </p:cNvPr>
          <p:cNvSpPr txBox="1">
            <a:spLocks/>
          </p:cNvSpPr>
          <p:nvPr/>
        </p:nvSpPr>
        <p:spPr>
          <a:xfrm>
            <a:off x="143608" y="108015"/>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1800" i="1" cap="none" dirty="0">
                <a:solidFill>
                  <a:srgbClr val="00B0F0"/>
                </a:solidFill>
              </a:rPr>
              <a:t>San Manuel Bueno, </a:t>
            </a:r>
            <a:r>
              <a:rPr lang="en-US" sz="1800" i="1" cap="none" dirty="0" err="1">
                <a:solidFill>
                  <a:srgbClr val="00B0F0"/>
                </a:solidFill>
              </a:rPr>
              <a:t>mártir</a:t>
            </a:r>
            <a:endParaRPr lang="en-US" sz="1800" i="1" cap="none" dirty="0">
              <a:solidFill>
                <a:srgbClr val="00B0F0"/>
              </a:solidFill>
            </a:endParaRPr>
          </a:p>
          <a:p>
            <a:r>
              <a:rPr lang="en-US" sz="1600" cap="none" dirty="0">
                <a:solidFill>
                  <a:srgbClr val="00B0F0"/>
                </a:solidFill>
              </a:rPr>
              <a:t>Miguel de Unamuno</a:t>
            </a:r>
          </a:p>
        </p:txBody>
      </p:sp>
      <p:sp>
        <p:nvSpPr>
          <p:cNvPr id="12" name="TextBox 11">
            <a:extLst>
              <a:ext uri="{FF2B5EF4-FFF2-40B4-BE49-F238E27FC236}">
                <a16:creationId xmlns:a16="http://schemas.microsoft.com/office/drawing/2014/main" id="{63F9F566-E2FA-4492-8FA0-F36A87CF2C33}"/>
              </a:ext>
            </a:extLst>
          </p:cNvPr>
          <p:cNvSpPr txBox="1"/>
          <p:nvPr/>
        </p:nvSpPr>
        <p:spPr>
          <a:xfrm>
            <a:off x="10152659"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graphicFrame>
        <p:nvGraphicFramePr>
          <p:cNvPr id="7" name="Diagram 6">
            <a:extLst>
              <a:ext uri="{FF2B5EF4-FFF2-40B4-BE49-F238E27FC236}">
                <a16:creationId xmlns:a16="http://schemas.microsoft.com/office/drawing/2014/main" id="{5745B1A6-7737-42E4-9EC3-166295ADFE52}"/>
              </a:ext>
            </a:extLst>
          </p:cNvPr>
          <p:cNvGraphicFramePr/>
          <p:nvPr>
            <p:extLst>
              <p:ext uri="{D42A27DB-BD31-4B8C-83A1-F6EECF244321}">
                <p14:modId xmlns:p14="http://schemas.microsoft.com/office/powerpoint/2010/main" val="1651152864"/>
              </p:ext>
            </p:extLst>
          </p:nvPr>
        </p:nvGraphicFramePr>
        <p:xfrm>
          <a:off x="143608" y="177513"/>
          <a:ext cx="12192000" cy="6116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3188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1B721E-3040-489A-AF88-6FB682743033}"/>
              </a:ext>
            </a:extLst>
          </p:cNvPr>
          <p:cNvSpPr/>
          <p:nvPr/>
        </p:nvSpPr>
        <p:spPr>
          <a:xfrm>
            <a:off x="0" y="1663700"/>
            <a:ext cx="12192000" cy="51943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Subtitle 2">
            <a:extLst>
              <a:ext uri="{FF2B5EF4-FFF2-40B4-BE49-F238E27FC236}">
                <a16:creationId xmlns:a16="http://schemas.microsoft.com/office/drawing/2014/main" id="{2EFABA6E-4C64-4EAB-BD26-DD9125FD5BB1}"/>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a:solidFill>
                  <a:schemeClr val="tx1"/>
                </a:solidFill>
              </a:rPr>
              <a:t>San Manuel Bueno, </a:t>
            </a:r>
            <a:r>
              <a:rPr lang="en-US" sz="2400" i="1" cap="none" dirty="0" err="1">
                <a:solidFill>
                  <a:schemeClr val="tx1"/>
                </a:solidFill>
              </a:rPr>
              <a:t>mártir</a:t>
            </a:r>
            <a:endParaRPr lang="en-US" sz="2400" i="1" cap="none" dirty="0">
              <a:solidFill>
                <a:schemeClr val="tx1"/>
              </a:solidFill>
            </a:endParaRPr>
          </a:p>
          <a:p>
            <a:r>
              <a:rPr lang="en-US" sz="1600" cap="none" dirty="0">
                <a:solidFill>
                  <a:schemeClr val="tx1"/>
                </a:solidFill>
              </a:rPr>
              <a:t>Miguel de Unamuno</a:t>
            </a:r>
          </a:p>
        </p:txBody>
      </p:sp>
      <p:sp>
        <p:nvSpPr>
          <p:cNvPr id="4" name="TextBox 3">
            <a:extLst>
              <a:ext uri="{FF2B5EF4-FFF2-40B4-BE49-F238E27FC236}">
                <a16:creationId xmlns:a16="http://schemas.microsoft.com/office/drawing/2014/main" id="{8B1D2A6A-D3B3-41C6-9612-4554453AE9F2}"/>
              </a:ext>
            </a:extLst>
          </p:cNvPr>
          <p:cNvSpPr txBox="1"/>
          <p:nvPr/>
        </p:nvSpPr>
        <p:spPr>
          <a:xfrm>
            <a:off x="10356241" y="6519446"/>
            <a:ext cx="1835759" cy="338554"/>
          </a:xfrm>
          <a:prstGeom prst="rect">
            <a:avLst/>
          </a:prstGeom>
          <a:solidFill>
            <a:schemeClr val="tx1"/>
          </a:solidFill>
        </p:spPr>
        <p:txBody>
          <a:bodyPr wrap="none" rtlCol="0">
            <a:spAutoFit/>
          </a:bodyPr>
          <a:lstStyle/>
          <a:p>
            <a:r>
              <a:rPr lang="es-419" sz="1600" dirty="0">
                <a:solidFill>
                  <a:srgbClr val="00B0F0"/>
                </a:solidFill>
              </a:rPr>
              <a:t>Generación del ‘98</a:t>
            </a:r>
          </a:p>
        </p:txBody>
      </p:sp>
      <p:sp>
        <p:nvSpPr>
          <p:cNvPr id="6" name="Title 1">
            <a:extLst>
              <a:ext uri="{FF2B5EF4-FFF2-40B4-BE49-F238E27FC236}">
                <a16:creationId xmlns:a16="http://schemas.microsoft.com/office/drawing/2014/main" id="{6C9181F3-5060-47C1-9605-FD5E9268B938}"/>
              </a:ext>
            </a:extLst>
          </p:cNvPr>
          <p:cNvSpPr txBox="1">
            <a:spLocks/>
          </p:cNvSpPr>
          <p:nvPr/>
        </p:nvSpPr>
        <p:spPr>
          <a:xfrm>
            <a:off x="7899930" y="110337"/>
            <a:ext cx="4617190" cy="1409694"/>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u="sng" dirty="0"/>
              <a:t>La </a:t>
            </a:r>
            <a:r>
              <a:rPr lang="en-US" sz="1400" b="1" u="sng" dirty="0" err="1"/>
              <a:t>dualidad</a:t>
            </a:r>
            <a:r>
              <a:rPr lang="en-US" sz="1400" b="1" u="sng" dirty="0"/>
              <a:t> del </a:t>
            </a:r>
            <a:r>
              <a:rPr lang="en-US" sz="1400" b="1" u="sng" dirty="0" err="1"/>
              <a:t>ser</a:t>
            </a:r>
            <a:r>
              <a:rPr lang="en-US" sz="1400" b="1" u="sng" dirty="0"/>
              <a:t> y el enigma de la </a:t>
            </a:r>
            <a:r>
              <a:rPr lang="en-US" sz="1400" b="1" u="sng" dirty="0" err="1"/>
              <a:t>existencia</a:t>
            </a:r>
            <a:endParaRPr lang="en-US" sz="1400" b="1" u="sng" dirty="0"/>
          </a:p>
          <a:p>
            <a:br>
              <a:rPr lang="en-US" sz="1400" b="1" u="sng" dirty="0"/>
            </a:br>
            <a:r>
              <a:rPr lang="en-US" sz="1400" b="1" dirty="0"/>
              <a:t>- Las </a:t>
            </a:r>
            <a:r>
              <a:rPr lang="en-US" sz="1400" b="1" dirty="0" err="1"/>
              <a:t>sociedades</a:t>
            </a:r>
            <a:r>
              <a:rPr lang="en-US" sz="1400" b="1" dirty="0"/>
              <a:t> </a:t>
            </a:r>
            <a:r>
              <a:rPr lang="en-US" sz="1400" b="1" dirty="0" err="1"/>
              <a:t>en</a:t>
            </a:r>
            <a:r>
              <a:rPr lang="en-US" sz="1400" b="1" dirty="0"/>
              <a:t> </a:t>
            </a:r>
            <a:r>
              <a:rPr lang="en-US" sz="1400" b="1" dirty="0" err="1"/>
              <a:t>contacto</a:t>
            </a:r>
            <a:br>
              <a:rPr lang="en-US" sz="1400" b="1" dirty="0"/>
            </a:br>
            <a:r>
              <a:rPr lang="en-US" sz="1400" b="1" dirty="0"/>
              <a:t>- El </a:t>
            </a:r>
            <a:r>
              <a:rPr lang="en-US" sz="1400" b="1" dirty="0" err="1"/>
              <a:t>cansacio</a:t>
            </a:r>
            <a:r>
              <a:rPr lang="en-US" sz="1400" b="1" dirty="0"/>
              <a:t> de la </a:t>
            </a:r>
            <a:r>
              <a:rPr lang="en-US" sz="1400" b="1" dirty="0" err="1"/>
              <a:t>vida</a:t>
            </a:r>
            <a:endParaRPr lang="en-US" sz="1400" b="1" dirty="0"/>
          </a:p>
          <a:p>
            <a:r>
              <a:rPr lang="en-US" sz="1400" b="1" dirty="0"/>
              <a:t>- La </a:t>
            </a:r>
            <a:r>
              <a:rPr lang="en-US" sz="1400" b="1" dirty="0" err="1"/>
              <a:t>construcción</a:t>
            </a:r>
            <a:r>
              <a:rPr lang="en-US" sz="1400" b="1" dirty="0"/>
              <a:t> de la </a:t>
            </a:r>
            <a:r>
              <a:rPr lang="en-US" sz="1400" b="1" dirty="0" err="1"/>
              <a:t>realidad</a:t>
            </a:r>
            <a:endParaRPr lang="en-US" sz="1400" b="1" dirty="0"/>
          </a:p>
          <a:p>
            <a:r>
              <a:rPr lang="en-US" sz="1400" b="1" dirty="0"/>
              <a:t>- La </a:t>
            </a:r>
            <a:r>
              <a:rPr lang="en-US" sz="1400" b="1" dirty="0" err="1"/>
              <a:t>fe</a:t>
            </a:r>
            <a:r>
              <a:rPr lang="en-US" sz="1400" b="1" dirty="0"/>
              <a:t> o </a:t>
            </a:r>
            <a:r>
              <a:rPr lang="en-US" sz="1400" b="1" dirty="0" err="1"/>
              <a:t>falta</a:t>
            </a:r>
            <a:r>
              <a:rPr lang="en-US" sz="1400" b="1" dirty="0"/>
              <a:t> de </a:t>
            </a:r>
            <a:r>
              <a:rPr lang="en-US" sz="1400" b="1" dirty="0" err="1"/>
              <a:t>fe</a:t>
            </a:r>
            <a:endParaRPr lang="en-US" sz="1400" dirty="0"/>
          </a:p>
        </p:txBody>
      </p:sp>
      <p:pic>
        <p:nvPicPr>
          <p:cNvPr id="5" name="Picture 4">
            <a:extLst>
              <a:ext uri="{FF2B5EF4-FFF2-40B4-BE49-F238E27FC236}">
                <a16:creationId xmlns:a16="http://schemas.microsoft.com/office/drawing/2014/main" id="{8ADEB7C9-5B13-433B-A00B-9ECD41EC7566}"/>
              </a:ext>
            </a:extLst>
          </p:cNvPr>
          <p:cNvPicPr>
            <a:picLocks noChangeAspect="1"/>
          </p:cNvPicPr>
          <p:nvPr/>
        </p:nvPicPr>
        <p:blipFill>
          <a:blip r:embed="rId3"/>
          <a:stretch>
            <a:fillRect/>
          </a:stretch>
        </p:blipFill>
        <p:spPr>
          <a:xfrm>
            <a:off x="2184400" y="1663700"/>
            <a:ext cx="7823200" cy="5194300"/>
          </a:xfrm>
          <a:prstGeom prst="rect">
            <a:avLst/>
          </a:prstGeom>
        </p:spPr>
      </p:pic>
      <p:sp>
        <p:nvSpPr>
          <p:cNvPr id="7" name="TextBox 6">
            <a:extLst>
              <a:ext uri="{FF2B5EF4-FFF2-40B4-BE49-F238E27FC236}">
                <a16:creationId xmlns:a16="http://schemas.microsoft.com/office/drawing/2014/main" id="{5C62C974-19E9-4CA0-9E66-4532E53DA718}"/>
              </a:ext>
            </a:extLst>
          </p:cNvPr>
          <p:cNvSpPr txBox="1"/>
          <p:nvPr/>
        </p:nvSpPr>
        <p:spPr>
          <a:xfrm>
            <a:off x="143608" y="3429000"/>
            <a:ext cx="928459" cy="369332"/>
          </a:xfrm>
          <a:prstGeom prst="rect">
            <a:avLst/>
          </a:prstGeom>
          <a:noFill/>
        </p:spPr>
        <p:txBody>
          <a:bodyPr wrap="none" rtlCol="0">
            <a:spAutoFit/>
          </a:bodyPr>
          <a:lstStyle/>
          <a:p>
            <a:r>
              <a:rPr lang="es-419" dirty="0"/>
              <a:t>El lago</a:t>
            </a:r>
          </a:p>
        </p:txBody>
      </p:sp>
    </p:spTree>
    <p:extLst>
      <p:ext uri="{BB962C8B-B14F-4D97-AF65-F5344CB8AC3E}">
        <p14:creationId xmlns:p14="http://schemas.microsoft.com/office/powerpoint/2010/main" val="4237956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8A5698-FB10-44AB-9613-3AC742CA3A00}"/>
              </a:ext>
            </a:extLst>
          </p:cNvPr>
          <p:cNvSpPr/>
          <p:nvPr/>
        </p:nvSpPr>
        <p:spPr>
          <a:xfrm>
            <a:off x="0" y="1654276"/>
            <a:ext cx="12192000" cy="520372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099" y="1654276"/>
            <a:ext cx="7817801" cy="5203724"/>
          </a:xfrm>
          <a:prstGeom prst="rect">
            <a:avLst/>
          </a:prstGeom>
        </p:spPr>
      </p:pic>
      <p:sp>
        <p:nvSpPr>
          <p:cNvPr id="4" name="Subtitle 2">
            <a:extLst>
              <a:ext uri="{FF2B5EF4-FFF2-40B4-BE49-F238E27FC236}">
                <a16:creationId xmlns:a16="http://schemas.microsoft.com/office/drawing/2014/main" id="{88FACDEA-895F-4B2A-BA79-6F885621EC9F}"/>
              </a:ext>
            </a:extLst>
          </p:cNvPr>
          <p:cNvSpPr txBox="1">
            <a:spLocks/>
          </p:cNvSpPr>
          <p:nvPr/>
        </p:nvSpPr>
        <p:spPr>
          <a:xfrm>
            <a:off x="143608" y="70176"/>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1800" i="1" cap="none" dirty="0">
                <a:solidFill>
                  <a:schemeClr val="tx1"/>
                </a:solidFill>
              </a:rPr>
              <a:t>San Manuel Bueno, </a:t>
            </a:r>
            <a:r>
              <a:rPr lang="en-US" sz="1800" i="1" cap="none" dirty="0" err="1">
                <a:solidFill>
                  <a:schemeClr val="tx1"/>
                </a:solidFill>
              </a:rPr>
              <a:t>mártir</a:t>
            </a:r>
            <a:endParaRPr lang="en-US" sz="1800" i="1" cap="none" dirty="0">
              <a:solidFill>
                <a:schemeClr val="tx1"/>
              </a:solidFill>
            </a:endParaRPr>
          </a:p>
          <a:p>
            <a:r>
              <a:rPr lang="en-US" sz="1600" cap="none" dirty="0">
                <a:solidFill>
                  <a:schemeClr val="tx1"/>
                </a:solidFill>
              </a:rPr>
              <a:t>Miguel de Unamuno</a:t>
            </a:r>
          </a:p>
        </p:txBody>
      </p:sp>
      <p:sp>
        <p:nvSpPr>
          <p:cNvPr id="5" name="TextBox 4">
            <a:extLst>
              <a:ext uri="{FF2B5EF4-FFF2-40B4-BE49-F238E27FC236}">
                <a16:creationId xmlns:a16="http://schemas.microsoft.com/office/drawing/2014/main" id="{EE7B72B8-958C-4515-B411-FA82424C6B45}"/>
              </a:ext>
            </a:extLst>
          </p:cNvPr>
          <p:cNvSpPr txBox="1"/>
          <p:nvPr/>
        </p:nvSpPr>
        <p:spPr>
          <a:xfrm>
            <a:off x="10564631" y="6550223"/>
            <a:ext cx="1627369" cy="307777"/>
          </a:xfrm>
          <a:prstGeom prst="rect">
            <a:avLst/>
          </a:prstGeom>
          <a:solidFill>
            <a:schemeClr val="tx1"/>
          </a:solidFill>
        </p:spPr>
        <p:txBody>
          <a:bodyPr wrap="none" rtlCol="0">
            <a:spAutoFit/>
          </a:bodyPr>
          <a:lstStyle/>
          <a:p>
            <a:r>
              <a:rPr lang="es-419" sz="1400" dirty="0">
                <a:solidFill>
                  <a:srgbClr val="00B0F0"/>
                </a:solidFill>
              </a:rPr>
              <a:t>Generación del ‘98</a:t>
            </a:r>
          </a:p>
        </p:txBody>
      </p:sp>
      <p:sp>
        <p:nvSpPr>
          <p:cNvPr id="6" name="Title 1">
            <a:extLst>
              <a:ext uri="{FF2B5EF4-FFF2-40B4-BE49-F238E27FC236}">
                <a16:creationId xmlns:a16="http://schemas.microsoft.com/office/drawing/2014/main" id="{687B553F-7B3D-429C-A388-5C9D1118F2A1}"/>
              </a:ext>
            </a:extLst>
          </p:cNvPr>
          <p:cNvSpPr txBox="1">
            <a:spLocks/>
          </p:cNvSpPr>
          <p:nvPr/>
        </p:nvSpPr>
        <p:spPr>
          <a:xfrm>
            <a:off x="7696305" y="49367"/>
            <a:ext cx="4617190" cy="1409694"/>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u="sng" dirty="0"/>
              <a:t>La </a:t>
            </a:r>
            <a:r>
              <a:rPr lang="en-US" sz="1400" b="1" u="sng" dirty="0" err="1"/>
              <a:t>dualidad</a:t>
            </a:r>
            <a:r>
              <a:rPr lang="en-US" sz="1400" b="1" u="sng" dirty="0"/>
              <a:t> del </a:t>
            </a:r>
            <a:r>
              <a:rPr lang="en-US" sz="1400" b="1" u="sng" dirty="0" err="1"/>
              <a:t>ser</a:t>
            </a:r>
            <a:r>
              <a:rPr lang="en-US" sz="1400" b="1" u="sng" dirty="0"/>
              <a:t> y el enigma de la </a:t>
            </a:r>
            <a:r>
              <a:rPr lang="en-US" sz="1400" b="1" u="sng" dirty="0" err="1"/>
              <a:t>existencia</a:t>
            </a:r>
            <a:endParaRPr lang="en-US" sz="1400" b="1" u="sng" dirty="0"/>
          </a:p>
          <a:p>
            <a:br>
              <a:rPr lang="en-US" sz="1400" b="1" u="sng" dirty="0"/>
            </a:br>
            <a:r>
              <a:rPr lang="en-US" sz="1400" b="1" dirty="0"/>
              <a:t>- Las </a:t>
            </a:r>
            <a:r>
              <a:rPr lang="en-US" sz="1400" b="1" dirty="0" err="1"/>
              <a:t>sociedades</a:t>
            </a:r>
            <a:r>
              <a:rPr lang="en-US" sz="1400" b="1" dirty="0"/>
              <a:t> </a:t>
            </a:r>
            <a:r>
              <a:rPr lang="en-US" sz="1400" b="1" dirty="0" err="1"/>
              <a:t>en</a:t>
            </a:r>
            <a:r>
              <a:rPr lang="en-US" sz="1400" b="1" dirty="0"/>
              <a:t> </a:t>
            </a:r>
            <a:r>
              <a:rPr lang="en-US" sz="1400" b="1" dirty="0" err="1"/>
              <a:t>contacto</a:t>
            </a:r>
            <a:br>
              <a:rPr lang="en-US" sz="1400" b="1" dirty="0"/>
            </a:br>
            <a:r>
              <a:rPr lang="en-US" sz="1400" b="1" dirty="0"/>
              <a:t>- El </a:t>
            </a:r>
            <a:r>
              <a:rPr lang="en-US" sz="1400" b="1" dirty="0" err="1"/>
              <a:t>cansacio</a:t>
            </a:r>
            <a:r>
              <a:rPr lang="en-US" sz="1400" b="1" dirty="0"/>
              <a:t> de la </a:t>
            </a:r>
            <a:r>
              <a:rPr lang="en-US" sz="1400" b="1" dirty="0" err="1"/>
              <a:t>vida</a:t>
            </a:r>
            <a:endParaRPr lang="en-US" sz="1400" b="1" dirty="0"/>
          </a:p>
          <a:p>
            <a:r>
              <a:rPr lang="en-US" sz="1400" b="1" dirty="0"/>
              <a:t>- La </a:t>
            </a:r>
            <a:r>
              <a:rPr lang="en-US" sz="1400" b="1" dirty="0" err="1"/>
              <a:t>construcción</a:t>
            </a:r>
            <a:r>
              <a:rPr lang="en-US" sz="1400" b="1" dirty="0"/>
              <a:t> de la </a:t>
            </a:r>
            <a:r>
              <a:rPr lang="en-US" sz="1400" b="1" dirty="0" err="1"/>
              <a:t>realidad</a:t>
            </a:r>
            <a:endParaRPr lang="en-US" sz="1400" b="1" dirty="0"/>
          </a:p>
          <a:p>
            <a:r>
              <a:rPr lang="en-US" sz="1400" b="1" dirty="0"/>
              <a:t>- La </a:t>
            </a:r>
            <a:r>
              <a:rPr lang="en-US" sz="1400" b="1" dirty="0" err="1"/>
              <a:t>fe</a:t>
            </a:r>
            <a:r>
              <a:rPr lang="en-US" sz="1400" b="1" dirty="0"/>
              <a:t> o </a:t>
            </a:r>
            <a:r>
              <a:rPr lang="en-US" sz="1400" b="1" dirty="0" err="1"/>
              <a:t>falta</a:t>
            </a:r>
            <a:r>
              <a:rPr lang="en-US" sz="1400" b="1" dirty="0"/>
              <a:t> de </a:t>
            </a:r>
            <a:r>
              <a:rPr lang="en-US" sz="1400" b="1" dirty="0" err="1"/>
              <a:t>fe</a:t>
            </a:r>
            <a:endParaRPr lang="en-US" sz="1400" dirty="0"/>
          </a:p>
        </p:txBody>
      </p:sp>
      <p:sp>
        <p:nvSpPr>
          <p:cNvPr id="7" name="TextBox 6">
            <a:extLst>
              <a:ext uri="{FF2B5EF4-FFF2-40B4-BE49-F238E27FC236}">
                <a16:creationId xmlns:a16="http://schemas.microsoft.com/office/drawing/2014/main" id="{128956A4-7FC4-472C-8900-469D9E6A30B2}"/>
              </a:ext>
            </a:extLst>
          </p:cNvPr>
          <p:cNvSpPr txBox="1"/>
          <p:nvPr/>
        </p:nvSpPr>
        <p:spPr>
          <a:xfrm>
            <a:off x="0" y="1165136"/>
            <a:ext cx="2560316" cy="369332"/>
          </a:xfrm>
          <a:prstGeom prst="rect">
            <a:avLst/>
          </a:prstGeom>
          <a:noFill/>
        </p:spPr>
        <p:txBody>
          <a:bodyPr wrap="none" rtlCol="0">
            <a:spAutoFit/>
          </a:bodyPr>
          <a:lstStyle/>
          <a:p>
            <a:r>
              <a:rPr lang="es-419" dirty="0"/>
              <a:t>Valverde de Lucerna</a:t>
            </a:r>
          </a:p>
        </p:txBody>
      </p:sp>
    </p:spTree>
    <p:extLst>
      <p:ext uri="{BB962C8B-B14F-4D97-AF65-F5344CB8AC3E}">
        <p14:creationId xmlns:p14="http://schemas.microsoft.com/office/powerpoint/2010/main" val="2486389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605DBA-B4A5-486D-90DF-8A7E3FB40356}"/>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TextBox 2"/>
          <p:cNvSpPr txBox="1"/>
          <p:nvPr/>
        </p:nvSpPr>
        <p:spPr>
          <a:xfrm>
            <a:off x="431125" y="2113738"/>
            <a:ext cx="11760875" cy="4708981"/>
          </a:xfrm>
          <a:prstGeom prst="rect">
            <a:avLst/>
          </a:prstGeom>
          <a:noFill/>
        </p:spPr>
        <p:txBody>
          <a:bodyPr wrap="square" rtlCol="0">
            <a:spAutoFit/>
          </a:bodyPr>
          <a:lstStyle/>
          <a:p>
            <a:r>
              <a:rPr lang="es-ES_tradnl" sz="2000" dirty="0" err="1"/>
              <a:t>Pgs</a:t>
            </a:r>
            <a:r>
              <a:rPr lang="es-ES_tradnl" sz="2000" dirty="0"/>
              <a:t>. 436-443</a:t>
            </a:r>
          </a:p>
          <a:p>
            <a:endParaRPr lang="es-ES_tradnl" sz="2000" dirty="0"/>
          </a:p>
          <a:p>
            <a:r>
              <a:rPr lang="es-ES_tradnl" sz="2000" dirty="0"/>
              <a:t>1. Explica la relación entre Ángela, don Manuel y Lázaro. </a:t>
            </a:r>
          </a:p>
          <a:p>
            <a:endParaRPr lang="es-ES_tradnl" sz="2000" dirty="0"/>
          </a:p>
          <a:p>
            <a:r>
              <a:rPr lang="es-ES_tradnl" sz="2000" dirty="0"/>
              <a:t>2. ¿Cuál es el gran secreto que tiene don Manuel?</a:t>
            </a:r>
          </a:p>
          <a:p>
            <a:endParaRPr lang="es-ES_tradnl" sz="2000" dirty="0"/>
          </a:p>
          <a:p>
            <a:r>
              <a:rPr lang="es-ES_tradnl" sz="2000" dirty="0"/>
              <a:t>3. ¿Qué dice Lázaro y don Manuel acerca de la verdad? ¿Con quién estás de acuerdo?</a:t>
            </a:r>
          </a:p>
          <a:p>
            <a:endParaRPr lang="es-ES_tradnl" sz="2000" dirty="0"/>
          </a:p>
          <a:p>
            <a:r>
              <a:rPr lang="es-ES_tradnl" sz="2000" dirty="0"/>
              <a:t>4. ¿Cuál crees que sea el significado de </a:t>
            </a:r>
            <a:r>
              <a:rPr lang="es-ES_tradnl" sz="2000" dirty="0" err="1"/>
              <a:t>Blasillo</a:t>
            </a:r>
            <a:r>
              <a:rPr lang="es-ES_tradnl" sz="2000" dirty="0"/>
              <a:t> el bobo y lo que dice?</a:t>
            </a:r>
          </a:p>
          <a:p>
            <a:endParaRPr lang="es-ES_tradnl" sz="2000" dirty="0"/>
          </a:p>
          <a:p>
            <a:r>
              <a:rPr lang="es-ES_tradnl" sz="2000" dirty="0"/>
              <a:t>5. Explica la siguiente cita: </a:t>
            </a:r>
          </a:p>
          <a:p>
            <a:endParaRPr lang="es-ES_tradnl" sz="2000" dirty="0"/>
          </a:p>
          <a:p>
            <a:r>
              <a:rPr lang="es-ES_tradnl" sz="2000" dirty="0"/>
              <a:t>“Pero tú, Angelina, ¿tú crees como a los diez años, ¿no es así? ¿Tú crees?”</a:t>
            </a:r>
          </a:p>
          <a:p>
            <a:r>
              <a:rPr lang="es-ES_tradnl" sz="2000" dirty="0"/>
              <a:t>	</a:t>
            </a:r>
          </a:p>
          <a:p>
            <a:r>
              <a:rPr lang="es-ES_tradnl" sz="2000" dirty="0"/>
              <a:t>	</a:t>
            </a:r>
            <a:endParaRPr lang="en-US" sz="2800" dirty="0"/>
          </a:p>
        </p:txBody>
      </p:sp>
      <p:sp>
        <p:nvSpPr>
          <p:cNvPr id="7" name="Title 1"/>
          <p:cNvSpPr txBox="1">
            <a:spLocks/>
          </p:cNvSpPr>
          <p:nvPr/>
        </p:nvSpPr>
        <p:spPr>
          <a:xfrm>
            <a:off x="7778010" y="113556"/>
            <a:ext cx="4596870" cy="1409694"/>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u="sng" dirty="0"/>
              <a:t>La dualidad del </a:t>
            </a:r>
            <a:r>
              <a:rPr lang="en-US" sz="1400" b="1" u="sng" dirty="0" err="1"/>
              <a:t>ser</a:t>
            </a:r>
            <a:r>
              <a:rPr lang="en-US" sz="1400" b="1" u="sng" dirty="0"/>
              <a:t> y el enigma de la </a:t>
            </a:r>
            <a:r>
              <a:rPr lang="en-US" sz="1400" b="1" u="sng" dirty="0" err="1"/>
              <a:t>existencia</a:t>
            </a:r>
            <a:endParaRPr lang="en-US" sz="1400" b="1" u="sng" dirty="0"/>
          </a:p>
          <a:p>
            <a:br>
              <a:rPr lang="en-US" sz="1400" b="1" u="sng" dirty="0"/>
            </a:br>
            <a:r>
              <a:rPr lang="en-US" sz="1400" b="1" dirty="0"/>
              <a:t>- Las </a:t>
            </a:r>
            <a:r>
              <a:rPr lang="en-US" sz="1400" b="1" dirty="0" err="1"/>
              <a:t>sociedades</a:t>
            </a:r>
            <a:r>
              <a:rPr lang="en-US" sz="1400" b="1" dirty="0"/>
              <a:t> </a:t>
            </a:r>
            <a:r>
              <a:rPr lang="en-US" sz="1400" b="1" dirty="0" err="1"/>
              <a:t>en</a:t>
            </a:r>
            <a:r>
              <a:rPr lang="en-US" sz="1400" b="1" dirty="0"/>
              <a:t> </a:t>
            </a:r>
            <a:r>
              <a:rPr lang="en-US" sz="1400" b="1" dirty="0" err="1"/>
              <a:t>contacto</a:t>
            </a:r>
            <a:br>
              <a:rPr lang="en-US" sz="1400" b="1" dirty="0"/>
            </a:br>
            <a:r>
              <a:rPr lang="en-US" sz="1400" b="1" dirty="0"/>
              <a:t>- El </a:t>
            </a:r>
            <a:r>
              <a:rPr lang="en-US" sz="1400" b="1" dirty="0" err="1"/>
              <a:t>cansacio</a:t>
            </a:r>
            <a:r>
              <a:rPr lang="en-US" sz="1400" b="1" dirty="0"/>
              <a:t> de la </a:t>
            </a:r>
            <a:r>
              <a:rPr lang="en-US" sz="1400" b="1" dirty="0" err="1"/>
              <a:t>vida</a:t>
            </a:r>
            <a:endParaRPr lang="en-US" sz="1400" b="1" dirty="0"/>
          </a:p>
          <a:p>
            <a:r>
              <a:rPr lang="en-US" sz="1400" b="1" dirty="0"/>
              <a:t>- La </a:t>
            </a:r>
            <a:r>
              <a:rPr lang="en-US" sz="1400" b="1" dirty="0" err="1"/>
              <a:t>construcción</a:t>
            </a:r>
            <a:r>
              <a:rPr lang="en-US" sz="1400" b="1" dirty="0"/>
              <a:t> de la </a:t>
            </a:r>
            <a:r>
              <a:rPr lang="en-US" sz="1400" b="1" dirty="0" err="1"/>
              <a:t>realidad</a:t>
            </a:r>
            <a:endParaRPr lang="en-US" sz="1400" b="1" dirty="0"/>
          </a:p>
          <a:p>
            <a:r>
              <a:rPr lang="en-US" sz="1400" b="1" dirty="0"/>
              <a:t>- La </a:t>
            </a:r>
            <a:r>
              <a:rPr lang="en-US" sz="1400" b="1" dirty="0" err="1"/>
              <a:t>fe</a:t>
            </a:r>
            <a:r>
              <a:rPr lang="en-US" sz="1400" b="1" dirty="0"/>
              <a:t> o </a:t>
            </a:r>
            <a:r>
              <a:rPr lang="en-US" sz="1400" b="1" dirty="0" err="1"/>
              <a:t>falta</a:t>
            </a:r>
            <a:r>
              <a:rPr lang="en-US" sz="1400" b="1" dirty="0"/>
              <a:t> de </a:t>
            </a:r>
            <a:r>
              <a:rPr lang="en-US" sz="1400" b="1" dirty="0" err="1"/>
              <a:t>fe</a:t>
            </a:r>
            <a:endParaRPr lang="en-US" sz="1400" dirty="0"/>
          </a:p>
        </p:txBody>
      </p:sp>
      <p:sp>
        <p:nvSpPr>
          <p:cNvPr id="6" name="Subtitle 2">
            <a:extLst>
              <a:ext uri="{FF2B5EF4-FFF2-40B4-BE49-F238E27FC236}">
                <a16:creationId xmlns:a16="http://schemas.microsoft.com/office/drawing/2014/main" id="{BE0BF68E-2D04-4605-AA19-AAA1760D650F}"/>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a:solidFill>
                  <a:schemeClr val="tx1"/>
                </a:solidFill>
              </a:rPr>
              <a:t>San Manuel Bueno, </a:t>
            </a:r>
            <a:r>
              <a:rPr lang="en-US" sz="2400" i="1" cap="none" dirty="0" err="1">
                <a:solidFill>
                  <a:schemeClr val="tx1"/>
                </a:solidFill>
              </a:rPr>
              <a:t>mártir</a:t>
            </a:r>
            <a:endParaRPr lang="en-US" sz="2400" i="1" cap="none" dirty="0">
              <a:solidFill>
                <a:schemeClr val="tx1"/>
              </a:solidFill>
            </a:endParaRPr>
          </a:p>
          <a:p>
            <a:r>
              <a:rPr lang="en-US" sz="1600" cap="none" dirty="0">
                <a:solidFill>
                  <a:schemeClr val="tx1"/>
                </a:solidFill>
              </a:rPr>
              <a:t>Miguel de Unamuno</a:t>
            </a:r>
          </a:p>
        </p:txBody>
      </p:sp>
      <p:sp>
        <p:nvSpPr>
          <p:cNvPr id="5" name="TextBox 4">
            <a:extLst>
              <a:ext uri="{FF2B5EF4-FFF2-40B4-BE49-F238E27FC236}">
                <a16:creationId xmlns:a16="http://schemas.microsoft.com/office/drawing/2014/main" id="{66A7632B-3CBE-4EF3-B82D-093F42055084}"/>
              </a:ext>
            </a:extLst>
          </p:cNvPr>
          <p:cNvSpPr txBox="1"/>
          <p:nvPr/>
        </p:nvSpPr>
        <p:spPr>
          <a:xfrm>
            <a:off x="10152659"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Tree>
    <p:extLst>
      <p:ext uri="{BB962C8B-B14F-4D97-AF65-F5344CB8AC3E}">
        <p14:creationId xmlns:p14="http://schemas.microsoft.com/office/powerpoint/2010/main" val="3183303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F30F834-B4C9-448F-861E-1EA6CC00A4D4}"/>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TextBox 2"/>
          <p:cNvSpPr txBox="1"/>
          <p:nvPr/>
        </p:nvSpPr>
        <p:spPr>
          <a:xfrm>
            <a:off x="269904" y="2079286"/>
            <a:ext cx="11419742" cy="4647426"/>
          </a:xfrm>
          <a:prstGeom prst="rect">
            <a:avLst/>
          </a:prstGeom>
          <a:noFill/>
        </p:spPr>
        <p:txBody>
          <a:bodyPr wrap="square" rtlCol="0">
            <a:spAutoFit/>
          </a:bodyPr>
          <a:lstStyle/>
          <a:p>
            <a:r>
              <a:rPr lang="es-ES_tradnl" sz="1600" dirty="0" err="1"/>
              <a:t>Pgs</a:t>
            </a:r>
            <a:r>
              <a:rPr lang="es-ES_tradnl" sz="1600" dirty="0"/>
              <a:t>. 444-453</a:t>
            </a:r>
          </a:p>
          <a:p>
            <a:endParaRPr lang="es-ES_tradnl" sz="1600" dirty="0"/>
          </a:p>
          <a:p>
            <a:r>
              <a:rPr lang="es-ES_tradnl" sz="1600" dirty="0"/>
              <a:t>1. ¿De qué manera es don Manuel como el lago y la villa que se encuentra en el fondo de este?</a:t>
            </a:r>
          </a:p>
          <a:p>
            <a:endParaRPr lang="es-ES_tradnl" sz="1600" dirty="0"/>
          </a:p>
          <a:p>
            <a:r>
              <a:rPr lang="es-ES_tradnl" sz="1600" dirty="0"/>
              <a:t>2. ¿Qué dice don Manuel acerca del papel de la religión en los conflictos económicos y políticos? De los pobres y los ricos? ¿Estás de acuerdo con don Manuel?</a:t>
            </a:r>
          </a:p>
          <a:p>
            <a:endParaRPr lang="es-ES_tradnl" sz="1600" dirty="0"/>
          </a:p>
          <a:p>
            <a:r>
              <a:rPr lang="es-ES_tradnl" sz="1600" dirty="0"/>
              <a:t>3. ¿Qué es lo que cree don Manuel acerca de los santos (incluyendo el mayor)?</a:t>
            </a:r>
          </a:p>
          <a:p>
            <a:endParaRPr lang="es-ES_tradnl" sz="1600" dirty="0"/>
          </a:p>
          <a:p>
            <a:r>
              <a:rPr lang="es-ES_tradnl" sz="1600" dirty="0"/>
              <a:t>4. Explica las siguientes citas: </a:t>
            </a:r>
          </a:p>
          <a:p>
            <a:endParaRPr lang="es-ES_tradnl" sz="1600" dirty="0"/>
          </a:p>
          <a:p>
            <a:r>
              <a:rPr lang="es-ES_tradnl" sz="1600" dirty="0"/>
              <a:t>“…creo que don Manuel Bueno….creyéndolo en una desolación activa y </a:t>
            </a:r>
            <a:r>
              <a:rPr lang="es-ES_tradnl" sz="1600" dirty="0" err="1"/>
              <a:t>resiganda</a:t>
            </a:r>
            <a:r>
              <a:rPr lang="es-ES_tradnl" sz="1600" dirty="0"/>
              <a:t>.” (pg. 451/línea 774)</a:t>
            </a:r>
          </a:p>
          <a:p>
            <a:endParaRPr lang="es-ES_tradnl" sz="1600" dirty="0"/>
          </a:p>
          <a:p>
            <a:r>
              <a:rPr lang="es-ES_tradnl" sz="1600" dirty="0"/>
              <a:t>“Pero ¿por qué?....¿Y yo, creo?” (pg. 451/línea 779)</a:t>
            </a:r>
          </a:p>
          <a:p>
            <a:endParaRPr lang="es-ES_tradnl" sz="1600" dirty="0"/>
          </a:p>
          <a:p>
            <a:r>
              <a:rPr lang="es-ES_tradnl" sz="1600" dirty="0"/>
              <a:t>5. ¿Quién empieza a hablar en la pg. 452, línea 811? ¿Qué significa para ti? ¿Cómo te hace sentir?</a:t>
            </a:r>
          </a:p>
          <a:p>
            <a:r>
              <a:rPr lang="es-ES_tradnl" sz="2000" dirty="0"/>
              <a:t>	</a:t>
            </a:r>
          </a:p>
          <a:p>
            <a:r>
              <a:rPr lang="es-ES_tradnl" sz="2000" dirty="0"/>
              <a:t>	</a:t>
            </a:r>
            <a:endParaRPr lang="en-US" sz="2800" dirty="0"/>
          </a:p>
        </p:txBody>
      </p:sp>
      <p:sp>
        <p:nvSpPr>
          <p:cNvPr id="7" name="Title 1"/>
          <p:cNvSpPr txBox="1">
            <a:spLocks/>
          </p:cNvSpPr>
          <p:nvPr/>
        </p:nvSpPr>
        <p:spPr>
          <a:xfrm>
            <a:off x="7855740" y="-270315"/>
            <a:ext cx="5297910" cy="1805934"/>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u="sng" dirty="0"/>
              <a:t>La dualidad del </a:t>
            </a:r>
            <a:r>
              <a:rPr lang="en-US" sz="1600" b="1" u="sng" dirty="0" err="1"/>
              <a:t>ser</a:t>
            </a:r>
            <a:r>
              <a:rPr lang="en-US" sz="1600" b="1" u="sng" dirty="0"/>
              <a:t> y el enigma de la </a:t>
            </a:r>
            <a:r>
              <a:rPr lang="en-US" sz="1600" b="1" u="sng" dirty="0" err="1"/>
              <a:t>existencia</a:t>
            </a:r>
            <a:endParaRPr lang="en-US" sz="1600" b="1" u="sng" dirty="0"/>
          </a:p>
          <a:p>
            <a:br>
              <a:rPr lang="en-US" sz="1600" b="1" u="sng" dirty="0"/>
            </a:br>
            <a:r>
              <a:rPr lang="en-US" sz="1600" b="1" dirty="0"/>
              <a:t>- Las </a:t>
            </a:r>
            <a:r>
              <a:rPr lang="en-US" sz="1600" b="1" dirty="0" err="1"/>
              <a:t>sociedades</a:t>
            </a:r>
            <a:r>
              <a:rPr lang="en-US" sz="1600" b="1" dirty="0"/>
              <a:t> </a:t>
            </a:r>
            <a:r>
              <a:rPr lang="en-US" sz="1600" b="1" dirty="0" err="1"/>
              <a:t>en</a:t>
            </a:r>
            <a:r>
              <a:rPr lang="en-US" sz="1600" b="1" dirty="0"/>
              <a:t> </a:t>
            </a:r>
            <a:r>
              <a:rPr lang="en-US" sz="1600" b="1" dirty="0" err="1"/>
              <a:t>contacto</a:t>
            </a:r>
            <a:br>
              <a:rPr lang="en-US" sz="1600" b="1" dirty="0"/>
            </a:br>
            <a:r>
              <a:rPr lang="en-US" sz="1600" b="1" dirty="0"/>
              <a:t>- El </a:t>
            </a:r>
            <a:r>
              <a:rPr lang="en-US" sz="1600" b="1" dirty="0" err="1"/>
              <a:t>cansacio</a:t>
            </a:r>
            <a:r>
              <a:rPr lang="en-US" sz="1600" b="1" dirty="0"/>
              <a:t> de la </a:t>
            </a:r>
            <a:r>
              <a:rPr lang="en-US" sz="1600" b="1" dirty="0" err="1"/>
              <a:t>vida</a:t>
            </a:r>
            <a:endParaRPr lang="en-US" sz="1600" b="1" dirty="0"/>
          </a:p>
          <a:p>
            <a:r>
              <a:rPr lang="en-US" sz="1600" b="1" dirty="0"/>
              <a:t>- La </a:t>
            </a:r>
            <a:r>
              <a:rPr lang="en-US" sz="1600" b="1" dirty="0" err="1"/>
              <a:t>construcción</a:t>
            </a:r>
            <a:r>
              <a:rPr lang="en-US" sz="1600" b="1" dirty="0"/>
              <a:t> de la </a:t>
            </a:r>
            <a:r>
              <a:rPr lang="en-US" sz="1600" b="1" dirty="0" err="1"/>
              <a:t>realidad</a:t>
            </a:r>
            <a:endParaRPr lang="en-US" sz="1600" b="1" dirty="0"/>
          </a:p>
          <a:p>
            <a:r>
              <a:rPr lang="en-US" sz="1600" b="1" dirty="0"/>
              <a:t>- La </a:t>
            </a:r>
            <a:r>
              <a:rPr lang="en-US" sz="1600" b="1" dirty="0" err="1"/>
              <a:t>fe</a:t>
            </a:r>
            <a:r>
              <a:rPr lang="en-US" sz="1600" b="1" dirty="0"/>
              <a:t> o </a:t>
            </a:r>
            <a:r>
              <a:rPr lang="en-US" sz="1600" b="1" dirty="0" err="1"/>
              <a:t>falta</a:t>
            </a:r>
            <a:r>
              <a:rPr lang="en-US" sz="1600" b="1" dirty="0"/>
              <a:t> de </a:t>
            </a:r>
            <a:r>
              <a:rPr lang="en-US" sz="1600" b="1" dirty="0" err="1"/>
              <a:t>fe</a:t>
            </a:r>
            <a:endParaRPr lang="en-US" sz="1600" dirty="0"/>
          </a:p>
        </p:txBody>
      </p:sp>
      <p:sp>
        <p:nvSpPr>
          <p:cNvPr id="6" name="Subtitle 2">
            <a:extLst>
              <a:ext uri="{FF2B5EF4-FFF2-40B4-BE49-F238E27FC236}">
                <a16:creationId xmlns:a16="http://schemas.microsoft.com/office/drawing/2014/main" id="{C4594D8C-C837-4BB7-81ED-5B26A27C8D29}"/>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a:solidFill>
                  <a:schemeClr val="tx1"/>
                </a:solidFill>
              </a:rPr>
              <a:t>San Manuel Bueno, </a:t>
            </a:r>
            <a:r>
              <a:rPr lang="en-US" sz="2400" i="1" cap="none" dirty="0" err="1">
                <a:solidFill>
                  <a:schemeClr val="tx1"/>
                </a:solidFill>
              </a:rPr>
              <a:t>mártir</a:t>
            </a:r>
            <a:endParaRPr lang="en-US" sz="2400" i="1" cap="none" dirty="0">
              <a:solidFill>
                <a:schemeClr val="tx1"/>
              </a:solidFill>
            </a:endParaRPr>
          </a:p>
          <a:p>
            <a:r>
              <a:rPr lang="en-US" sz="1600" cap="none" dirty="0">
                <a:solidFill>
                  <a:schemeClr val="tx1"/>
                </a:solidFill>
              </a:rPr>
              <a:t>Miguel de Unamuno</a:t>
            </a:r>
          </a:p>
        </p:txBody>
      </p:sp>
      <p:sp>
        <p:nvSpPr>
          <p:cNvPr id="5" name="TextBox 4">
            <a:extLst>
              <a:ext uri="{FF2B5EF4-FFF2-40B4-BE49-F238E27FC236}">
                <a16:creationId xmlns:a16="http://schemas.microsoft.com/office/drawing/2014/main" id="{DE7100B1-0202-4A94-B8BF-76F900A75FCB}"/>
              </a:ext>
            </a:extLst>
          </p:cNvPr>
          <p:cNvSpPr txBox="1"/>
          <p:nvPr/>
        </p:nvSpPr>
        <p:spPr>
          <a:xfrm>
            <a:off x="10152659"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Tree>
    <p:extLst>
      <p:ext uri="{BB962C8B-B14F-4D97-AF65-F5344CB8AC3E}">
        <p14:creationId xmlns:p14="http://schemas.microsoft.com/office/powerpoint/2010/main" val="537268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4F35F-C023-4EBC-B5A2-163EB555ED90}"/>
              </a:ext>
            </a:extLst>
          </p:cNvPr>
          <p:cNvSpPr/>
          <p:nvPr/>
        </p:nvSpPr>
        <p:spPr>
          <a:xfrm>
            <a:off x="0" y="2093205"/>
            <a:ext cx="12192000" cy="476479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TextBox 2"/>
          <p:cNvSpPr txBox="1"/>
          <p:nvPr/>
        </p:nvSpPr>
        <p:spPr>
          <a:xfrm>
            <a:off x="278115" y="3292730"/>
            <a:ext cx="11635770" cy="2677656"/>
          </a:xfrm>
          <a:prstGeom prst="rect">
            <a:avLst/>
          </a:prstGeom>
          <a:noFill/>
        </p:spPr>
        <p:txBody>
          <a:bodyPr wrap="square" rtlCol="0">
            <a:spAutoFit/>
          </a:bodyPr>
          <a:lstStyle/>
          <a:p>
            <a:r>
              <a:rPr lang="es-ES_tradnl" sz="2800" dirty="0"/>
              <a:t>Referencias Bíblicas:</a:t>
            </a:r>
          </a:p>
          <a:p>
            <a:endParaRPr lang="es-ES_tradnl" sz="2800" dirty="0"/>
          </a:p>
          <a:p>
            <a:r>
              <a:rPr lang="es-ES_tradnl" sz="2800" dirty="0"/>
              <a:t>En los trabajos de Unamuno se encuentran comúnmente </a:t>
            </a:r>
            <a:r>
              <a:rPr lang="es-ES_tradnl" sz="2800" dirty="0" err="1"/>
              <a:t>referenciasbíblicas</a:t>
            </a:r>
            <a:r>
              <a:rPr lang="es-ES_tradnl" sz="2800" dirty="0"/>
              <a:t>. En esta novela es obvio que don Manuel aparece como Jesucristo.</a:t>
            </a:r>
          </a:p>
          <a:p>
            <a:endParaRPr lang="es-ES_tradnl" sz="2800" dirty="0"/>
          </a:p>
          <a:p>
            <a:pPr marL="342900" indent="-342900">
              <a:buFont typeface="Arial" panose="020B0604020202020204" pitchFamily="34" charset="0"/>
              <a:buChar char="•"/>
            </a:pPr>
            <a:r>
              <a:rPr lang="es-ES_tradnl" sz="2800" dirty="0"/>
              <a:t>¿Qué otras referencias bíblicas puedes identificar en la novela?</a:t>
            </a:r>
          </a:p>
        </p:txBody>
      </p:sp>
      <p:sp>
        <p:nvSpPr>
          <p:cNvPr id="7" name="Title 1"/>
          <p:cNvSpPr txBox="1">
            <a:spLocks/>
          </p:cNvSpPr>
          <p:nvPr/>
        </p:nvSpPr>
        <p:spPr>
          <a:xfrm>
            <a:off x="7086924" y="0"/>
            <a:ext cx="5206470" cy="1706880"/>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u="sng" dirty="0"/>
              <a:t>La </a:t>
            </a:r>
            <a:r>
              <a:rPr lang="en-US" sz="1600" b="1" u="sng" dirty="0" err="1"/>
              <a:t>dualidad</a:t>
            </a:r>
            <a:r>
              <a:rPr lang="en-US" sz="1600" b="1" u="sng" dirty="0"/>
              <a:t> del </a:t>
            </a:r>
            <a:r>
              <a:rPr lang="en-US" sz="1600" b="1" u="sng" dirty="0" err="1"/>
              <a:t>ser</a:t>
            </a:r>
            <a:r>
              <a:rPr lang="en-US" sz="1600" b="1" u="sng" dirty="0"/>
              <a:t> y el enigma de la </a:t>
            </a:r>
            <a:r>
              <a:rPr lang="en-US" sz="1600" b="1" u="sng" dirty="0" err="1"/>
              <a:t>existencia</a:t>
            </a:r>
            <a:endParaRPr lang="en-US" sz="1600" b="1" u="sng" dirty="0"/>
          </a:p>
          <a:p>
            <a:br>
              <a:rPr lang="en-US" sz="1600" b="1" u="sng" dirty="0"/>
            </a:br>
            <a:r>
              <a:rPr lang="en-US" sz="1600" b="1" dirty="0"/>
              <a:t>- Las </a:t>
            </a:r>
            <a:r>
              <a:rPr lang="en-US" sz="1600" b="1" dirty="0" err="1"/>
              <a:t>sociedades</a:t>
            </a:r>
            <a:r>
              <a:rPr lang="en-US" sz="1600" b="1" dirty="0"/>
              <a:t> </a:t>
            </a:r>
            <a:r>
              <a:rPr lang="en-US" sz="1600" b="1" dirty="0" err="1"/>
              <a:t>en</a:t>
            </a:r>
            <a:r>
              <a:rPr lang="en-US" sz="1600" b="1" dirty="0"/>
              <a:t> </a:t>
            </a:r>
            <a:r>
              <a:rPr lang="en-US" sz="1600" b="1" dirty="0" err="1"/>
              <a:t>contacto</a:t>
            </a:r>
            <a:br>
              <a:rPr lang="en-US" sz="1600" b="1" dirty="0"/>
            </a:br>
            <a:r>
              <a:rPr lang="en-US" sz="1600" b="1" dirty="0"/>
              <a:t>- El </a:t>
            </a:r>
            <a:r>
              <a:rPr lang="en-US" sz="1600" b="1" dirty="0" err="1"/>
              <a:t>cansacio</a:t>
            </a:r>
            <a:r>
              <a:rPr lang="en-US" sz="1600" b="1" dirty="0"/>
              <a:t> de la </a:t>
            </a:r>
            <a:r>
              <a:rPr lang="en-US" sz="1600" b="1" dirty="0" err="1"/>
              <a:t>vida</a:t>
            </a:r>
            <a:endParaRPr lang="en-US" sz="1600" b="1" dirty="0"/>
          </a:p>
          <a:p>
            <a:r>
              <a:rPr lang="en-US" sz="1600" b="1" dirty="0"/>
              <a:t>- La </a:t>
            </a:r>
            <a:r>
              <a:rPr lang="en-US" sz="1600" b="1" dirty="0" err="1"/>
              <a:t>construcción</a:t>
            </a:r>
            <a:r>
              <a:rPr lang="en-US" sz="1600" b="1" dirty="0"/>
              <a:t> de la </a:t>
            </a:r>
            <a:r>
              <a:rPr lang="en-US" sz="1600" b="1" dirty="0" err="1"/>
              <a:t>realidad</a:t>
            </a:r>
            <a:endParaRPr lang="en-US" sz="1600" b="1" dirty="0"/>
          </a:p>
          <a:p>
            <a:r>
              <a:rPr lang="en-US" sz="1600" b="1" dirty="0"/>
              <a:t>- La </a:t>
            </a:r>
            <a:r>
              <a:rPr lang="en-US" sz="1600" b="1" dirty="0" err="1"/>
              <a:t>fe</a:t>
            </a:r>
            <a:r>
              <a:rPr lang="en-US" sz="1600" b="1" dirty="0"/>
              <a:t> o </a:t>
            </a:r>
            <a:r>
              <a:rPr lang="en-US" sz="1600" b="1" dirty="0" err="1"/>
              <a:t>falta</a:t>
            </a:r>
            <a:r>
              <a:rPr lang="en-US" sz="1600" b="1" dirty="0"/>
              <a:t> de </a:t>
            </a:r>
            <a:r>
              <a:rPr lang="en-US" sz="1600" b="1" dirty="0" err="1"/>
              <a:t>fe</a:t>
            </a:r>
            <a:endParaRPr lang="en-US" sz="3600" dirty="0"/>
          </a:p>
        </p:txBody>
      </p:sp>
      <p:sp>
        <p:nvSpPr>
          <p:cNvPr id="6" name="Subtitle 2">
            <a:extLst>
              <a:ext uri="{FF2B5EF4-FFF2-40B4-BE49-F238E27FC236}">
                <a16:creationId xmlns:a16="http://schemas.microsoft.com/office/drawing/2014/main" id="{DA22C6F2-6933-4182-BA44-E49EC8FB0969}"/>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a:solidFill>
                  <a:schemeClr val="tx1"/>
                </a:solidFill>
              </a:rPr>
              <a:t>San Manuel Bueno, </a:t>
            </a:r>
            <a:r>
              <a:rPr lang="en-US" sz="2400" i="1" cap="none" dirty="0" err="1">
                <a:solidFill>
                  <a:schemeClr val="tx1"/>
                </a:solidFill>
              </a:rPr>
              <a:t>mártir</a:t>
            </a:r>
            <a:endParaRPr lang="en-US" sz="2400" i="1" cap="none" dirty="0">
              <a:solidFill>
                <a:schemeClr val="tx1"/>
              </a:solidFill>
            </a:endParaRPr>
          </a:p>
          <a:p>
            <a:r>
              <a:rPr lang="en-US" sz="1600" cap="none" dirty="0">
                <a:solidFill>
                  <a:schemeClr val="tx1"/>
                </a:solidFill>
              </a:rPr>
              <a:t>Miguel de Unamuno</a:t>
            </a:r>
          </a:p>
        </p:txBody>
      </p:sp>
      <p:sp>
        <p:nvSpPr>
          <p:cNvPr id="5" name="TextBox 4">
            <a:extLst>
              <a:ext uri="{FF2B5EF4-FFF2-40B4-BE49-F238E27FC236}">
                <a16:creationId xmlns:a16="http://schemas.microsoft.com/office/drawing/2014/main" id="{236DD445-7FF9-47AA-A5BE-D24BE4D9E050}"/>
              </a:ext>
            </a:extLst>
          </p:cNvPr>
          <p:cNvSpPr txBox="1"/>
          <p:nvPr/>
        </p:nvSpPr>
        <p:spPr>
          <a:xfrm>
            <a:off x="10152659"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Tree>
    <p:extLst>
      <p:ext uri="{BB962C8B-B14F-4D97-AF65-F5344CB8AC3E}">
        <p14:creationId xmlns:p14="http://schemas.microsoft.com/office/powerpoint/2010/main" val="1062217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23387F-BDE2-4947-8377-6C88AAEE9109}"/>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TextBox 2"/>
          <p:cNvSpPr txBox="1"/>
          <p:nvPr/>
        </p:nvSpPr>
        <p:spPr>
          <a:xfrm>
            <a:off x="99030" y="2165449"/>
            <a:ext cx="11952311" cy="3970318"/>
          </a:xfrm>
          <a:prstGeom prst="rect">
            <a:avLst/>
          </a:prstGeom>
          <a:noFill/>
        </p:spPr>
        <p:txBody>
          <a:bodyPr wrap="none" rtlCol="0">
            <a:spAutoFit/>
          </a:bodyPr>
          <a:lstStyle/>
          <a:p>
            <a:r>
              <a:rPr lang="es-ES_tradnl" sz="2800" dirty="0"/>
              <a:t>El pueblo, el lago y la montaña</a:t>
            </a:r>
          </a:p>
          <a:p>
            <a:endParaRPr lang="es-ES_tradnl" sz="2800" dirty="0"/>
          </a:p>
          <a:p>
            <a:r>
              <a:rPr lang="es-ES_tradnl" sz="2800" dirty="0"/>
              <a:t>La naturaleza y antiguas tradiciones sociales. Un </a:t>
            </a:r>
            <a:r>
              <a:rPr lang="es-ES_tradnl" sz="2800" i="1" dirty="0"/>
              <a:t>momento morí </a:t>
            </a:r>
          </a:p>
          <a:p>
            <a:r>
              <a:rPr lang="es-ES_tradnl" sz="2800" dirty="0"/>
              <a:t>(recuerda que morirás, recuerda que eres mortal) El reflejo de la </a:t>
            </a:r>
          </a:p>
          <a:p>
            <a:r>
              <a:rPr lang="es-ES_tradnl" sz="2800" dirty="0"/>
              <a:t>montaña, el cielo y la aldea simbolizan la irrealidad de la creencia</a:t>
            </a:r>
          </a:p>
          <a:p>
            <a:r>
              <a:rPr lang="es-ES_tradnl" sz="2800" dirty="0"/>
              <a:t>cristiana en el cielo y en la inmortalidad.</a:t>
            </a:r>
          </a:p>
          <a:p>
            <a:endParaRPr lang="es-ES_tradnl" sz="2800" dirty="0"/>
          </a:p>
          <a:p>
            <a:r>
              <a:rPr lang="es-ES_tradnl" sz="2800" dirty="0"/>
              <a:t>¿Qué otras posibles interpretaciones existen de el pueblo, el lago y </a:t>
            </a:r>
          </a:p>
          <a:p>
            <a:r>
              <a:rPr lang="es-ES_tradnl" sz="2800" dirty="0"/>
              <a:t>la montaña?</a:t>
            </a:r>
          </a:p>
        </p:txBody>
      </p:sp>
      <p:sp>
        <p:nvSpPr>
          <p:cNvPr id="7" name="Title 1"/>
          <p:cNvSpPr txBox="1">
            <a:spLocks/>
          </p:cNvSpPr>
          <p:nvPr/>
        </p:nvSpPr>
        <p:spPr>
          <a:xfrm>
            <a:off x="8298373" y="0"/>
            <a:ext cx="4617190" cy="1257294"/>
          </a:xfrm>
          <a:prstGeom prst="rect">
            <a:avLst/>
          </a:prstGeom>
        </p:spPr>
        <p:txBody>
          <a:bodyPr vert="horz" lIns="91440" tIns="45720" rIns="91440" bIns="45720" rtlCol="0" anchor="b">
            <a:normAutofit fontScale="97500" lnSpcReduction="100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u="sng" dirty="0">
                <a:solidFill>
                  <a:srgbClr val="00B0F0"/>
                </a:solidFill>
              </a:rPr>
              <a:t>La </a:t>
            </a:r>
            <a:r>
              <a:rPr lang="en-US" sz="1400" b="1" u="sng" dirty="0" err="1">
                <a:solidFill>
                  <a:srgbClr val="00B0F0"/>
                </a:solidFill>
              </a:rPr>
              <a:t>dualidad</a:t>
            </a:r>
            <a:r>
              <a:rPr lang="en-US" sz="1400" b="1" u="sng" dirty="0">
                <a:solidFill>
                  <a:srgbClr val="00B0F0"/>
                </a:solidFill>
              </a:rPr>
              <a:t> del </a:t>
            </a:r>
            <a:r>
              <a:rPr lang="en-US" sz="1400" b="1" u="sng" dirty="0" err="1">
                <a:solidFill>
                  <a:srgbClr val="00B0F0"/>
                </a:solidFill>
              </a:rPr>
              <a:t>ser</a:t>
            </a:r>
            <a:r>
              <a:rPr lang="en-US" sz="1400" b="1" u="sng" dirty="0">
                <a:solidFill>
                  <a:srgbClr val="00B0F0"/>
                </a:solidFill>
              </a:rPr>
              <a:t> y el enigma de la </a:t>
            </a:r>
            <a:r>
              <a:rPr lang="en-US" sz="1400" b="1" u="sng" dirty="0" err="1">
                <a:solidFill>
                  <a:srgbClr val="00B0F0"/>
                </a:solidFill>
              </a:rPr>
              <a:t>existencia</a:t>
            </a:r>
            <a:endParaRPr lang="en-US" sz="1400" b="1" u="sng" dirty="0">
              <a:solidFill>
                <a:srgbClr val="00B0F0"/>
              </a:solidFill>
            </a:endParaRPr>
          </a:p>
          <a:p>
            <a:br>
              <a:rPr lang="en-US" sz="1400" b="1" u="sng" dirty="0">
                <a:solidFill>
                  <a:srgbClr val="00B0F0"/>
                </a:solidFill>
              </a:rPr>
            </a:br>
            <a:r>
              <a:rPr lang="en-US" sz="1400" b="1" dirty="0">
                <a:solidFill>
                  <a:srgbClr val="00B0F0"/>
                </a:solidFill>
              </a:rPr>
              <a:t>- Las </a:t>
            </a:r>
            <a:r>
              <a:rPr lang="en-US" sz="1400" b="1" dirty="0" err="1">
                <a:solidFill>
                  <a:srgbClr val="00B0F0"/>
                </a:solidFill>
              </a:rPr>
              <a:t>sociedades</a:t>
            </a:r>
            <a:r>
              <a:rPr lang="en-US" sz="1400" b="1" dirty="0">
                <a:solidFill>
                  <a:srgbClr val="00B0F0"/>
                </a:solidFill>
              </a:rPr>
              <a:t> </a:t>
            </a:r>
            <a:r>
              <a:rPr lang="en-US" sz="1400" b="1" dirty="0" err="1">
                <a:solidFill>
                  <a:srgbClr val="00B0F0"/>
                </a:solidFill>
              </a:rPr>
              <a:t>en</a:t>
            </a:r>
            <a:r>
              <a:rPr lang="en-US" sz="1400" b="1" dirty="0">
                <a:solidFill>
                  <a:srgbClr val="00B0F0"/>
                </a:solidFill>
              </a:rPr>
              <a:t> </a:t>
            </a:r>
            <a:r>
              <a:rPr lang="en-US" sz="1400" b="1" dirty="0" err="1">
                <a:solidFill>
                  <a:srgbClr val="00B0F0"/>
                </a:solidFill>
              </a:rPr>
              <a:t>contacto</a:t>
            </a:r>
            <a:br>
              <a:rPr lang="en-US" sz="1400" b="1" dirty="0">
                <a:solidFill>
                  <a:srgbClr val="00B0F0"/>
                </a:solidFill>
              </a:rPr>
            </a:br>
            <a:r>
              <a:rPr lang="en-US" sz="1400" b="1" dirty="0">
                <a:solidFill>
                  <a:srgbClr val="00B0F0"/>
                </a:solidFill>
              </a:rPr>
              <a:t>- El </a:t>
            </a:r>
            <a:r>
              <a:rPr lang="en-US" sz="1400" b="1" dirty="0" err="1">
                <a:solidFill>
                  <a:srgbClr val="00B0F0"/>
                </a:solidFill>
              </a:rPr>
              <a:t>cansacio</a:t>
            </a:r>
            <a:r>
              <a:rPr lang="en-US" sz="1400" b="1" dirty="0">
                <a:solidFill>
                  <a:srgbClr val="00B0F0"/>
                </a:solidFill>
              </a:rPr>
              <a:t> de la </a:t>
            </a:r>
            <a:r>
              <a:rPr lang="en-US" sz="1400" b="1" dirty="0" err="1">
                <a:solidFill>
                  <a:srgbClr val="00B0F0"/>
                </a:solidFill>
              </a:rPr>
              <a:t>vida</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construcción</a:t>
            </a:r>
            <a:r>
              <a:rPr lang="en-US" sz="1400" b="1" dirty="0">
                <a:solidFill>
                  <a:srgbClr val="00B0F0"/>
                </a:solidFill>
              </a:rPr>
              <a:t> de la </a:t>
            </a:r>
            <a:r>
              <a:rPr lang="en-US" sz="1400" b="1" dirty="0" err="1">
                <a:solidFill>
                  <a:srgbClr val="00B0F0"/>
                </a:solidFill>
              </a:rPr>
              <a:t>realidad</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fe</a:t>
            </a:r>
            <a:r>
              <a:rPr lang="en-US" sz="1400" b="1" dirty="0">
                <a:solidFill>
                  <a:srgbClr val="00B0F0"/>
                </a:solidFill>
              </a:rPr>
              <a:t> o </a:t>
            </a:r>
            <a:r>
              <a:rPr lang="en-US" sz="1400" b="1" dirty="0" err="1">
                <a:solidFill>
                  <a:srgbClr val="00B0F0"/>
                </a:solidFill>
              </a:rPr>
              <a:t>falta</a:t>
            </a:r>
            <a:r>
              <a:rPr lang="en-US" sz="1400" b="1" dirty="0">
                <a:solidFill>
                  <a:srgbClr val="00B0F0"/>
                </a:solidFill>
              </a:rPr>
              <a:t> de </a:t>
            </a:r>
            <a:r>
              <a:rPr lang="en-US" sz="1400" b="1" dirty="0" err="1">
                <a:solidFill>
                  <a:srgbClr val="00B0F0"/>
                </a:solidFill>
              </a:rPr>
              <a:t>fe</a:t>
            </a:r>
            <a:endParaRPr lang="en-US" sz="1400" dirty="0">
              <a:solidFill>
                <a:srgbClr val="00B0F0"/>
              </a:solidFill>
            </a:endParaRPr>
          </a:p>
        </p:txBody>
      </p:sp>
      <p:sp>
        <p:nvSpPr>
          <p:cNvPr id="6" name="Subtitle 2">
            <a:extLst>
              <a:ext uri="{FF2B5EF4-FFF2-40B4-BE49-F238E27FC236}">
                <a16:creationId xmlns:a16="http://schemas.microsoft.com/office/drawing/2014/main" id="{FB35160F-6C4C-4C3F-A85B-1397DEDC7E33}"/>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a:solidFill>
                  <a:srgbClr val="00B0F0"/>
                </a:solidFill>
              </a:rPr>
              <a:t>San Manuel Bueno, </a:t>
            </a:r>
            <a:r>
              <a:rPr lang="en-US" sz="2400" i="1" cap="none" dirty="0" err="1">
                <a:solidFill>
                  <a:srgbClr val="00B0F0"/>
                </a:solidFill>
              </a:rPr>
              <a:t>mártir</a:t>
            </a:r>
            <a:endParaRPr lang="en-US" sz="2400" i="1" cap="none" dirty="0">
              <a:solidFill>
                <a:srgbClr val="00B0F0"/>
              </a:solidFill>
            </a:endParaRPr>
          </a:p>
          <a:p>
            <a:r>
              <a:rPr lang="en-US" sz="1600" cap="none" dirty="0">
                <a:solidFill>
                  <a:srgbClr val="00B0F0"/>
                </a:solidFill>
              </a:rPr>
              <a:t>Miguel de Unamuno</a:t>
            </a:r>
          </a:p>
        </p:txBody>
      </p:sp>
      <p:sp>
        <p:nvSpPr>
          <p:cNvPr id="5" name="TextBox 4">
            <a:extLst>
              <a:ext uri="{FF2B5EF4-FFF2-40B4-BE49-F238E27FC236}">
                <a16:creationId xmlns:a16="http://schemas.microsoft.com/office/drawing/2014/main" id="{9DCB9C28-4670-4DC4-8195-42B279E6C26F}"/>
              </a:ext>
            </a:extLst>
          </p:cNvPr>
          <p:cNvSpPr txBox="1"/>
          <p:nvPr/>
        </p:nvSpPr>
        <p:spPr>
          <a:xfrm>
            <a:off x="10152659"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Tree>
    <p:extLst>
      <p:ext uri="{BB962C8B-B14F-4D97-AF65-F5344CB8AC3E}">
        <p14:creationId xmlns:p14="http://schemas.microsoft.com/office/powerpoint/2010/main" val="3684674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313220-9833-4B17-B57E-584520CFBBBF}"/>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TextBox 2"/>
          <p:cNvSpPr txBox="1"/>
          <p:nvPr/>
        </p:nvSpPr>
        <p:spPr>
          <a:xfrm>
            <a:off x="204998" y="2357362"/>
            <a:ext cx="11987001" cy="3970318"/>
          </a:xfrm>
          <a:prstGeom prst="rect">
            <a:avLst/>
          </a:prstGeom>
          <a:noFill/>
        </p:spPr>
        <p:txBody>
          <a:bodyPr wrap="square" rtlCol="0">
            <a:spAutoFit/>
          </a:bodyPr>
          <a:lstStyle/>
          <a:p>
            <a:r>
              <a:rPr lang="es-ES_tradnl" sz="3600" dirty="0"/>
              <a:t>Debate</a:t>
            </a:r>
          </a:p>
          <a:p>
            <a:r>
              <a:rPr lang="es-ES_tradnl" sz="3600" dirty="0"/>
              <a:t>		¿Piensas que don Manuel merece la beatificación?</a:t>
            </a:r>
          </a:p>
          <a:p>
            <a:endParaRPr lang="es-ES_tradnl" sz="3600" dirty="0"/>
          </a:p>
          <a:p>
            <a:r>
              <a:rPr lang="es-ES_tradnl" sz="3600" dirty="0"/>
              <a:t>		¿Debería Ángela decir la verdad acerca de don Manuel?</a:t>
            </a:r>
          </a:p>
          <a:p>
            <a:endParaRPr lang="es-ES_tradnl" sz="3600" dirty="0"/>
          </a:p>
          <a:p>
            <a:r>
              <a:rPr lang="es-ES_tradnl" sz="3600" dirty="0"/>
              <a:t>	</a:t>
            </a:r>
          </a:p>
          <a:p>
            <a:r>
              <a:rPr lang="es-ES_tradnl" sz="3600" dirty="0"/>
              <a:t>	</a:t>
            </a:r>
            <a:endParaRPr lang="en-US" sz="3600" dirty="0"/>
          </a:p>
        </p:txBody>
      </p:sp>
      <p:sp>
        <p:nvSpPr>
          <p:cNvPr id="7" name="Title 1"/>
          <p:cNvSpPr txBox="1">
            <a:spLocks/>
          </p:cNvSpPr>
          <p:nvPr/>
        </p:nvSpPr>
        <p:spPr>
          <a:xfrm>
            <a:off x="7586404" y="50181"/>
            <a:ext cx="4461990" cy="1409694"/>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u="sng" dirty="0">
                <a:solidFill>
                  <a:srgbClr val="00B0F0"/>
                </a:solidFill>
              </a:rPr>
              <a:t>La dualidad del </a:t>
            </a:r>
            <a:r>
              <a:rPr lang="en-US" sz="1400" b="1" u="sng" dirty="0" err="1">
                <a:solidFill>
                  <a:srgbClr val="00B0F0"/>
                </a:solidFill>
              </a:rPr>
              <a:t>ser</a:t>
            </a:r>
            <a:r>
              <a:rPr lang="en-US" sz="1400" b="1" u="sng" dirty="0">
                <a:solidFill>
                  <a:srgbClr val="00B0F0"/>
                </a:solidFill>
              </a:rPr>
              <a:t> y el enigma de la </a:t>
            </a:r>
            <a:r>
              <a:rPr lang="en-US" sz="1400" b="1" u="sng" dirty="0" err="1">
                <a:solidFill>
                  <a:srgbClr val="00B0F0"/>
                </a:solidFill>
              </a:rPr>
              <a:t>existencia</a:t>
            </a:r>
            <a:endParaRPr lang="en-US" sz="1400" b="1" u="sng" dirty="0">
              <a:solidFill>
                <a:srgbClr val="00B0F0"/>
              </a:solidFill>
            </a:endParaRPr>
          </a:p>
          <a:p>
            <a:br>
              <a:rPr lang="en-US" sz="1400" b="1" u="sng" dirty="0">
                <a:solidFill>
                  <a:srgbClr val="00B0F0"/>
                </a:solidFill>
              </a:rPr>
            </a:br>
            <a:r>
              <a:rPr lang="en-US" sz="1400" b="1" dirty="0">
                <a:solidFill>
                  <a:srgbClr val="00B0F0"/>
                </a:solidFill>
              </a:rPr>
              <a:t>- Las </a:t>
            </a:r>
            <a:r>
              <a:rPr lang="en-US" sz="1400" b="1" dirty="0" err="1">
                <a:solidFill>
                  <a:srgbClr val="00B0F0"/>
                </a:solidFill>
              </a:rPr>
              <a:t>sociedades</a:t>
            </a:r>
            <a:r>
              <a:rPr lang="en-US" sz="1400" b="1" dirty="0">
                <a:solidFill>
                  <a:srgbClr val="00B0F0"/>
                </a:solidFill>
              </a:rPr>
              <a:t> </a:t>
            </a:r>
            <a:r>
              <a:rPr lang="en-US" sz="1400" b="1" dirty="0" err="1">
                <a:solidFill>
                  <a:srgbClr val="00B0F0"/>
                </a:solidFill>
              </a:rPr>
              <a:t>en</a:t>
            </a:r>
            <a:r>
              <a:rPr lang="en-US" sz="1400" b="1" dirty="0">
                <a:solidFill>
                  <a:srgbClr val="00B0F0"/>
                </a:solidFill>
              </a:rPr>
              <a:t> </a:t>
            </a:r>
            <a:r>
              <a:rPr lang="en-US" sz="1400" b="1" dirty="0" err="1">
                <a:solidFill>
                  <a:srgbClr val="00B0F0"/>
                </a:solidFill>
              </a:rPr>
              <a:t>contacto</a:t>
            </a:r>
            <a:br>
              <a:rPr lang="en-US" sz="1400" b="1" dirty="0">
                <a:solidFill>
                  <a:srgbClr val="00B0F0"/>
                </a:solidFill>
              </a:rPr>
            </a:br>
            <a:r>
              <a:rPr lang="en-US" sz="1400" b="1" dirty="0">
                <a:solidFill>
                  <a:srgbClr val="00B0F0"/>
                </a:solidFill>
              </a:rPr>
              <a:t>- El </a:t>
            </a:r>
            <a:r>
              <a:rPr lang="en-US" sz="1400" b="1" dirty="0" err="1">
                <a:solidFill>
                  <a:srgbClr val="00B0F0"/>
                </a:solidFill>
              </a:rPr>
              <a:t>cansacio</a:t>
            </a:r>
            <a:r>
              <a:rPr lang="en-US" sz="1400" b="1" dirty="0">
                <a:solidFill>
                  <a:srgbClr val="00B0F0"/>
                </a:solidFill>
              </a:rPr>
              <a:t> de la </a:t>
            </a:r>
            <a:r>
              <a:rPr lang="en-US" sz="1400" b="1" dirty="0" err="1">
                <a:solidFill>
                  <a:srgbClr val="00B0F0"/>
                </a:solidFill>
              </a:rPr>
              <a:t>vida</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construcción</a:t>
            </a:r>
            <a:r>
              <a:rPr lang="en-US" sz="1400" b="1" dirty="0">
                <a:solidFill>
                  <a:srgbClr val="00B0F0"/>
                </a:solidFill>
              </a:rPr>
              <a:t> de la </a:t>
            </a:r>
            <a:r>
              <a:rPr lang="en-US" sz="1400" b="1" dirty="0" err="1">
                <a:solidFill>
                  <a:srgbClr val="00B0F0"/>
                </a:solidFill>
              </a:rPr>
              <a:t>realidad</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fe</a:t>
            </a:r>
            <a:r>
              <a:rPr lang="en-US" sz="1400" b="1" dirty="0">
                <a:solidFill>
                  <a:srgbClr val="00B0F0"/>
                </a:solidFill>
              </a:rPr>
              <a:t> o </a:t>
            </a:r>
            <a:r>
              <a:rPr lang="en-US" sz="1400" b="1" dirty="0" err="1">
                <a:solidFill>
                  <a:srgbClr val="00B0F0"/>
                </a:solidFill>
              </a:rPr>
              <a:t>falta</a:t>
            </a:r>
            <a:r>
              <a:rPr lang="en-US" sz="1400" b="1" dirty="0">
                <a:solidFill>
                  <a:srgbClr val="00B0F0"/>
                </a:solidFill>
              </a:rPr>
              <a:t> de </a:t>
            </a:r>
            <a:r>
              <a:rPr lang="en-US" sz="1400" b="1" dirty="0" err="1">
                <a:solidFill>
                  <a:srgbClr val="00B0F0"/>
                </a:solidFill>
              </a:rPr>
              <a:t>fe</a:t>
            </a:r>
            <a:endParaRPr lang="en-US" sz="1400" b="1" dirty="0">
              <a:solidFill>
                <a:srgbClr val="00B0F0"/>
              </a:solidFill>
            </a:endParaRPr>
          </a:p>
        </p:txBody>
      </p:sp>
      <p:sp>
        <p:nvSpPr>
          <p:cNvPr id="6" name="Subtitle 2">
            <a:extLst>
              <a:ext uri="{FF2B5EF4-FFF2-40B4-BE49-F238E27FC236}">
                <a16:creationId xmlns:a16="http://schemas.microsoft.com/office/drawing/2014/main" id="{CD7CF362-E634-467E-9637-E14E3864F918}"/>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a:solidFill>
                  <a:srgbClr val="00B0F0"/>
                </a:solidFill>
              </a:rPr>
              <a:t>San Manuel Bueno, </a:t>
            </a:r>
            <a:r>
              <a:rPr lang="en-US" sz="2400" i="1" cap="none" dirty="0" err="1">
                <a:solidFill>
                  <a:srgbClr val="00B0F0"/>
                </a:solidFill>
              </a:rPr>
              <a:t>mártir</a:t>
            </a:r>
            <a:endParaRPr lang="en-US" sz="2400" i="1" cap="none" dirty="0">
              <a:solidFill>
                <a:srgbClr val="00B0F0"/>
              </a:solidFill>
            </a:endParaRPr>
          </a:p>
          <a:p>
            <a:r>
              <a:rPr lang="en-US" sz="1600" cap="none" dirty="0">
                <a:solidFill>
                  <a:srgbClr val="00B0F0"/>
                </a:solidFill>
              </a:rPr>
              <a:t>Miguel de Unamuno</a:t>
            </a:r>
          </a:p>
        </p:txBody>
      </p:sp>
      <p:sp>
        <p:nvSpPr>
          <p:cNvPr id="5" name="TextBox 4">
            <a:extLst>
              <a:ext uri="{FF2B5EF4-FFF2-40B4-BE49-F238E27FC236}">
                <a16:creationId xmlns:a16="http://schemas.microsoft.com/office/drawing/2014/main" id="{BF4CBEAD-0900-47F6-9C5C-7D663BC6BD79}"/>
              </a:ext>
            </a:extLst>
          </p:cNvPr>
          <p:cNvSpPr txBox="1"/>
          <p:nvPr/>
        </p:nvSpPr>
        <p:spPr>
          <a:xfrm>
            <a:off x="10152659"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Tree>
    <p:extLst>
      <p:ext uri="{BB962C8B-B14F-4D97-AF65-F5344CB8AC3E}">
        <p14:creationId xmlns:p14="http://schemas.microsoft.com/office/powerpoint/2010/main" val="205575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42D649-5654-441A-99D2-4E452FDA4CEC}"/>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itle 1"/>
          <p:cNvSpPr txBox="1">
            <a:spLocks/>
          </p:cNvSpPr>
          <p:nvPr/>
        </p:nvSpPr>
        <p:spPr>
          <a:xfrm>
            <a:off x="7586404" y="50181"/>
            <a:ext cx="4461990" cy="1409694"/>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u="sng" dirty="0">
                <a:solidFill>
                  <a:srgbClr val="00B0F0"/>
                </a:solidFill>
              </a:rPr>
              <a:t>La dualidad del </a:t>
            </a:r>
            <a:r>
              <a:rPr lang="en-US" sz="1400" b="1" u="sng" dirty="0" err="1">
                <a:solidFill>
                  <a:srgbClr val="00B0F0"/>
                </a:solidFill>
              </a:rPr>
              <a:t>ser</a:t>
            </a:r>
            <a:r>
              <a:rPr lang="en-US" sz="1400" b="1" u="sng" dirty="0">
                <a:solidFill>
                  <a:srgbClr val="00B0F0"/>
                </a:solidFill>
              </a:rPr>
              <a:t> y el enigma de la </a:t>
            </a:r>
            <a:r>
              <a:rPr lang="en-US" sz="1400" b="1" u="sng" dirty="0" err="1">
                <a:solidFill>
                  <a:srgbClr val="00B0F0"/>
                </a:solidFill>
              </a:rPr>
              <a:t>existencia</a:t>
            </a:r>
            <a:endParaRPr lang="en-US" sz="1400" b="1" u="sng" dirty="0">
              <a:solidFill>
                <a:srgbClr val="00B0F0"/>
              </a:solidFill>
            </a:endParaRPr>
          </a:p>
          <a:p>
            <a:br>
              <a:rPr lang="en-US" sz="1400" b="1" u="sng" dirty="0">
                <a:solidFill>
                  <a:srgbClr val="00B0F0"/>
                </a:solidFill>
              </a:rPr>
            </a:br>
            <a:r>
              <a:rPr lang="en-US" sz="1400" b="1" dirty="0">
                <a:solidFill>
                  <a:srgbClr val="00B0F0"/>
                </a:solidFill>
              </a:rPr>
              <a:t>- Las </a:t>
            </a:r>
            <a:r>
              <a:rPr lang="en-US" sz="1400" b="1" dirty="0" err="1">
                <a:solidFill>
                  <a:srgbClr val="00B0F0"/>
                </a:solidFill>
              </a:rPr>
              <a:t>sociedades</a:t>
            </a:r>
            <a:r>
              <a:rPr lang="en-US" sz="1400" b="1" dirty="0">
                <a:solidFill>
                  <a:srgbClr val="00B0F0"/>
                </a:solidFill>
              </a:rPr>
              <a:t> </a:t>
            </a:r>
            <a:r>
              <a:rPr lang="en-US" sz="1400" b="1" dirty="0" err="1">
                <a:solidFill>
                  <a:srgbClr val="00B0F0"/>
                </a:solidFill>
              </a:rPr>
              <a:t>en</a:t>
            </a:r>
            <a:r>
              <a:rPr lang="en-US" sz="1400" b="1" dirty="0">
                <a:solidFill>
                  <a:srgbClr val="00B0F0"/>
                </a:solidFill>
              </a:rPr>
              <a:t> </a:t>
            </a:r>
            <a:r>
              <a:rPr lang="en-US" sz="1400" b="1" dirty="0" err="1">
                <a:solidFill>
                  <a:srgbClr val="00B0F0"/>
                </a:solidFill>
              </a:rPr>
              <a:t>contacto</a:t>
            </a:r>
            <a:br>
              <a:rPr lang="en-US" sz="1400" b="1" dirty="0">
                <a:solidFill>
                  <a:srgbClr val="00B0F0"/>
                </a:solidFill>
              </a:rPr>
            </a:br>
            <a:r>
              <a:rPr lang="en-US" sz="1400" b="1" dirty="0">
                <a:solidFill>
                  <a:srgbClr val="00B0F0"/>
                </a:solidFill>
              </a:rPr>
              <a:t>- El </a:t>
            </a:r>
            <a:r>
              <a:rPr lang="en-US" sz="1400" b="1" dirty="0" err="1">
                <a:solidFill>
                  <a:srgbClr val="00B0F0"/>
                </a:solidFill>
              </a:rPr>
              <a:t>cansacio</a:t>
            </a:r>
            <a:r>
              <a:rPr lang="en-US" sz="1400" b="1" dirty="0">
                <a:solidFill>
                  <a:srgbClr val="00B0F0"/>
                </a:solidFill>
              </a:rPr>
              <a:t> de la </a:t>
            </a:r>
            <a:r>
              <a:rPr lang="en-US" sz="1400" b="1" dirty="0" err="1">
                <a:solidFill>
                  <a:srgbClr val="00B0F0"/>
                </a:solidFill>
              </a:rPr>
              <a:t>vida</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construcción</a:t>
            </a:r>
            <a:r>
              <a:rPr lang="en-US" sz="1400" b="1" dirty="0">
                <a:solidFill>
                  <a:srgbClr val="00B0F0"/>
                </a:solidFill>
              </a:rPr>
              <a:t> de la </a:t>
            </a:r>
            <a:r>
              <a:rPr lang="en-US" sz="1400" b="1" dirty="0" err="1">
                <a:solidFill>
                  <a:srgbClr val="00B0F0"/>
                </a:solidFill>
              </a:rPr>
              <a:t>realidad</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fe</a:t>
            </a:r>
            <a:r>
              <a:rPr lang="en-US" sz="1400" b="1" dirty="0">
                <a:solidFill>
                  <a:srgbClr val="00B0F0"/>
                </a:solidFill>
              </a:rPr>
              <a:t> o </a:t>
            </a:r>
            <a:r>
              <a:rPr lang="en-US" sz="1400" b="1" dirty="0" err="1">
                <a:solidFill>
                  <a:srgbClr val="00B0F0"/>
                </a:solidFill>
              </a:rPr>
              <a:t>falta</a:t>
            </a:r>
            <a:r>
              <a:rPr lang="en-US" sz="1400" b="1" dirty="0">
                <a:solidFill>
                  <a:srgbClr val="00B0F0"/>
                </a:solidFill>
              </a:rPr>
              <a:t> de </a:t>
            </a:r>
            <a:r>
              <a:rPr lang="en-US" sz="1400" b="1" dirty="0" err="1">
                <a:solidFill>
                  <a:srgbClr val="00B0F0"/>
                </a:solidFill>
              </a:rPr>
              <a:t>fe</a:t>
            </a:r>
            <a:endParaRPr lang="en-US" sz="1400" b="1" dirty="0">
              <a:solidFill>
                <a:srgbClr val="00B0F0"/>
              </a:solidFill>
            </a:endParaRPr>
          </a:p>
        </p:txBody>
      </p:sp>
      <p:sp>
        <p:nvSpPr>
          <p:cNvPr id="6" name="Subtitle 2">
            <a:extLst>
              <a:ext uri="{FF2B5EF4-FFF2-40B4-BE49-F238E27FC236}">
                <a16:creationId xmlns:a16="http://schemas.microsoft.com/office/drawing/2014/main" id="{CD7CF362-E634-467E-9637-E14E3864F918}"/>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a:solidFill>
                  <a:srgbClr val="00B0F0"/>
                </a:solidFill>
              </a:rPr>
              <a:t>San Manuel Bueno, </a:t>
            </a:r>
            <a:r>
              <a:rPr lang="en-US" sz="2400" i="1" cap="none" dirty="0" err="1">
                <a:solidFill>
                  <a:srgbClr val="00B0F0"/>
                </a:solidFill>
              </a:rPr>
              <a:t>mártir</a:t>
            </a:r>
            <a:endParaRPr lang="en-US" sz="2400" i="1" cap="none" dirty="0">
              <a:solidFill>
                <a:srgbClr val="00B0F0"/>
              </a:solidFill>
            </a:endParaRPr>
          </a:p>
          <a:p>
            <a:r>
              <a:rPr lang="en-US" sz="1600" cap="none" dirty="0">
                <a:solidFill>
                  <a:srgbClr val="00B0F0"/>
                </a:solidFill>
              </a:rPr>
              <a:t>Miguel de Unamuno</a:t>
            </a:r>
          </a:p>
        </p:txBody>
      </p:sp>
      <p:sp>
        <p:nvSpPr>
          <p:cNvPr id="5" name="TextBox 4">
            <a:extLst>
              <a:ext uri="{FF2B5EF4-FFF2-40B4-BE49-F238E27FC236}">
                <a16:creationId xmlns:a16="http://schemas.microsoft.com/office/drawing/2014/main" id="{BF4CBEAD-0900-47F6-9C5C-7D663BC6BD79}"/>
              </a:ext>
            </a:extLst>
          </p:cNvPr>
          <p:cNvSpPr txBox="1"/>
          <p:nvPr/>
        </p:nvSpPr>
        <p:spPr>
          <a:xfrm>
            <a:off x="10152659"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
        <p:nvSpPr>
          <p:cNvPr id="2" name="Rectangle 1">
            <a:extLst>
              <a:ext uri="{FF2B5EF4-FFF2-40B4-BE49-F238E27FC236}">
                <a16:creationId xmlns:a16="http://schemas.microsoft.com/office/drawing/2014/main" id="{A40D8531-1371-4C98-95D4-FF0599813954}"/>
              </a:ext>
            </a:extLst>
          </p:cNvPr>
          <p:cNvSpPr/>
          <p:nvPr/>
        </p:nvSpPr>
        <p:spPr>
          <a:xfrm>
            <a:off x="143608" y="1902498"/>
            <a:ext cx="12048391" cy="3970318"/>
          </a:xfrm>
          <a:prstGeom prst="rect">
            <a:avLst/>
          </a:prstGeom>
        </p:spPr>
        <p:txBody>
          <a:bodyPr wrap="square">
            <a:spAutoFit/>
          </a:bodyPr>
          <a:lstStyle/>
          <a:p>
            <a:r>
              <a:rPr lang="es-419" dirty="0">
                <a:latin typeface="Times New Roman" panose="02020603050405020304" pitchFamily="18" charset="0"/>
                <a:cs typeface="Times New Roman" panose="02020603050405020304" pitchFamily="18" charset="0"/>
              </a:rPr>
              <a:t>1. Identifica el autor y la poca de este fragmento. Luego explica el desarrollo del tema de (elige un tema) dentro de la obra a la que pertenece. </a:t>
            </a:r>
          </a:p>
          <a:p>
            <a:endParaRPr lang="es-419" dirty="0">
              <a:latin typeface="Times New Roman" panose="02020603050405020304" pitchFamily="18" charset="0"/>
              <a:cs typeface="Times New Roman" panose="02020603050405020304" pitchFamily="18" charset="0"/>
            </a:endParaRPr>
          </a:p>
          <a:p>
            <a:r>
              <a:rPr lang="es-419" dirty="0">
                <a:latin typeface="Times New Roman" panose="02020603050405020304" pitchFamily="18" charset="0"/>
                <a:cs typeface="Times New Roman" panose="02020603050405020304" pitchFamily="18" charset="0"/>
              </a:rPr>
              <a:t>2. Lee la siguiente selección y estudia la pintura. Luego compara la representación de (elige un tema) en las dos obras en relación a la Generación del ‘98.</a:t>
            </a:r>
          </a:p>
          <a:p>
            <a:endParaRPr lang="es-419" dirty="0">
              <a:latin typeface="Times New Roman" panose="02020603050405020304" pitchFamily="18" charset="0"/>
              <a:cs typeface="Times New Roman" panose="02020603050405020304" pitchFamily="18" charset="0"/>
            </a:endParaRPr>
          </a:p>
          <a:p>
            <a:r>
              <a:rPr lang="es-419" dirty="0">
                <a:latin typeface="Times New Roman" panose="02020603050405020304" pitchFamily="18" charset="0"/>
                <a:cs typeface="Times New Roman" panose="02020603050405020304" pitchFamily="18" charset="0"/>
              </a:rPr>
              <a:t>3. Analiza cómo el fragmento de </a:t>
            </a:r>
            <a:r>
              <a:rPr lang="es-419" i="1" dirty="0">
                <a:latin typeface="Times New Roman" panose="02020603050405020304" pitchFamily="18" charset="0"/>
                <a:cs typeface="Times New Roman" panose="02020603050405020304" pitchFamily="18" charset="0"/>
              </a:rPr>
              <a:t>San Manuel Bueno, mártir </a:t>
            </a:r>
            <a:r>
              <a:rPr lang="es-419" dirty="0">
                <a:latin typeface="Times New Roman" panose="02020603050405020304" pitchFamily="18" charset="0"/>
                <a:cs typeface="Times New Roman" panose="02020603050405020304" pitchFamily="18" charset="0"/>
              </a:rPr>
              <a:t>representa las características de la metaficción y el contexto cultural de la España de principios del siglo XX. En tu ensayo debes comentar los recursos literarios de la metaficción. Debes incluir ejemplos del texto que apoyen tus ideas. </a:t>
            </a:r>
          </a:p>
          <a:p>
            <a:endParaRPr lang="es-419" dirty="0">
              <a:latin typeface="Times New Roman" panose="02020603050405020304" pitchFamily="18" charset="0"/>
              <a:cs typeface="Times New Roman" panose="02020603050405020304" pitchFamily="18" charset="0"/>
            </a:endParaRPr>
          </a:p>
          <a:p>
            <a:r>
              <a:rPr lang="es-419" dirty="0">
                <a:latin typeface="Times New Roman" panose="02020603050405020304" pitchFamily="18" charset="0"/>
                <a:cs typeface="Times New Roman" panose="02020603050405020304" pitchFamily="18" charset="0"/>
              </a:rPr>
              <a:t>4. Analiza el efecto de los recursos literarios que los autores emplean en los dos fragmentos para desarrollar el tema de (elige el tema). En tu ensayo, compara la presentación de este tema en los dos fragmentos. Debes incluir ejemplos de los textos que apoyen tus ideas. </a:t>
            </a:r>
          </a:p>
          <a:p>
            <a:endParaRPr lang="es-419"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976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79260A9-3236-43A7-8B03-CC14C537F074}"/>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itle 1"/>
          <p:cNvSpPr txBox="1">
            <a:spLocks/>
          </p:cNvSpPr>
          <p:nvPr/>
        </p:nvSpPr>
        <p:spPr>
          <a:xfrm>
            <a:off x="10279182" y="-447040"/>
            <a:ext cx="1912818" cy="1503680"/>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800" b="1" u="sng" dirty="0">
                <a:solidFill>
                  <a:srgbClr val="00B0F0"/>
                </a:solidFill>
              </a:rPr>
              <a:t>La dualidad del </a:t>
            </a:r>
            <a:r>
              <a:rPr lang="en-US" sz="800" b="1" u="sng" dirty="0" err="1">
                <a:solidFill>
                  <a:srgbClr val="00B0F0"/>
                </a:solidFill>
              </a:rPr>
              <a:t>ser</a:t>
            </a:r>
            <a:r>
              <a:rPr lang="en-US" sz="800" b="1" u="sng" dirty="0">
                <a:solidFill>
                  <a:srgbClr val="00B0F0"/>
                </a:solidFill>
              </a:rPr>
              <a:t> y el enigma de la </a:t>
            </a:r>
            <a:r>
              <a:rPr lang="en-US" sz="800" b="1" u="sng" dirty="0" err="1">
                <a:solidFill>
                  <a:srgbClr val="00B0F0"/>
                </a:solidFill>
              </a:rPr>
              <a:t>existencia</a:t>
            </a:r>
            <a:endParaRPr lang="en-US" sz="800" b="1" u="sng" dirty="0">
              <a:solidFill>
                <a:srgbClr val="00B0F0"/>
              </a:solidFill>
            </a:endParaRPr>
          </a:p>
          <a:p>
            <a:br>
              <a:rPr lang="en-US" sz="800" b="1" u="sng" dirty="0">
                <a:solidFill>
                  <a:srgbClr val="00B0F0"/>
                </a:solidFill>
              </a:rPr>
            </a:br>
            <a:r>
              <a:rPr lang="en-US" sz="800" b="1" dirty="0">
                <a:solidFill>
                  <a:srgbClr val="00B0F0"/>
                </a:solidFill>
              </a:rPr>
              <a:t>- Las </a:t>
            </a:r>
            <a:r>
              <a:rPr lang="en-US" sz="800" b="1" dirty="0" err="1">
                <a:solidFill>
                  <a:srgbClr val="00B0F0"/>
                </a:solidFill>
              </a:rPr>
              <a:t>sociedades</a:t>
            </a:r>
            <a:r>
              <a:rPr lang="en-US" sz="800" b="1" dirty="0">
                <a:solidFill>
                  <a:srgbClr val="00B0F0"/>
                </a:solidFill>
              </a:rPr>
              <a:t> </a:t>
            </a:r>
            <a:r>
              <a:rPr lang="en-US" sz="800" b="1" dirty="0" err="1">
                <a:solidFill>
                  <a:srgbClr val="00B0F0"/>
                </a:solidFill>
              </a:rPr>
              <a:t>en</a:t>
            </a:r>
            <a:r>
              <a:rPr lang="en-US" sz="800" b="1" dirty="0">
                <a:solidFill>
                  <a:srgbClr val="00B0F0"/>
                </a:solidFill>
              </a:rPr>
              <a:t> </a:t>
            </a:r>
            <a:r>
              <a:rPr lang="en-US" sz="800" b="1" dirty="0" err="1">
                <a:solidFill>
                  <a:srgbClr val="00B0F0"/>
                </a:solidFill>
              </a:rPr>
              <a:t>contacto</a:t>
            </a:r>
            <a:br>
              <a:rPr lang="en-US" sz="800" b="1" dirty="0">
                <a:solidFill>
                  <a:srgbClr val="00B0F0"/>
                </a:solidFill>
              </a:rPr>
            </a:br>
            <a:r>
              <a:rPr lang="en-US" sz="800" b="1" dirty="0">
                <a:solidFill>
                  <a:srgbClr val="00B0F0"/>
                </a:solidFill>
              </a:rPr>
              <a:t>- El </a:t>
            </a:r>
            <a:r>
              <a:rPr lang="en-US" sz="800" b="1" dirty="0" err="1">
                <a:solidFill>
                  <a:srgbClr val="00B0F0"/>
                </a:solidFill>
              </a:rPr>
              <a:t>cansacio</a:t>
            </a:r>
            <a:r>
              <a:rPr lang="en-US" sz="800" b="1" dirty="0">
                <a:solidFill>
                  <a:srgbClr val="00B0F0"/>
                </a:solidFill>
              </a:rPr>
              <a:t> de la </a:t>
            </a:r>
            <a:r>
              <a:rPr lang="en-US" sz="800" b="1" dirty="0" err="1">
                <a:solidFill>
                  <a:srgbClr val="00B0F0"/>
                </a:solidFill>
              </a:rPr>
              <a:t>vida</a:t>
            </a:r>
            <a:endParaRPr lang="en-US" sz="800" b="1" dirty="0">
              <a:solidFill>
                <a:srgbClr val="00B0F0"/>
              </a:solidFill>
            </a:endParaRPr>
          </a:p>
          <a:p>
            <a:r>
              <a:rPr lang="en-US" sz="800" b="1" dirty="0">
                <a:solidFill>
                  <a:srgbClr val="00B0F0"/>
                </a:solidFill>
              </a:rPr>
              <a:t>- La </a:t>
            </a:r>
            <a:r>
              <a:rPr lang="en-US" sz="800" b="1" dirty="0" err="1">
                <a:solidFill>
                  <a:srgbClr val="00B0F0"/>
                </a:solidFill>
              </a:rPr>
              <a:t>construcción</a:t>
            </a:r>
            <a:r>
              <a:rPr lang="en-US" sz="800" b="1" dirty="0">
                <a:solidFill>
                  <a:srgbClr val="00B0F0"/>
                </a:solidFill>
              </a:rPr>
              <a:t> de la </a:t>
            </a:r>
            <a:r>
              <a:rPr lang="en-US" sz="800" b="1" dirty="0" err="1">
                <a:solidFill>
                  <a:srgbClr val="00B0F0"/>
                </a:solidFill>
              </a:rPr>
              <a:t>realidad</a:t>
            </a:r>
            <a:endParaRPr lang="en-US" sz="800" b="1" dirty="0">
              <a:solidFill>
                <a:srgbClr val="00B0F0"/>
              </a:solidFill>
            </a:endParaRPr>
          </a:p>
          <a:p>
            <a:r>
              <a:rPr lang="en-US" sz="800" b="1" dirty="0">
                <a:solidFill>
                  <a:srgbClr val="00B0F0"/>
                </a:solidFill>
              </a:rPr>
              <a:t>- La </a:t>
            </a:r>
            <a:r>
              <a:rPr lang="en-US" sz="800" b="1" dirty="0" err="1">
                <a:solidFill>
                  <a:srgbClr val="00B0F0"/>
                </a:solidFill>
              </a:rPr>
              <a:t>fe</a:t>
            </a:r>
            <a:r>
              <a:rPr lang="en-US" sz="800" b="1" dirty="0">
                <a:solidFill>
                  <a:srgbClr val="00B0F0"/>
                </a:solidFill>
              </a:rPr>
              <a:t> o </a:t>
            </a:r>
            <a:r>
              <a:rPr lang="en-US" sz="800" b="1" dirty="0" err="1">
                <a:solidFill>
                  <a:srgbClr val="00B0F0"/>
                </a:solidFill>
              </a:rPr>
              <a:t>falta</a:t>
            </a:r>
            <a:r>
              <a:rPr lang="en-US" sz="800" b="1" dirty="0">
                <a:solidFill>
                  <a:srgbClr val="00B0F0"/>
                </a:solidFill>
              </a:rPr>
              <a:t> de </a:t>
            </a:r>
            <a:r>
              <a:rPr lang="en-US" sz="800" b="1" dirty="0" err="1">
                <a:solidFill>
                  <a:srgbClr val="00B0F0"/>
                </a:solidFill>
              </a:rPr>
              <a:t>fe</a:t>
            </a:r>
            <a:endParaRPr lang="en-US" sz="800" b="1" dirty="0">
              <a:solidFill>
                <a:srgbClr val="00B0F0"/>
              </a:solidFill>
            </a:endParaRPr>
          </a:p>
        </p:txBody>
      </p:sp>
      <p:sp>
        <p:nvSpPr>
          <p:cNvPr id="6" name="Subtitle 2">
            <a:extLst>
              <a:ext uri="{FF2B5EF4-FFF2-40B4-BE49-F238E27FC236}">
                <a16:creationId xmlns:a16="http://schemas.microsoft.com/office/drawing/2014/main" id="{CD7CF362-E634-467E-9637-E14E3864F918}"/>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1050" i="1" cap="none" dirty="0">
                <a:solidFill>
                  <a:srgbClr val="00B0F0"/>
                </a:solidFill>
              </a:rPr>
              <a:t>San Manuel Bueno, </a:t>
            </a:r>
            <a:r>
              <a:rPr lang="en-US" sz="1050" i="1" cap="none" dirty="0" err="1">
                <a:solidFill>
                  <a:srgbClr val="00B0F0"/>
                </a:solidFill>
              </a:rPr>
              <a:t>mártir</a:t>
            </a:r>
            <a:endParaRPr lang="en-US" sz="1050" i="1" cap="none" dirty="0">
              <a:solidFill>
                <a:srgbClr val="00B0F0"/>
              </a:solidFill>
            </a:endParaRPr>
          </a:p>
          <a:p>
            <a:r>
              <a:rPr lang="en-US" sz="1050" cap="none" dirty="0">
                <a:solidFill>
                  <a:srgbClr val="00B0F0"/>
                </a:solidFill>
              </a:rPr>
              <a:t>Miguel de Unamuno</a:t>
            </a:r>
          </a:p>
        </p:txBody>
      </p:sp>
      <p:sp>
        <p:nvSpPr>
          <p:cNvPr id="5" name="TextBox 4">
            <a:extLst>
              <a:ext uri="{FF2B5EF4-FFF2-40B4-BE49-F238E27FC236}">
                <a16:creationId xmlns:a16="http://schemas.microsoft.com/office/drawing/2014/main" id="{BF4CBEAD-0900-47F6-9C5C-7D663BC6BD79}"/>
              </a:ext>
            </a:extLst>
          </p:cNvPr>
          <p:cNvSpPr txBox="1"/>
          <p:nvPr/>
        </p:nvSpPr>
        <p:spPr>
          <a:xfrm>
            <a:off x="0" y="6591118"/>
            <a:ext cx="1317990" cy="261610"/>
          </a:xfrm>
          <a:prstGeom prst="rect">
            <a:avLst/>
          </a:prstGeom>
          <a:solidFill>
            <a:schemeClr val="tx1"/>
          </a:solidFill>
        </p:spPr>
        <p:txBody>
          <a:bodyPr wrap="none" rtlCol="0">
            <a:spAutoFit/>
          </a:bodyPr>
          <a:lstStyle/>
          <a:p>
            <a:r>
              <a:rPr lang="es-419" sz="1100" dirty="0">
                <a:solidFill>
                  <a:srgbClr val="00B0F0"/>
                </a:solidFill>
              </a:rPr>
              <a:t>Generación del ‘98</a:t>
            </a:r>
          </a:p>
        </p:txBody>
      </p:sp>
      <p:pic>
        <p:nvPicPr>
          <p:cNvPr id="4" name="Picture 3">
            <a:extLst>
              <a:ext uri="{FF2B5EF4-FFF2-40B4-BE49-F238E27FC236}">
                <a16:creationId xmlns:a16="http://schemas.microsoft.com/office/drawing/2014/main" id="{0626B18D-19E8-4CB9-9EDD-2B08C236999B}"/>
              </a:ext>
            </a:extLst>
          </p:cNvPr>
          <p:cNvPicPr>
            <a:picLocks noChangeAspect="1"/>
          </p:cNvPicPr>
          <p:nvPr/>
        </p:nvPicPr>
        <p:blipFill>
          <a:blip r:embed="rId3"/>
          <a:stretch>
            <a:fillRect/>
          </a:stretch>
        </p:blipFill>
        <p:spPr>
          <a:xfrm>
            <a:off x="1977081" y="0"/>
            <a:ext cx="8237838" cy="6858000"/>
          </a:xfrm>
          <a:prstGeom prst="rect">
            <a:avLst/>
          </a:prstGeom>
        </p:spPr>
      </p:pic>
      <p:sp>
        <p:nvSpPr>
          <p:cNvPr id="8" name="Rectangle 7">
            <a:extLst>
              <a:ext uri="{FF2B5EF4-FFF2-40B4-BE49-F238E27FC236}">
                <a16:creationId xmlns:a16="http://schemas.microsoft.com/office/drawing/2014/main" id="{8DD3496F-06BB-4CEF-AEB7-153CCF53CCA2}"/>
              </a:ext>
            </a:extLst>
          </p:cNvPr>
          <p:cNvSpPr/>
          <p:nvPr/>
        </p:nvSpPr>
        <p:spPr>
          <a:xfrm>
            <a:off x="10251440" y="6021731"/>
            <a:ext cx="1940560" cy="830997"/>
          </a:xfrm>
          <a:prstGeom prst="rect">
            <a:avLst/>
          </a:prstGeom>
          <a:solidFill>
            <a:schemeClr val="tx1"/>
          </a:solidFill>
        </p:spPr>
        <p:txBody>
          <a:bodyPr wrap="square">
            <a:spAutoFit/>
          </a:bodyPr>
          <a:lstStyle/>
          <a:p>
            <a:r>
              <a:rPr lang="es-ES" sz="1200" b="1" dirty="0">
                <a:solidFill>
                  <a:srgbClr val="00B0F0"/>
                </a:solidFill>
                <a:latin typeface="Lato"/>
              </a:rPr>
              <a:t>El Cristo de la Sangre</a:t>
            </a:r>
            <a:br>
              <a:rPr lang="es-ES" sz="1200" dirty="0">
                <a:solidFill>
                  <a:srgbClr val="00B0F0"/>
                </a:solidFill>
              </a:rPr>
            </a:br>
            <a:r>
              <a:rPr lang="es-ES" sz="1200" b="1" dirty="0">
                <a:solidFill>
                  <a:srgbClr val="00B0F0"/>
                </a:solidFill>
                <a:latin typeface="Lato"/>
              </a:rPr>
              <a:t>Ignacio Zuloaga</a:t>
            </a:r>
            <a:br>
              <a:rPr lang="es-ES" sz="1200" dirty="0">
                <a:solidFill>
                  <a:srgbClr val="00B0F0"/>
                </a:solidFill>
              </a:rPr>
            </a:br>
            <a:r>
              <a:rPr lang="es-ES" sz="1200" b="1" dirty="0">
                <a:solidFill>
                  <a:srgbClr val="00B0F0"/>
                </a:solidFill>
                <a:latin typeface="Lato"/>
              </a:rPr>
              <a:t>(1911)</a:t>
            </a:r>
            <a:br>
              <a:rPr lang="es-ES" sz="1200" dirty="0">
                <a:solidFill>
                  <a:srgbClr val="00B0F0"/>
                </a:solidFill>
              </a:rPr>
            </a:br>
            <a:r>
              <a:rPr lang="es-ES" sz="1200" b="1" dirty="0">
                <a:solidFill>
                  <a:srgbClr val="00B0F0"/>
                </a:solidFill>
                <a:latin typeface="Lato"/>
              </a:rPr>
              <a:t>España</a:t>
            </a:r>
            <a:endParaRPr lang="es-419" sz="1200" dirty="0">
              <a:solidFill>
                <a:srgbClr val="00B0F0"/>
              </a:solidFill>
            </a:endParaRPr>
          </a:p>
        </p:txBody>
      </p:sp>
    </p:spTree>
    <p:extLst>
      <p:ext uri="{BB962C8B-B14F-4D97-AF65-F5344CB8AC3E}">
        <p14:creationId xmlns:p14="http://schemas.microsoft.com/office/powerpoint/2010/main" val="3394817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3A9996-E88B-4959-AE08-F5767EC2194B}"/>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itle 1"/>
          <p:cNvSpPr txBox="1">
            <a:spLocks/>
          </p:cNvSpPr>
          <p:nvPr/>
        </p:nvSpPr>
        <p:spPr>
          <a:xfrm>
            <a:off x="7586404" y="50181"/>
            <a:ext cx="4461990" cy="1409694"/>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u="sng" dirty="0">
                <a:solidFill>
                  <a:srgbClr val="00B0F0"/>
                </a:solidFill>
              </a:rPr>
              <a:t>La dualidad del </a:t>
            </a:r>
            <a:r>
              <a:rPr lang="en-US" sz="1400" b="1" u="sng" dirty="0" err="1">
                <a:solidFill>
                  <a:srgbClr val="00B0F0"/>
                </a:solidFill>
              </a:rPr>
              <a:t>ser</a:t>
            </a:r>
            <a:r>
              <a:rPr lang="en-US" sz="1400" b="1" u="sng" dirty="0">
                <a:solidFill>
                  <a:srgbClr val="00B0F0"/>
                </a:solidFill>
              </a:rPr>
              <a:t> y el enigma de la </a:t>
            </a:r>
            <a:r>
              <a:rPr lang="en-US" sz="1400" b="1" u="sng" dirty="0" err="1">
                <a:solidFill>
                  <a:srgbClr val="00B0F0"/>
                </a:solidFill>
              </a:rPr>
              <a:t>existencia</a:t>
            </a:r>
            <a:endParaRPr lang="en-US" sz="1400" b="1" u="sng" dirty="0">
              <a:solidFill>
                <a:srgbClr val="00B0F0"/>
              </a:solidFill>
            </a:endParaRPr>
          </a:p>
          <a:p>
            <a:br>
              <a:rPr lang="en-US" sz="1400" b="1" u="sng" dirty="0">
                <a:solidFill>
                  <a:srgbClr val="00B0F0"/>
                </a:solidFill>
              </a:rPr>
            </a:br>
            <a:r>
              <a:rPr lang="en-US" sz="1400" b="1" dirty="0">
                <a:solidFill>
                  <a:srgbClr val="00B0F0"/>
                </a:solidFill>
              </a:rPr>
              <a:t>- Las </a:t>
            </a:r>
            <a:r>
              <a:rPr lang="en-US" sz="1400" b="1" dirty="0" err="1">
                <a:solidFill>
                  <a:srgbClr val="00B0F0"/>
                </a:solidFill>
              </a:rPr>
              <a:t>sociedades</a:t>
            </a:r>
            <a:r>
              <a:rPr lang="en-US" sz="1400" b="1" dirty="0">
                <a:solidFill>
                  <a:srgbClr val="00B0F0"/>
                </a:solidFill>
              </a:rPr>
              <a:t> </a:t>
            </a:r>
            <a:r>
              <a:rPr lang="en-US" sz="1400" b="1" dirty="0" err="1">
                <a:solidFill>
                  <a:srgbClr val="00B0F0"/>
                </a:solidFill>
              </a:rPr>
              <a:t>en</a:t>
            </a:r>
            <a:r>
              <a:rPr lang="en-US" sz="1400" b="1" dirty="0">
                <a:solidFill>
                  <a:srgbClr val="00B0F0"/>
                </a:solidFill>
              </a:rPr>
              <a:t> </a:t>
            </a:r>
            <a:r>
              <a:rPr lang="en-US" sz="1400" b="1" dirty="0" err="1">
                <a:solidFill>
                  <a:srgbClr val="00B0F0"/>
                </a:solidFill>
              </a:rPr>
              <a:t>contacto</a:t>
            </a:r>
            <a:br>
              <a:rPr lang="en-US" sz="1400" b="1" dirty="0">
                <a:solidFill>
                  <a:srgbClr val="00B0F0"/>
                </a:solidFill>
              </a:rPr>
            </a:br>
            <a:r>
              <a:rPr lang="en-US" sz="1400" b="1" dirty="0">
                <a:solidFill>
                  <a:srgbClr val="00B0F0"/>
                </a:solidFill>
              </a:rPr>
              <a:t>- El </a:t>
            </a:r>
            <a:r>
              <a:rPr lang="en-US" sz="1400" b="1" dirty="0" err="1">
                <a:solidFill>
                  <a:srgbClr val="00B0F0"/>
                </a:solidFill>
              </a:rPr>
              <a:t>cansacio</a:t>
            </a:r>
            <a:r>
              <a:rPr lang="en-US" sz="1400" b="1" dirty="0">
                <a:solidFill>
                  <a:srgbClr val="00B0F0"/>
                </a:solidFill>
              </a:rPr>
              <a:t> de la </a:t>
            </a:r>
            <a:r>
              <a:rPr lang="en-US" sz="1400" b="1" dirty="0" err="1">
                <a:solidFill>
                  <a:srgbClr val="00B0F0"/>
                </a:solidFill>
              </a:rPr>
              <a:t>vida</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construcción</a:t>
            </a:r>
            <a:r>
              <a:rPr lang="en-US" sz="1400" b="1" dirty="0">
                <a:solidFill>
                  <a:srgbClr val="00B0F0"/>
                </a:solidFill>
              </a:rPr>
              <a:t> de la </a:t>
            </a:r>
            <a:r>
              <a:rPr lang="en-US" sz="1400" b="1" dirty="0" err="1">
                <a:solidFill>
                  <a:srgbClr val="00B0F0"/>
                </a:solidFill>
              </a:rPr>
              <a:t>realidad</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fe</a:t>
            </a:r>
            <a:r>
              <a:rPr lang="en-US" sz="1400" b="1" dirty="0">
                <a:solidFill>
                  <a:srgbClr val="00B0F0"/>
                </a:solidFill>
              </a:rPr>
              <a:t> o </a:t>
            </a:r>
            <a:r>
              <a:rPr lang="en-US" sz="1400" b="1" dirty="0" err="1">
                <a:solidFill>
                  <a:srgbClr val="00B0F0"/>
                </a:solidFill>
              </a:rPr>
              <a:t>falta</a:t>
            </a:r>
            <a:r>
              <a:rPr lang="en-US" sz="1400" b="1" dirty="0">
                <a:solidFill>
                  <a:srgbClr val="00B0F0"/>
                </a:solidFill>
              </a:rPr>
              <a:t> de </a:t>
            </a:r>
            <a:r>
              <a:rPr lang="en-US" sz="1400" b="1" dirty="0" err="1">
                <a:solidFill>
                  <a:srgbClr val="00B0F0"/>
                </a:solidFill>
              </a:rPr>
              <a:t>fe</a:t>
            </a:r>
            <a:endParaRPr lang="en-US" sz="1400" b="1" dirty="0">
              <a:solidFill>
                <a:srgbClr val="00B0F0"/>
              </a:solidFill>
            </a:endParaRPr>
          </a:p>
        </p:txBody>
      </p:sp>
      <p:sp>
        <p:nvSpPr>
          <p:cNvPr id="6" name="Subtitle 2">
            <a:extLst>
              <a:ext uri="{FF2B5EF4-FFF2-40B4-BE49-F238E27FC236}">
                <a16:creationId xmlns:a16="http://schemas.microsoft.com/office/drawing/2014/main" id="{CD7CF362-E634-467E-9637-E14E3864F918}"/>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a:solidFill>
                  <a:srgbClr val="00B0F0"/>
                </a:solidFill>
              </a:rPr>
              <a:t>San Manuel Bueno, </a:t>
            </a:r>
            <a:r>
              <a:rPr lang="en-US" sz="2400" i="1" cap="none" dirty="0" err="1">
                <a:solidFill>
                  <a:srgbClr val="00B0F0"/>
                </a:solidFill>
              </a:rPr>
              <a:t>mártir</a:t>
            </a:r>
            <a:endParaRPr lang="en-US" sz="2400" i="1" cap="none" dirty="0">
              <a:solidFill>
                <a:srgbClr val="00B0F0"/>
              </a:solidFill>
            </a:endParaRPr>
          </a:p>
          <a:p>
            <a:r>
              <a:rPr lang="en-US" sz="1600" cap="none" dirty="0">
                <a:solidFill>
                  <a:srgbClr val="00B0F0"/>
                </a:solidFill>
              </a:rPr>
              <a:t>Miguel de Unamuno</a:t>
            </a:r>
          </a:p>
        </p:txBody>
      </p:sp>
      <p:sp>
        <p:nvSpPr>
          <p:cNvPr id="5" name="TextBox 4">
            <a:extLst>
              <a:ext uri="{FF2B5EF4-FFF2-40B4-BE49-F238E27FC236}">
                <a16:creationId xmlns:a16="http://schemas.microsoft.com/office/drawing/2014/main" id="{BF4CBEAD-0900-47F6-9C5C-7D663BC6BD79}"/>
              </a:ext>
            </a:extLst>
          </p:cNvPr>
          <p:cNvSpPr txBox="1"/>
          <p:nvPr/>
        </p:nvSpPr>
        <p:spPr>
          <a:xfrm>
            <a:off x="10152659"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
        <p:nvSpPr>
          <p:cNvPr id="4" name="Rectangle 3">
            <a:extLst>
              <a:ext uri="{FF2B5EF4-FFF2-40B4-BE49-F238E27FC236}">
                <a16:creationId xmlns:a16="http://schemas.microsoft.com/office/drawing/2014/main" id="{4823A6FA-43A4-46BB-94A9-87D589056C76}"/>
              </a:ext>
            </a:extLst>
          </p:cNvPr>
          <p:cNvSpPr/>
          <p:nvPr/>
        </p:nvSpPr>
        <p:spPr>
          <a:xfrm>
            <a:off x="143608" y="2003542"/>
            <a:ext cx="11977272" cy="4708981"/>
          </a:xfrm>
          <a:prstGeom prst="rect">
            <a:avLst/>
          </a:prstGeom>
        </p:spPr>
        <p:txBody>
          <a:bodyPr wrap="square">
            <a:spAutoFit/>
          </a:bodyPr>
          <a:lstStyle/>
          <a:p>
            <a:r>
              <a:rPr lang="es-ES" sz="2000" dirty="0">
                <a:latin typeface="Lato"/>
              </a:rPr>
              <a:t>Esta obra mereció al artista un gran reconocimiento a nivel internacional. Ilustra la innovación compositiva que crea el pintor en esta escena realista y llena de misticismo, pues alude a la espiritualidad y religiosidad de su pueblo. Realista es por la presentación de las figuras delgadas y de expresión seria en su papel de sacerdotes que presencian el acto de la crucifixión. El acomodo disperso de las figuras rompe con los esquemas más tradicionales de composición, pues un hombre observa de frente al espectador mientras otros dos a su derecha alzan su mirada en presencia de Cristo. El cuadro representa el misticismo de la religiosidad española, con su figura del Cristo lánguido y con cuerpo ensangrentado que recuerda a las procesiones de la Semana Santa. Por esta razón, la obra de Zuloaga se entiende como un emblema de la reflexión sobre la esencia española, que fue una constante en la obra de artistas contemporáneos conocidos como la "generación del 98". El cuadro fue exhibido en el Salón de la Sociedad Nacional de Bellas Artes de París en 1912, donde recibió una crítica muy positiva por parte de Guillaume Apollinaire. La obra se exhibe en el Museo Nacional Centro de Arte Reina Sofía, y tiene unas dimensiones de 248 x 302 cm.</a:t>
            </a:r>
          </a:p>
          <a:p>
            <a:endParaRPr lang="es-ES" sz="2000" dirty="0">
              <a:latin typeface="Lato"/>
            </a:endParaRPr>
          </a:p>
          <a:p>
            <a:r>
              <a:rPr lang="es-419" sz="2000" dirty="0">
                <a:solidFill>
                  <a:schemeClr val="tx2">
                    <a:lumMod val="25000"/>
                  </a:schemeClr>
                </a:solidFill>
                <a:hlinkClick r:id="rId3">
                  <a:extLst>
                    <a:ext uri="{A12FA001-AC4F-418D-AE19-62706E023703}">
                      <ahyp:hlinkClr xmlns:ahyp="http://schemas.microsoft.com/office/drawing/2018/hyperlinkcolor" val="tx"/>
                    </a:ext>
                  </a:extLst>
                </a:hlinkClick>
              </a:rPr>
              <a:t>Mundo del museo</a:t>
            </a:r>
            <a:endParaRPr lang="es-419" sz="2000" dirty="0">
              <a:solidFill>
                <a:schemeClr val="tx2">
                  <a:lumMod val="25000"/>
                </a:schemeClr>
              </a:solidFill>
            </a:endParaRPr>
          </a:p>
        </p:txBody>
      </p:sp>
    </p:spTree>
    <p:extLst>
      <p:ext uri="{BB962C8B-B14F-4D97-AF65-F5344CB8AC3E}">
        <p14:creationId xmlns:p14="http://schemas.microsoft.com/office/powerpoint/2010/main" val="1265819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5796071-8888-44CE-929C-3589055E8F7F}"/>
              </a:ext>
            </a:extLst>
          </p:cNvPr>
          <p:cNvSpPr txBox="1">
            <a:spLocks/>
          </p:cNvSpPr>
          <p:nvPr/>
        </p:nvSpPr>
        <p:spPr>
          <a:xfrm>
            <a:off x="8750010" y="0"/>
            <a:ext cx="3922181" cy="1200329"/>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200" b="1" u="sng" dirty="0">
                <a:solidFill>
                  <a:srgbClr val="00B0F0"/>
                </a:solidFill>
              </a:rPr>
              <a:t>La </a:t>
            </a:r>
            <a:r>
              <a:rPr lang="en-US" sz="1200" b="1" u="sng" dirty="0" err="1">
                <a:solidFill>
                  <a:srgbClr val="00B0F0"/>
                </a:solidFill>
              </a:rPr>
              <a:t>dualidad</a:t>
            </a:r>
            <a:r>
              <a:rPr lang="en-US" sz="1200" b="1" u="sng" dirty="0">
                <a:solidFill>
                  <a:srgbClr val="00B0F0"/>
                </a:solidFill>
              </a:rPr>
              <a:t> del </a:t>
            </a:r>
            <a:r>
              <a:rPr lang="en-US" sz="1200" b="1" u="sng" dirty="0" err="1">
                <a:solidFill>
                  <a:srgbClr val="00B0F0"/>
                </a:solidFill>
              </a:rPr>
              <a:t>ser</a:t>
            </a:r>
            <a:r>
              <a:rPr lang="en-US" sz="1200" b="1" u="sng" dirty="0">
                <a:solidFill>
                  <a:srgbClr val="00B0F0"/>
                </a:solidFill>
              </a:rPr>
              <a:t> y el enigma de la </a:t>
            </a:r>
            <a:r>
              <a:rPr lang="en-US" sz="1200" b="1" u="sng" dirty="0" err="1">
                <a:solidFill>
                  <a:srgbClr val="00B0F0"/>
                </a:solidFill>
              </a:rPr>
              <a:t>existencia</a:t>
            </a:r>
            <a:endParaRPr lang="en-US" sz="1200" b="1" u="sng" dirty="0">
              <a:solidFill>
                <a:srgbClr val="00B0F0"/>
              </a:solidFill>
            </a:endParaRPr>
          </a:p>
          <a:p>
            <a:br>
              <a:rPr lang="en-US" sz="1200" b="1" u="sng" dirty="0">
                <a:solidFill>
                  <a:srgbClr val="00B0F0"/>
                </a:solidFill>
              </a:rPr>
            </a:br>
            <a:r>
              <a:rPr lang="en-US" sz="1200" b="1" dirty="0">
                <a:solidFill>
                  <a:srgbClr val="00B0F0"/>
                </a:solidFill>
              </a:rPr>
              <a:t>- Las </a:t>
            </a:r>
            <a:r>
              <a:rPr lang="en-US" sz="1200" b="1" dirty="0" err="1">
                <a:solidFill>
                  <a:srgbClr val="00B0F0"/>
                </a:solidFill>
              </a:rPr>
              <a:t>sociedades</a:t>
            </a:r>
            <a:r>
              <a:rPr lang="en-US" sz="1200" b="1" dirty="0">
                <a:solidFill>
                  <a:srgbClr val="00B0F0"/>
                </a:solidFill>
              </a:rPr>
              <a:t> </a:t>
            </a:r>
            <a:r>
              <a:rPr lang="en-US" sz="1200" b="1" dirty="0" err="1">
                <a:solidFill>
                  <a:srgbClr val="00B0F0"/>
                </a:solidFill>
              </a:rPr>
              <a:t>en</a:t>
            </a:r>
            <a:r>
              <a:rPr lang="en-US" sz="1200" b="1" dirty="0">
                <a:solidFill>
                  <a:srgbClr val="00B0F0"/>
                </a:solidFill>
              </a:rPr>
              <a:t> </a:t>
            </a:r>
            <a:r>
              <a:rPr lang="en-US" sz="1200" b="1" dirty="0" err="1">
                <a:solidFill>
                  <a:srgbClr val="00B0F0"/>
                </a:solidFill>
              </a:rPr>
              <a:t>contacto</a:t>
            </a:r>
            <a:br>
              <a:rPr lang="en-US" sz="1200" b="1" dirty="0">
                <a:solidFill>
                  <a:srgbClr val="00B0F0"/>
                </a:solidFill>
              </a:rPr>
            </a:br>
            <a:r>
              <a:rPr lang="en-US" sz="1200" b="1" dirty="0">
                <a:solidFill>
                  <a:srgbClr val="00B0F0"/>
                </a:solidFill>
              </a:rPr>
              <a:t>- El </a:t>
            </a:r>
            <a:r>
              <a:rPr lang="en-US" sz="1200" b="1" dirty="0" err="1">
                <a:solidFill>
                  <a:srgbClr val="00B0F0"/>
                </a:solidFill>
              </a:rPr>
              <a:t>cansacio</a:t>
            </a:r>
            <a:r>
              <a:rPr lang="en-US" sz="1200" b="1" dirty="0">
                <a:solidFill>
                  <a:srgbClr val="00B0F0"/>
                </a:solidFill>
              </a:rPr>
              <a:t> de la </a:t>
            </a:r>
            <a:r>
              <a:rPr lang="en-US" sz="1200" b="1" dirty="0" err="1">
                <a:solidFill>
                  <a:srgbClr val="00B0F0"/>
                </a:solidFill>
              </a:rPr>
              <a:t>vida</a:t>
            </a:r>
            <a:endParaRPr lang="en-US" sz="1200" b="1" dirty="0">
              <a:solidFill>
                <a:srgbClr val="00B0F0"/>
              </a:solidFill>
            </a:endParaRPr>
          </a:p>
          <a:p>
            <a:r>
              <a:rPr lang="en-US" sz="1200" b="1" dirty="0">
                <a:solidFill>
                  <a:srgbClr val="00B0F0"/>
                </a:solidFill>
              </a:rPr>
              <a:t>- La </a:t>
            </a:r>
            <a:r>
              <a:rPr lang="en-US" sz="1200" b="1" dirty="0" err="1">
                <a:solidFill>
                  <a:srgbClr val="00B0F0"/>
                </a:solidFill>
              </a:rPr>
              <a:t>construcción</a:t>
            </a:r>
            <a:r>
              <a:rPr lang="en-US" sz="1200" b="1" dirty="0">
                <a:solidFill>
                  <a:srgbClr val="00B0F0"/>
                </a:solidFill>
              </a:rPr>
              <a:t> de la </a:t>
            </a:r>
            <a:r>
              <a:rPr lang="en-US" sz="1200" b="1" dirty="0" err="1">
                <a:solidFill>
                  <a:srgbClr val="00B0F0"/>
                </a:solidFill>
              </a:rPr>
              <a:t>realidad</a:t>
            </a:r>
            <a:endParaRPr lang="en-US" sz="1200" b="1" dirty="0">
              <a:solidFill>
                <a:srgbClr val="00B0F0"/>
              </a:solidFill>
            </a:endParaRPr>
          </a:p>
          <a:p>
            <a:r>
              <a:rPr lang="en-US" sz="1200" b="1" dirty="0">
                <a:solidFill>
                  <a:srgbClr val="00B0F0"/>
                </a:solidFill>
              </a:rPr>
              <a:t>- La </a:t>
            </a:r>
            <a:r>
              <a:rPr lang="en-US" sz="1200" b="1" dirty="0" err="1">
                <a:solidFill>
                  <a:srgbClr val="00B0F0"/>
                </a:solidFill>
              </a:rPr>
              <a:t>fe</a:t>
            </a:r>
            <a:r>
              <a:rPr lang="en-US" sz="1200" b="1" dirty="0">
                <a:solidFill>
                  <a:srgbClr val="00B0F0"/>
                </a:solidFill>
              </a:rPr>
              <a:t> o </a:t>
            </a:r>
            <a:r>
              <a:rPr lang="en-US" sz="1200" b="1" dirty="0" err="1">
                <a:solidFill>
                  <a:srgbClr val="00B0F0"/>
                </a:solidFill>
              </a:rPr>
              <a:t>falta</a:t>
            </a:r>
            <a:r>
              <a:rPr lang="en-US" sz="1200" b="1" dirty="0">
                <a:solidFill>
                  <a:srgbClr val="00B0F0"/>
                </a:solidFill>
              </a:rPr>
              <a:t> de </a:t>
            </a:r>
            <a:r>
              <a:rPr lang="en-US" sz="1200" b="1" dirty="0" err="1">
                <a:solidFill>
                  <a:srgbClr val="00B0F0"/>
                </a:solidFill>
              </a:rPr>
              <a:t>fe</a:t>
            </a:r>
            <a:endParaRPr lang="en-US" sz="1200" b="1" dirty="0">
              <a:solidFill>
                <a:srgbClr val="00B0F0"/>
              </a:solidFill>
            </a:endParaRPr>
          </a:p>
        </p:txBody>
      </p:sp>
      <p:sp>
        <p:nvSpPr>
          <p:cNvPr id="11" name="Subtitle 2">
            <a:extLst>
              <a:ext uri="{FF2B5EF4-FFF2-40B4-BE49-F238E27FC236}">
                <a16:creationId xmlns:a16="http://schemas.microsoft.com/office/drawing/2014/main" id="{B54EA8EE-10E0-4625-8FA4-1ACB9BAA8E02}"/>
              </a:ext>
            </a:extLst>
          </p:cNvPr>
          <p:cNvSpPr txBox="1">
            <a:spLocks/>
          </p:cNvSpPr>
          <p:nvPr/>
        </p:nvSpPr>
        <p:spPr>
          <a:xfrm>
            <a:off x="143608" y="108015"/>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1800" i="1" cap="none" dirty="0">
                <a:solidFill>
                  <a:srgbClr val="00B0F0"/>
                </a:solidFill>
              </a:rPr>
              <a:t>San Manuel Bueno, </a:t>
            </a:r>
            <a:r>
              <a:rPr lang="en-US" sz="1800" i="1" cap="none" dirty="0" err="1">
                <a:solidFill>
                  <a:srgbClr val="00B0F0"/>
                </a:solidFill>
              </a:rPr>
              <a:t>mártir</a:t>
            </a:r>
            <a:endParaRPr lang="en-US" sz="1800" i="1" cap="none" dirty="0">
              <a:solidFill>
                <a:srgbClr val="00B0F0"/>
              </a:solidFill>
            </a:endParaRPr>
          </a:p>
          <a:p>
            <a:r>
              <a:rPr lang="en-US" sz="1600" cap="none" dirty="0">
                <a:solidFill>
                  <a:srgbClr val="00B0F0"/>
                </a:solidFill>
              </a:rPr>
              <a:t>Miguel de Unamuno</a:t>
            </a:r>
          </a:p>
        </p:txBody>
      </p:sp>
      <p:sp>
        <p:nvSpPr>
          <p:cNvPr id="12" name="TextBox 11">
            <a:extLst>
              <a:ext uri="{FF2B5EF4-FFF2-40B4-BE49-F238E27FC236}">
                <a16:creationId xmlns:a16="http://schemas.microsoft.com/office/drawing/2014/main" id="{63F9F566-E2FA-4492-8FA0-F36A87CF2C33}"/>
              </a:ext>
            </a:extLst>
          </p:cNvPr>
          <p:cNvSpPr txBox="1"/>
          <p:nvPr/>
        </p:nvSpPr>
        <p:spPr>
          <a:xfrm>
            <a:off x="10152659"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graphicFrame>
        <p:nvGraphicFramePr>
          <p:cNvPr id="7" name="Diagram 6">
            <a:extLst>
              <a:ext uri="{FF2B5EF4-FFF2-40B4-BE49-F238E27FC236}">
                <a16:creationId xmlns:a16="http://schemas.microsoft.com/office/drawing/2014/main" id="{5745B1A6-7737-42E4-9EC3-166295ADFE52}"/>
              </a:ext>
            </a:extLst>
          </p:cNvPr>
          <p:cNvGraphicFramePr/>
          <p:nvPr>
            <p:extLst>
              <p:ext uri="{D42A27DB-BD31-4B8C-83A1-F6EECF244321}">
                <p14:modId xmlns:p14="http://schemas.microsoft.com/office/powerpoint/2010/main" val="3446329671"/>
              </p:ext>
            </p:extLst>
          </p:nvPr>
        </p:nvGraphicFramePr>
        <p:xfrm>
          <a:off x="143608" y="177513"/>
          <a:ext cx="12192000" cy="6116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0394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1A81A8-64C9-473E-AE96-CD6CC9858C42}"/>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 name="Subtitle 2"/>
          <p:cNvSpPr txBox="1">
            <a:spLocks/>
          </p:cNvSpPr>
          <p:nvPr/>
        </p:nvSpPr>
        <p:spPr>
          <a:xfrm>
            <a:off x="7391937" y="2645089"/>
            <a:ext cx="5909094" cy="3741855"/>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err="1">
                <a:solidFill>
                  <a:schemeClr val="tx1"/>
                </a:solidFill>
              </a:rPr>
              <a:t>Chac</a:t>
            </a:r>
            <a:r>
              <a:rPr lang="en-US" sz="2400" i="1" cap="none" dirty="0">
                <a:solidFill>
                  <a:schemeClr val="tx1"/>
                </a:solidFill>
              </a:rPr>
              <a:t> </a:t>
            </a:r>
            <a:r>
              <a:rPr lang="en-US" sz="2400" i="1" cap="none" dirty="0" err="1">
                <a:solidFill>
                  <a:schemeClr val="tx1"/>
                </a:solidFill>
              </a:rPr>
              <a:t>Mool</a:t>
            </a:r>
            <a:endParaRPr lang="en-US" sz="2400" i="1" cap="none" dirty="0">
              <a:solidFill>
                <a:schemeClr val="tx1"/>
              </a:solidFill>
            </a:endParaRPr>
          </a:p>
          <a:p>
            <a:r>
              <a:rPr lang="en-US" sz="1600" i="1" cap="none" dirty="0">
                <a:solidFill>
                  <a:schemeClr val="tx1"/>
                </a:solidFill>
              </a:rPr>
              <a:t>Carlos Fuentes</a:t>
            </a:r>
          </a:p>
          <a:p>
            <a:r>
              <a:rPr lang="en-US" sz="2400" i="1" cap="none" dirty="0">
                <a:solidFill>
                  <a:schemeClr val="tx1"/>
                </a:solidFill>
              </a:rPr>
              <a:t>El </a:t>
            </a:r>
            <a:r>
              <a:rPr lang="en-US" sz="2400" i="1" cap="none" dirty="0" err="1">
                <a:solidFill>
                  <a:schemeClr val="tx1"/>
                </a:solidFill>
              </a:rPr>
              <a:t>ahogado</a:t>
            </a:r>
            <a:r>
              <a:rPr lang="en-US" sz="2400" i="1" cap="none" dirty="0">
                <a:solidFill>
                  <a:schemeClr val="tx1"/>
                </a:solidFill>
              </a:rPr>
              <a:t> </a:t>
            </a:r>
            <a:r>
              <a:rPr lang="en-US" sz="2400" i="1" cap="none" dirty="0" err="1">
                <a:solidFill>
                  <a:schemeClr val="tx1"/>
                </a:solidFill>
              </a:rPr>
              <a:t>más</a:t>
            </a:r>
            <a:r>
              <a:rPr lang="en-US" sz="2400" i="1" cap="none" dirty="0">
                <a:solidFill>
                  <a:schemeClr val="tx1"/>
                </a:solidFill>
              </a:rPr>
              <a:t> </a:t>
            </a:r>
            <a:r>
              <a:rPr lang="en-US" sz="2400" i="1" cap="none" dirty="0" err="1">
                <a:solidFill>
                  <a:schemeClr val="tx1"/>
                </a:solidFill>
              </a:rPr>
              <a:t>hermoso</a:t>
            </a:r>
            <a:r>
              <a:rPr lang="en-US" sz="2400" i="1" cap="none" dirty="0">
                <a:solidFill>
                  <a:schemeClr val="tx1"/>
                </a:solidFill>
              </a:rPr>
              <a:t> del </a:t>
            </a:r>
            <a:r>
              <a:rPr lang="en-US" sz="2400" i="1" cap="none" dirty="0" err="1">
                <a:solidFill>
                  <a:schemeClr val="tx1"/>
                </a:solidFill>
              </a:rPr>
              <a:t>mundo</a:t>
            </a:r>
            <a:endParaRPr lang="en-US" sz="2400" i="1" cap="none" dirty="0">
              <a:solidFill>
                <a:schemeClr val="tx1"/>
              </a:solidFill>
            </a:endParaRPr>
          </a:p>
          <a:p>
            <a:r>
              <a:rPr lang="en-US" sz="1600" i="1" cap="none" dirty="0">
                <a:solidFill>
                  <a:schemeClr val="tx1"/>
                </a:solidFill>
              </a:rPr>
              <a:t>Gabriel García Márquez</a:t>
            </a:r>
          </a:p>
          <a:p>
            <a:r>
              <a:rPr lang="en-US" sz="2400" i="1" cap="none" dirty="0">
                <a:solidFill>
                  <a:schemeClr val="tx1"/>
                </a:solidFill>
              </a:rPr>
              <a:t>Mi caballo </a:t>
            </a:r>
            <a:r>
              <a:rPr lang="en-US" sz="2400" i="1" cap="none" dirty="0" err="1">
                <a:solidFill>
                  <a:schemeClr val="tx1"/>
                </a:solidFill>
              </a:rPr>
              <a:t>mago</a:t>
            </a:r>
            <a:endParaRPr lang="en-US" sz="2400" i="1" cap="none" dirty="0">
              <a:solidFill>
                <a:schemeClr val="tx1"/>
              </a:solidFill>
            </a:endParaRPr>
          </a:p>
          <a:p>
            <a:r>
              <a:rPr lang="en-US" sz="1600" i="1" cap="none" dirty="0">
                <a:solidFill>
                  <a:schemeClr val="tx1"/>
                </a:solidFill>
              </a:rPr>
              <a:t>Sabine Ulibarri</a:t>
            </a:r>
          </a:p>
          <a:p>
            <a:r>
              <a:rPr lang="en-US" sz="2400" i="1" cap="none" dirty="0">
                <a:solidFill>
                  <a:schemeClr val="tx1"/>
                </a:solidFill>
              </a:rPr>
              <a:t>Borges y </a:t>
            </a:r>
            <a:r>
              <a:rPr lang="en-US" sz="2400" i="1" cap="none" dirty="0" err="1">
                <a:solidFill>
                  <a:schemeClr val="tx1"/>
                </a:solidFill>
              </a:rPr>
              <a:t>yo</a:t>
            </a:r>
            <a:endParaRPr lang="en-US" sz="2400" i="1" cap="none" dirty="0">
              <a:solidFill>
                <a:schemeClr val="tx1"/>
              </a:solidFill>
            </a:endParaRPr>
          </a:p>
          <a:p>
            <a:r>
              <a:rPr lang="en-US" sz="1100" i="1" cap="none" dirty="0">
                <a:solidFill>
                  <a:schemeClr val="tx1"/>
                </a:solidFill>
              </a:rPr>
              <a:t>Pablo Neruda</a:t>
            </a:r>
          </a:p>
          <a:p>
            <a:endParaRPr lang="en-US" sz="1600" i="1" dirty="0">
              <a:solidFill>
                <a:schemeClr val="tx1"/>
              </a:solidFill>
            </a:endParaRPr>
          </a:p>
          <a:p>
            <a:endParaRPr lang="en-US" sz="1600" i="1" dirty="0">
              <a:solidFill>
                <a:schemeClr val="tx1"/>
              </a:solidFill>
            </a:endParaRPr>
          </a:p>
          <a:p>
            <a:pPr algn="ctr"/>
            <a:endParaRPr lang="en-US" sz="2400" dirty="0">
              <a:solidFill>
                <a:schemeClr val="tx1"/>
              </a:solidFill>
            </a:endParaRPr>
          </a:p>
        </p:txBody>
      </p:sp>
      <p:sp>
        <p:nvSpPr>
          <p:cNvPr id="3" name="TextBox 2"/>
          <p:cNvSpPr txBox="1"/>
          <p:nvPr/>
        </p:nvSpPr>
        <p:spPr>
          <a:xfrm>
            <a:off x="2012" y="2438525"/>
            <a:ext cx="7180986" cy="4154984"/>
          </a:xfrm>
          <a:prstGeom prst="rect">
            <a:avLst/>
          </a:prstGeom>
          <a:noFill/>
        </p:spPr>
        <p:txBody>
          <a:bodyPr wrap="square" rtlCol="0">
            <a:spAutoFit/>
          </a:bodyPr>
          <a:lstStyle/>
          <a:p>
            <a:endParaRPr lang="es-ES_tradnl" sz="2800" dirty="0"/>
          </a:p>
          <a:p>
            <a:r>
              <a:rPr lang="es-ES_tradnl" sz="2400" dirty="0"/>
              <a:t>1. Da un breve resumen de la obra que te fue asignada.</a:t>
            </a:r>
          </a:p>
          <a:p>
            <a:endParaRPr lang="es-ES_tradnl" sz="2400" dirty="0"/>
          </a:p>
          <a:p>
            <a:r>
              <a:rPr lang="es-ES_tradnl" sz="2400" dirty="0"/>
              <a:t>2. Explica el mensaje de la obra que te fue asignada.</a:t>
            </a:r>
          </a:p>
          <a:p>
            <a:endParaRPr lang="es-ES_tradnl" sz="2400" dirty="0"/>
          </a:p>
          <a:p>
            <a:r>
              <a:rPr lang="es-ES_tradnl" sz="2400" dirty="0"/>
              <a:t>3. Identifica los temas que se encuentran en la obra que te fue asignada.</a:t>
            </a:r>
          </a:p>
          <a:p>
            <a:endParaRPr lang="es-ES_tradnl" sz="2800" dirty="0"/>
          </a:p>
          <a:p>
            <a:r>
              <a:rPr lang="es-ES_tradnl" sz="2000" dirty="0"/>
              <a:t>	</a:t>
            </a:r>
          </a:p>
          <a:p>
            <a:r>
              <a:rPr lang="es-ES_tradnl" sz="2000" dirty="0"/>
              <a:t>	</a:t>
            </a:r>
            <a:endParaRPr lang="en-US" sz="2800" dirty="0"/>
          </a:p>
        </p:txBody>
      </p:sp>
      <p:sp>
        <p:nvSpPr>
          <p:cNvPr id="7" name="Title 1"/>
          <p:cNvSpPr txBox="1">
            <a:spLocks/>
          </p:cNvSpPr>
          <p:nvPr/>
        </p:nvSpPr>
        <p:spPr>
          <a:xfrm>
            <a:off x="8641248" y="-214064"/>
            <a:ext cx="4659783" cy="1643928"/>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200" b="1" u="sng" dirty="0">
                <a:solidFill>
                  <a:srgbClr val="00B0F0"/>
                </a:solidFill>
              </a:rPr>
              <a:t>La dualidad del </a:t>
            </a:r>
            <a:r>
              <a:rPr lang="en-US" sz="1200" b="1" u="sng" dirty="0" err="1">
                <a:solidFill>
                  <a:srgbClr val="00B0F0"/>
                </a:solidFill>
              </a:rPr>
              <a:t>ser</a:t>
            </a:r>
            <a:r>
              <a:rPr lang="en-US" sz="1200" b="1" u="sng" dirty="0">
                <a:solidFill>
                  <a:srgbClr val="00B0F0"/>
                </a:solidFill>
              </a:rPr>
              <a:t> y el enigma de la </a:t>
            </a:r>
            <a:r>
              <a:rPr lang="en-US" sz="1200" b="1" u="sng" dirty="0" err="1">
                <a:solidFill>
                  <a:srgbClr val="00B0F0"/>
                </a:solidFill>
              </a:rPr>
              <a:t>existencia</a:t>
            </a:r>
            <a:endParaRPr lang="en-US" sz="1200" b="1" u="sng" dirty="0">
              <a:solidFill>
                <a:srgbClr val="00B0F0"/>
              </a:solidFill>
            </a:endParaRPr>
          </a:p>
          <a:p>
            <a:br>
              <a:rPr lang="en-US" sz="1200" b="1" u="sng" dirty="0">
                <a:solidFill>
                  <a:srgbClr val="00B0F0"/>
                </a:solidFill>
              </a:rPr>
            </a:br>
            <a:r>
              <a:rPr lang="en-US" sz="1200" b="1" dirty="0">
                <a:solidFill>
                  <a:srgbClr val="00B0F0"/>
                </a:solidFill>
              </a:rPr>
              <a:t>- Las </a:t>
            </a:r>
            <a:r>
              <a:rPr lang="en-US" sz="1200" b="1" dirty="0" err="1">
                <a:solidFill>
                  <a:srgbClr val="00B0F0"/>
                </a:solidFill>
              </a:rPr>
              <a:t>sociedades</a:t>
            </a:r>
            <a:r>
              <a:rPr lang="en-US" sz="1200" b="1" dirty="0">
                <a:solidFill>
                  <a:srgbClr val="00B0F0"/>
                </a:solidFill>
              </a:rPr>
              <a:t> </a:t>
            </a:r>
            <a:r>
              <a:rPr lang="en-US" sz="1200" b="1" dirty="0" err="1">
                <a:solidFill>
                  <a:srgbClr val="00B0F0"/>
                </a:solidFill>
              </a:rPr>
              <a:t>en</a:t>
            </a:r>
            <a:r>
              <a:rPr lang="en-US" sz="1200" b="1" dirty="0">
                <a:solidFill>
                  <a:srgbClr val="00B0F0"/>
                </a:solidFill>
              </a:rPr>
              <a:t> </a:t>
            </a:r>
            <a:r>
              <a:rPr lang="en-US" sz="1200" b="1" dirty="0" err="1">
                <a:solidFill>
                  <a:srgbClr val="00B0F0"/>
                </a:solidFill>
              </a:rPr>
              <a:t>contacto</a:t>
            </a:r>
            <a:br>
              <a:rPr lang="en-US" sz="1200" b="1" dirty="0">
                <a:solidFill>
                  <a:srgbClr val="00B0F0"/>
                </a:solidFill>
              </a:rPr>
            </a:br>
            <a:r>
              <a:rPr lang="en-US" sz="1200" b="1" dirty="0">
                <a:solidFill>
                  <a:srgbClr val="00B0F0"/>
                </a:solidFill>
              </a:rPr>
              <a:t>- El </a:t>
            </a:r>
            <a:r>
              <a:rPr lang="en-US" sz="1200" b="1" dirty="0" err="1">
                <a:solidFill>
                  <a:srgbClr val="00B0F0"/>
                </a:solidFill>
              </a:rPr>
              <a:t>cansacio</a:t>
            </a:r>
            <a:r>
              <a:rPr lang="en-US" sz="1200" b="1" dirty="0">
                <a:solidFill>
                  <a:srgbClr val="00B0F0"/>
                </a:solidFill>
              </a:rPr>
              <a:t> de la </a:t>
            </a:r>
            <a:r>
              <a:rPr lang="en-US" sz="1200" b="1" dirty="0" err="1">
                <a:solidFill>
                  <a:srgbClr val="00B0F0"/>
                </a:solidFill>
              </a:rPr>
              <a:t>vida</a:t>
            </a:r>
            <a:endParaRPr lang="en-US" sz="1200" b="1" dirty="0">
              <a:solidFill>
                <a:srgbClr val="00B0F0"/>
              </a:solidFill>
            </a:endParaRPr>
          </a:p>
          <a:p>
            <a:r>
              <a:rPr lang="en-US" sz="1200" b="1" dirty="0">
                <a:solidFill>
                  <a:srgbClr val="00B0F0"/>
                </a:solidFill>
              </a:rPr>
              <a:t>- La </a:t>
            </a:r>
            <a:r>
              <a:rPr lang="en-US" sz="1200" b="1" dirty="0" err="1">
                <a:solidFill>
                  <a:srgbClr val="00B0F0"/>
                </a:solidFill>
              </a:rPr>
              <a:t>construcción</a:t>
            </a:r>
            <a:r>
              <a:rPr lang="en-US" sz="1200" b="1" dirty="0">
                <a:solidFill>
                  <a:srgbClr val="00B0F0"/>
                </a:solidFill>
              </a:rPr>
              <a:t> de la </a:t>
            </a:r>
            <a:r>
              <a:rPr lang="en-US" sz="1200" b="1" dirty="0" err="1">
                <a:solidFill>
                  <a:srgbClr val="00B0F0"/>
                </a:solidFill>
              </a:rPr>
              <a:t>realidad</a:t>
            </a:r>
            <a:endParaRPr lang="en-US" sz="1200" b="1" dirty="0">
              <a:solidFill>
                <a:srgbClr val="00B0F0"/>
              </a:solidFill>
            </a:endParaRPr>
          </a:p>
          <a:p>
            <a:r>
              <a:rPr lang="en-US" sz="1200" b="1" dirty="0">
                <a:solidFill>
                  <a:srgbClr val="00B0F0"/>
                </a:solidFill>
              </a:rPr>
              <a:t>- La </a:t>
            </a:r>
            <a:r>
              <a:rPr lang="en-US" sz="1200" b="1" dirty="0" err="1">
                <a:solidFill>
                  <a:srgbClr val="00B0F0"/>
                </a:solidFill>
              </a:rPr>
              <a:t>fe</a:t>
            </a:r>
            <a:r>
              <a:rPr lang="en-US" sz="1200" b="1" dirty="0">
                <a:solidFill>
                  <a:srgbClr val="00B0F0"/>
                </a:solidFill>
              </a:rPr>
              <a:t> o </a:t>
            </a:r>
            <a:r>
              <a:rPr lang="en-US" sz="1200" b="1" dirty="0" err="1">
                <a:solidFill>
                  <a:srgbClr val="00B0F0"/>
                </a:solidFill>
              </a:rPr>
              <a:t>falta</a:t>
            </a:r>
            <a:r>
              <a:rPr lang="en-US" sz="1200" b="1" dirty="0">
                <a:solidFill>
                  <a:srgbClr val="00B0F0"/>
                </a:solidFill>
              </a:rPr>
              <a:t> de </a:t>
            </a:r>
            <a:r>
              <a:rPr lang="en-US" sz="1200" b="1" dirty="0" err="1">
                <a:solidFill>
                  <a:srgbClr val="00B0F0"/>
                </a:solidFill>
              </a:rPr>
              <a:t>fe</a:t>
            </a:r>
            <a:endParaRPr lang="en-US" sz="1200" b="1" dirty="0">
              <a:solidFill>
                <a:srgbClr val="00B0F0"/>
              </a:solidFill>
            </a:endParaRPr>
          </a:p>
          <a:p>
            <a:r>
              <a:rPr lang="en-US" sz="1200" b="1" dirty="0">
                <a:solidFill>
                  <a:srgbClr val="00B0F0"/>
                </a:solidFill>
              </a:rPr>
              <a:t>- La </a:t>
            </a:r>
            <a:r>
              <a:rPr lang="en-US" sz="1200" b="1" dirty="0" err="1">
                <a:solidFill>
                  <a:srgbClr val="00B0F0"/>
                </a:solidFill>
              </a:rPr>
              <a:t>dualidad</a:t>
            </a:r>
            <a:r>
              <a:rPr lang="en-US" sz="1200" b="1" dirty="0">
                <a:solidFill>
                  <a:srgbClr val="00B0F0"/>
                </a:solidFill>
              </a:rPr>
              <a:t> del ser</a:t>
            </a:r>
          </a:p>
        </p:txBody>
      </p:sp>
      <p:sp>
        <p:nvSpPr>
          <p:cNvPr id="6" name="Subtitle 2">
            <a:extLst>
              <a:ext uri="{FF2B5EF4-FFF2-40B4-BE49-F238E27FC236}">
                <a16:creationId xmlns:a16="http://schemas.microsoft.com/office/drawing/2014/main" id="{3D01FD0E-7828-4514-8504-87C21B81D8B2}"/>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a:solidFill>
                  <a:srgbClr val="00B0F0"/>
                </a:solidFill>
              </a:rPr>
              <a:t>San Manuel Bueno, </a:t>
            </a:r>
            <a:r>
              <a:rPr lang="en-US" sz="2400" i="1" cap="none" dirty="0" err="1">
                <a:solidFill>
                  <a:srgbClr val="00B0F0"/>
                </a:solidFill>
              </a:rPr>
              <a:t>mártir</a:t>
            </a:r>
            <a:endParaRPr lang="en-US" sz="2400" i="1" cap="none" dirty="0">
              <a:solidFill>
                <a:srgbClr val="00B0F0"/>
              </a:solidFill>
            </a:endParaRPr>
          </a:p>
          <a:p>
            <a:r>
              <a:rPr lang="en-US" sz="1600" cap="none" dirty="0">
                <a:solidFill>
                  <a:srgbClr val="00B0F0"/>
                </a:solidFill>
              </a:rPr>
              <a:t>Miguel de Unamuno</a:t>
            </a:r>
          </a:p>
        </p:txBody>
      </p:sp>
      <p:sp>
        <p:nvSpPr>
          <p:cNvPr id="8" name="TextBox 7">
            <a:extLst>
              <a:ext uri="{FF2B5EF4-FFF2-40B4-BE49-F238E27FC236}">
                <a16:creationId xmlns:a16="http://schemas.microsoft.com/office/drawing/2014/main" id="{55D2D636-8B88-4132-BCFF-325090BFA640}"/>
              </a:ext>
            </a:extLst>
          </p:cNvPr>
          <p:cNvSpPr txBox="1"/>
          <p:nvPr/>
        </p:nvSpPr>
        <p:spPr>
          <a:xfrm>
            <a:off x="10152659"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Tree>
    <p:extLst>
      <p:ext uri="{BB962C8B-B14F-4D97-AF65-F5344CB8AC3E}">
        <p14:creationId xmlns:p14="http://schemas.microsoft.com/office/powerpoint/2010/main" val="1141313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1A81A8-64C9-473E-AE96-CD6CC9858C42}"/>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itle 1"/>
          <p:cNvSpPr txBox="1">
            <a:spLocks/>
          </p:cNvSpPr>
          <p:nvPr/>
        </p:nvSpPr>
        <p:spPr>
          <a:xfrm>
            <a:off x="8641248" y="-214064"/>
            <a:ext cx="4659783" cy="1643928"/>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200" b="1" u="sng" dirty="0">
                <a:solidFill>
                  <a:srgbClr val="00B0F0"/>
                </a:solidFill>
              </a:rPr>
              <a:t>La dualidad del </a:t>
            </a:r>
            <a:r>
              <a:rPr lang="en-US" sz="1200" b="1" u="sng" dirty="0" err="1">
                <a:solidFill>
                  <a:srgbClr val="00B0F0"/>
                </a:solidFill>
              </a:rPr>
              <a:t>ser</a:t>
            </a:r>
            <a:r>
              <a:rPr lang="en-US" sz="1200" b="1" u="sng" dirty="0">
                <a:solidFill>
                  <a:srgbClr val="00B0F0"/>
                </a:solidFill>
              </a:rPr>
              <a:t> y el enigma de la </a:t>
            </a:r>
            <a:r>
              <a:rPr lang="en-US" sz="1200" b="1" u="sng" dirty="0" err="1">
                <a:solidFill>
                  <a:srgbClr val="00B0F0"/>
                </a:solidFill>
              </a:rPr>
              <a:t>existencia</a:t>
            </a:r>
            <a:endParaRPr lang="en-US" sz="1200" b="1" u="sng" dirty="0">
              <a:solidFill>
                <a:srgbClr val="00B0F0"/>
              </a:solidFill>
            </a:endParaRPr>
          </a:p>
          <a:p>
            <a:br>
              <a:rPr lang="en-US" sz="1200" b="1" u="sng" dirty="0">
                <a:solidFill>
                  <a:srgbClr val="00B0F0"/>
                </a:solidFill>
              </a:rPr>
            </a:br>
            <a:r>
              <a:rPr lang="en-US" sz="1200" b="1" dirty="0">
                <a:solidFill>
                  <a:srgbClr val="00B0F0"/>
                </a:solidFill>
              </a:rPr>
              <a:t>- Las </a:t>
            </a:r>
            <a:r>
              <a:rPr lang="en-US" sz="1200" b="1" dirty="0" err="1">
                <a:solidFill>
                  <a:srgbClr val="00B0F0"/>
                </a:solidFill>
              </a:rPr>
              <a:t>sociedades</a:t>
            </a:r>
            <a:r>
              <a:rPr lang="en-US" sz="1200" b="1" dirty="0">
                <a:solidFill>
                  <a:srgbClr val="00B0F0"/>
                </a:solidFill>
              </a:rPr>
              <a:t> </a:t>
            </a:r>
            <a:r>
              <a:rPr lang="en-US" sz="1200" b="1" dirty="0" err="1">
                <a:solidFill>
                  <a:srgbClr val="00B0F0"/>
                </a:solidFill>
              </a:rPr>
              <a:t>en</a:t>
            </a:r>
            <a:r>
              <a:rPr lang="en-US" sz="1200" b="1" dirty="0">
                <a:solidFill>
                  <a:srgbClr val="00B0F0"/>
                </a:solidFill>
              </a:rPr>
              <a:t> </a:t>
            </a:r>
            <a:r>
              <a:rPr lang="en-US" sz="1200" b="1" dirty="0" err="1">
                <a:solidFill>
                  <a:srgbClr val="00B0F0"/>
                </a:solidFill>
              </a:rPr>
              <a:t>contacto</a:t>
            </a:r>
            <a:br>
              <a:rPr lang="en-US" sz="1200" b="1" dirty="0">
                <a:solidFill>
                  <a:srgbClr val="00B0F0"/>
                </a:solidFill>
              </a:rPr>
            </a:br>
            <a:r>
              <a:rPr lang="en-US" sz="1200" b="1" dirty="0">
                <a:solidFill>
                  <a:srgbClr val="00B0F0"/>
                </a:solidFill>
              </a:rPr>
              <a:t>- El </a:t>
            </a:r>
            <a:r>
              <a:rPr lang="en-US" sz="1200" b="1" dirty="0" err="1">
                <a:solidFill>
                  <a:srgbClr val="00B0F0"/>
                </a:solidFill>
              </a:rPr>
              <a:t>cansacio</a:t>
            </a:r>
            <a:r>
              <a:rPr lang="en-US" sz="1200" b="1" dirty="0">
                <a:solidFill>
                  <a:srgbClr val="00B0F0"/>
                </a:solidFill>
              </a:rPr>
              <a:t> de la </a:t>
            </a:r>
            <a:r>
              <a:rPr lang="en-US" sz="1200" b="1" dirty="0" err="1">
                <a:solidFill>
                  <a:srgbClr val="00B0F0"/>
                </a:solidFill>
              </a:rPr>
              <a:t>vida</a:t>
            </a:r>
            <a:endParaRPr lang="en-US" sz="1200" b="1" dirty="0">
              <a:solidFill>
                <a:srgbClr val="00B0F0"/>
              </a:solidFill>
            </a:endParaRPr>
          </a:p>
          <a:p>
            <a:r>
              <a:rPr lang="en-US" sz="1200" b="1" dirty="0">
                <a:solidFill>
                  <a:srgbClr val="00B0F0"/>
                </a:solidFill>
              </a:rPr>
              <a:t>- La </a:t>
            </a:r>
            <a:r>
              <a:rPr lang="en-US" sz="1200" b="1" dirty="0" err="1">
                <a:solidFill>
                  <a:srgbClr val="00B0F0"/>
                </a:solidFill>
              </a:rPr>
              <a:t>construcción</a:t>
            </a:r>
            <a:r>
              <a:rPr lang="en-US" sz="1200" b="1" dirty="0">
                <a:solidFill>
                  <a:srgbClr val="00B0F0"/>
                </a:solidFill>
              </a:rPr>
              <a:t> de la </a:t>
            </a:r>
            <a:r>
              <a:rPr lang="en-US" sz="1200" b="1" dirty="0" err="1">
                <a:solidFill>
                  <a:srgbClr val="00B0F0"/>
                </a:solidFill>
              </a:rPr>
              <a:t>realidad</a:t>
            </a:r>
            <a:endParaRPr lang="en-US" sz="1200" b="1" dirty="0">
              <a:solidFill>
                <a:srgbClr val="00B0F0"/>
              </a:solidFill>
            </a:endParaRPr>
          </a:p>
          <a:p>
            <a:r>
              <a:rPr lang="en-US" sz="1200" b="1" dirty="0">
                <a:solidFill>
                  <a:srgbClr val="00B0F0"/>
                </a:solidFill>
              </a:rPr>
              <a:t>- La </a:t>
            </a:r>
            <a:r>
              <a:rPr lang="en-US" sz="1200" b="1" dirty="0" err="1">
                <a:solidFill>
                  <a:srgbClr val="00B0F0"/>
                </a:solidFill>
              </a:rPr>
              <a:t>fe</a:t>
            </a:r>
            <a:r>
              <a:rPr lang="en-US" sz="1200" b="1" dirty="0">
                <a:solidFill>
                  <a:srgbClr val="00B0F0"/>
                </a:solidFill>
              </a:rPr>
              <a:t> o </a:t>
            </a:r>
            <a:r>
              <a:rPr lang="en-US" sz="1200" b="1" dirty="0" err="1">
                <a:solidFill>
                  <a:srgbClr val="00B0F0"/>
                </a:solidFill>
              </a:rPr>
              <a:t>falta</a:t>
            </a:r>
            <a:r>
              <a:rPr lang="en-US" sz="1200" b="1" dirty="0">
                <a:solidFill>
                  <a:srgbClr val="00B0F0"/>
                </a:solidFill>
              </a:rPr>
              <a:t> de </a:t>
            </a:r>
            <a:r>
              <a:rPr lang="en-US" sz="1200" b="1" dirty="0" err="1">
                <a:solidFill>
                  <a:srgbClr val="00B0F0"/>
                </a:solidFill>
              </a:rPr>
              <a:t>fe</a:t>
            </a:r>
            <a:endParaRPr lang="en-US" sz="1200" b="1" dirty="0">
              <a:solidFill>
                <a:srgbClr val="00B0F0"/>
              </a:solidFill>
            </a:endParaRPr>
          </a:p>
          <a:p>
            <a:r>
              <a:rPr lang="en-US" sz="1200" b="1" dirty="0">
                <a:solidFill>
                  <a:srgbClr val="00B0F0"/>
                </a:solidFill>
              </a:rPr>
              <a:t>- La </a:t>
            </a:r>
            <a:r>
              <a:rPr lang="en-US" sz="1200" b="1" dirty="0" err="1">
                <a:solidFill>
                  <a:srgbClr val="00B0F0"/>
                </a:solidFill>
              </a:rPr>
              <a:t>dualidad</a:t>
            </a:r>
            <a:r>
              <a:rPr lang="en-US" sz="1200" b="1" dirty="0">
                <a:solidFill>
                  <a:srgbClr val="00B0F0"/>
                </a:solidFill>
              </a:rPr>
              <a:t> del ser</a:t>
            </a:r>
          </a:p>
        </p:txBody>
      </p:sp>
      <p:sp>
        <p:nvSpPr>
          <p:cNvPr id="6" name="Subtitle 2">
            <a:extLst>
              <a:ext uri="{FF2B5EF4-FFF2-40B4-BE49-F238E27FC236}">
                <a16:creationId xmlns:a16="http://schemas.microsoft.com/office/drawing/2014/main" id="{3D01FD0E-7828-4514-8504-87C21B81D8B2}"/>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a:solidFill>
                  <a:srgbClr val="00B0F0"/>
                </a:solidFill>
              </a:rPr>
              <a:t>San Manuel Bueno, </a:t>
            </a:r>
            <a:r>
              <a:rPr lang="en-US" sz="2400" i="1" cap="none" dirty="0" err="1">
                <a:solidFill>
                  <a:srgbClr val="00B0F0"/>
                </a:solidFill>
              </a:rPr>
              <a:t>mártir</a:t>
            </a:r>
            <a:endParaRPr lang="en-US" sz="2400" i="1" cap="none" dirty="0">
              <a:solidFill>
                <a:srgbClr val="00B0F0"/>
              </a:solidFill>
            </a:endParaRPr>
          </a:p>
          <a:p>
            <a:r>
              <a:rPr lang="en-US" sz="1600" cap="none" dirty="0">
                <a:solidFill>
                  <a:srgbClr val="00B0F0"/>
                </a:solidFill>
              </a:rPr>
              <a:t>Miguel de Unamuno</a:t>
            </a:r>
          </a:p>
        </p:txBody>
      </p:sp>
      <p:sp>
        <p:nvSpPr>
          <p:cNvPr id="8" name="TextBox 7">
            <a:extLst>
              <a:ext uri="{FF2B5EF4-FFF2-40B4-BE49-F238E27FC236}">
                <a16:creationId xmlns:a16="http://schemas.microsoft.com/office/drawing/2014/main" id="{55D2D636-8B88-4132-BCFF-325090BFA640}"/>
              </a:ext>
            </a:extLst>
          </p:cNvPr>
          <p:cNvSpPr txBox="1"/>
          <p:nvPr/>
        </p:nvSpPr>
        <p:spPr>
          <a:xfrm>
            <a:off x="10152659"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
        <p:nvSpPr>
          <p:cNvPr id="9" name="TextBox 8">
            <a:extLst>
              <a:ext uri="{FF2B5EF4-FFF2-40B4-BE49-F238E27FC236}">
                <a16:creationId xmlns:a16="http://schemas.microsoft.com/office/drawing/2014/main" id="{F6E53888-4F6C-4C8E-B45F-349C1D68A5E0}"/>
              </a:ext>
            </a:extLst>
          </p:cNvPr>
          <p:cNvSpPr txBox="1"/>
          <p:nvPr/>
        </p:nvSpPr>
        <p:spPr>
          <a:xfrm>
            <a:off x="3126217" y="1805193"/>
            <a:ext cx="7026442" cy="4893647"/>
          </a:xfrm>
          <a:prstGeom prst="rect">
            <a:avLst/>
          </a:prstGeom>
          <a:noFill/>
        </p:spPr>
        <p:txBody>
          <a:bodyPr wrap="square" rtlCol="0">
            <a:spAutoFit/>
          </a:bodyPr>
          <a:lstStyle/>
          <a:p>
            <a:r>
              <a:rPr lang="en-US" sz="2400" dirty="0"/>
              <a:t>AP Classroom</a:t>
            </a:r>
          </a:p>
          <a:p>
            <a:r>
              <a:rPr lang="en-US" sz="2400" dirty="0"/>
              <a:t>Formative Assessment (optional videos)</a:t>
            </a:r>
          </a:p>
          <a:p>
            <a:r>
              <a:rPr lang="en-US" sz="2400" dirty="0"/>
              <a:t>Unit 5</a:t>
            </a:r>
          </a:p>
          <a:p>
            <a:endParaRPr lang="en-US" sz="2400" dirty="0"/>
          </a:p>
          <a:p>
            <a:pPr marL="457200" indent="-457200">
              <a:buFont typeface="Arial" panose="020B0604020202020204" pitchFamily="34" charset="0"/>
              <a:buChar char="•"/>
            </a:pPr>
            <a:r>
              <a:rPr lang="en-US" sz="2400" dirty="0"/>
              <a:t>Analysis </a:t>
            </a:r>
          </a:p>
          <a:p>
            <a:pPr marL="457200" indent="-457200">
              <a:buFont typeface="Arial" panose="020B0604020202020204" pitchFamily="34" charset="0"/>
              <a:buChar char="•"/>
            </a:pPr>
            <a:r>
              <a:rPr lang="en-US" sz="2400" dirty="0"/>
              <a:t>Cultural Contexts and Connections</a:t>
            </a:r>
          </a:p>
          <a:p>
            <a:pPr marL="457200" indent="-457200">
              <a:buFont typeface="Arial" panose="020B0604020202020204" pitchFamily="34" charset="0"/>
              <a:buChar char="•"/>
            </a:pPr>
            <a:r>
              <a:rPr lang="en-US" sz="2400" dirty="0"/>
              <a:t>Comparing Literary Texts</a:t>
            </a:r>
          </a:p>
          <a:p>
            <a:pPr marL="457200" indent="-457200">
              <a:buFont typeface="Arial" panose="020B0604020202020204" pitchFamily="34" charset="0"/>
              <a:buChar char="•"/>
            </a:pPr>
            <a:r>
              <a:rPr lang="en-US" sz="2400" dirty="0"/>
              <a:t>Comparing Texts and Arts</a:t>
            </a:r>
          </a:p>
          <a:p>
            <a:pPr marL="457200" indent="-457200">
              <a:buFont typeface="Arial" panose="020B0604020202020204" pitchFamily="34" charset="0"/>
              <a:buChar char="•"/>
            </a:pPr>
            <a:r>
              <a:rPr lang="en-US" sz="2400" dirty="0"/>
              <a:t>Argumentation</a:t>
            </a:r>
          </a:p>
          <a:p>
            <a:pPr marL="457200" indent="-457200">
              <a:buFont typeface="Arial" panose="020B0604020202020204" pitchFamily="34" charset="0"/>
              <a:buChar char="•"/>
            </a:pPr>
            <a:r>
              <a:rPr lang="en-US" sz="2400" dirty="0"/>
              <a:t>Language and Conventions</a:t>
            </a:r>
          </a:p>
          <a:p>
            <a:pPr marL="457200" indent="-457200">
              <a:buFont typeface="Arial" panose="020B0604020202020204" pitchFamily="34" charset="0"/>
              <a:buChar char="•"/>
            </a:pPr>
            <a:r>
              <a:rPr lang="en-US" sz="2400" dirty="0"/>
              <a:t>Literary Discussions and Presentations</a:t>
            </a:r>
          </a:p>
          <a:p>
            <a:endParaRPr lang="en-US" sz="2400" dirty="0"/>
          </a:p>
          <a:p>
            <a:pPr marL="457200" indent="-457200">
              <a:buFont typeface="Arial" panose="020B0604020202020204" pitchFamily="34" charset="0"/>
              <a:buChar char="•"/>
            </a:pPr>
            <a:r>
              <a:rPr lang="en-US" sz="2400" dirty="0"/>
              <a:t>Unit 5: Personal Progress Check</a:t>
            </a:r>
          </a:p>
        </p:txBody>
      </p:sp>
    </p:spTree>
    <p:extLst>
      <p:ext uri="{BB962C8B-B14F-4D97-AF65-F5344CB8AC3E}">
        <p14:creationId xmlns:p14="http://schemas.microsoft.com/office/powerpoint/2010/main" val="2450135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1A81A8-64C9-473E-AE96-CD6CC9858C42}"/>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itle 1"/>
          <p:cNvSpPr txBox="1">
            <a:spLocks/>
          </p:cNvSpPr>
          <p:nvPr/>
        </p:nvSpPr>
        <p:spPr>
          <a:xfrm>
            <a:off x="8641248" y="-214064"/>
            <a:ext cx="4659783" cy="1643928"/>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200" b="1" u="sng" dirty="0">
                <a:solidFill>
                  <a:srgbClr val="00B0F0"/>
                </a:solidFill>
              </a:rPr>
              <a:t>La dualidad del </a:t>
            </a:r>
            <a:r>
              <a:rPr lang="en-US" sz="1200" b="1" u="sng" dirty="0" err="1">
                <a:solidFill>
                  <a:srgbClr val="00B0F0"/>
                </a:solidFill>
              </a:rPr>
              <a:t>ser</a:t>
            </a:r>
            <a:r>
              <a:rPr lang="en-US" sz="1200" b="1" u="sng" dirty="0">
                <a:solidFill>
                  <a:srgbClr val="00B0F0"/>
                </a:solidFill>
              </a:rPr>
              <a:t> y el enigma de la </a:t>
            </a:r>
            <a:r>
              <a:rPr lang="en-US" sz="1200" b="1" u="sng" dirty="0" err="1">
                <a:solidFill>
                  <a:srgbClr val="00B0F0"/>
                </a:solidFill>
              </a:rPr>
              <a:t>existencia</a:t>
            </a:r>
            <a:endParaRPr lang="en-US" sz="1200" b="1" u="sng" dirty="0">
              <a:solidFill>
                <a:srgbClr val="00B0F0"/>
              </a:solidFill>
            </a:endParaRPr>
          </a:p>
          <a:p>
            <a:br>
              <a:rPr lang="en-US" sz="1200" b="1" u="sng" dirty="0">
                <a:solidFill>
                  <a:srgbClr val="00B0F0"/>
                </a:solidFill>
              </a:rPr>
            </a:br>
            <a:r>
              <a:rPr lang="en-US" sz="1200" b="1" dirty="0">
                <a:solidFill>
                  <a:srgbClr val="00B0F0"/>
                </a:solidFill>
              </a:rPr>
              <a:t>- Las </a:t>
            </a:r>
            <a:r>
              <a:rPr lang="en-US" sz="1200" b="1" dirty="0" err="1">
                <a:solidFill>
                  <a:srgbClr val="00B0F0"/>
                </a:solidFill>
              </a:rPr>
              <a:t>sociedades</a:t>
            </a:r>
            <a:r>
              <a:rPr lang="en-US" sz="1200" b="1" dirty="0">
                <a:solidFill>
                  <a:srgbClr val="00B0F0"/>
                </a:solidFill>
              </a:rPr>
              <a:t> </a:t>
            </a:r>
            <a:r>
              <a:rPr lang="en-US" sz="1200" b="1" dirty="0" err="1">
                <a:solidFill>
                  <a:srgbClr val="00B0F0"/>
                </a:solidFill>
              </a:rPr>
              <a:t>en</a:t>
            </a:r>
            <a:r>
              <a:rPr lang="en-US" sz="1200" b="1" dirty="0">
                <a:solidFill>
                  <a:srgbClr val="00B0F0"/>
                </a:solidFill>
              </a:rPr>
              <a:t> </a:t>
            </a:r>
            <a:r>
              <a:rPr lang="en-US" sz="1200" b="1" dirty="0" err="1">
                <a:solidFill>
                  <a:srgbClr val="00B0F0"/>
                </a:solidFill>
              </a:rPr>
              <a:t>contacto</a:t>
            </a:r>
            <a:br>
              <a:rPr lang="en-US" sz="1200" b="1" dirty="0">
                <a:solidFill>
                  <a:srgbClr val="00B0F0"/>
                </a:solidFill>
              </a:rPr>
            </a:br>
            <a:r>
              <a:rPr lang="en-US" sz="1200" b="1" dirty="0">
                <a:solidFill>
                  <a:srgbClr val="00B0F0"/>
                </a:solidFill>
              </a:rPr>
              <a:t>- El </a:t>
            </a:r>
            <a:r>
              <a:rPr lang="en-US" sz="1200" b="1" dirty="0" err="1">
                <a:solidFill>
                  <a:srgbClr val="00B0F0"/>
                </a:solidFill>
              </a:rPr>
              <a:t>cansacio</a:t>
            </a:r>
            <a:r>
              <a:rPr lang="en-US" sz="1200" b="1" dirty="0">
                <a:solidFill>
                  <a:srgbClr val="00B0F0"/>
                </a:solidFill>
              </a:rPr>
              <a:t> de la </a:t>
            </a:r>
            <a:r>
              <a:rPr lang="en-US" sz="1200" b="1" dirty="0" err="1">
                <a:solidFill>
                  <a:srgbClr val="00B0F0"/>
                </a:solidFill>
              </a:rPr>
              <a:t>vida</a:t>
            </a:r>
            <a:endParaRPr lang="en-US" sz="1200" b="1" dirty="0">
              <a:solidFill>
                <a:srgbClr val="00B0F0"/>
              </a:solidFill>
            </a:endParaRPr>
          </a:p>
          <a:p>
            <a:r>
              <a:rPr lang="en-US" sz="1200" b="1" dirty="0">
                <a:solidFill>
                  <a:srgbClr val="00B0F0"/>
                </a:solidFill>
              </a:rPr>
              <a:t>- La </a:t>
            </a:r>
            <a:r>
              <a:rPr lang="en-US" sz="1200" b="1" dirty="0" err="1">
                <a:solidFill>
                  <a:srgbClr val="00B0F0"/>
                </a:solidFill>
              </a:rPr>
              <a:t>construcción</a:t>
            </a:r>
            <a:r>
              <a:rPr lang="en-US" sz="1200" b="1" dirty="0">
                <a:solidFill>
                  <a:srgbClr val="00B0F0"/>
                </a:solidFill>
              </a:rPr>
              <a:t> de la </a:t>
            </a:r>
            <a:r>
              <a:rPr lang="en-US" sz="1200" b="1" dirty="0" err="1">
                <a:solidFill>
                  <a:srgbClr val="00B0F0"/>
                </a:solidFill>
              </a:rPr>
              <a:t>realidad</a:t>
            </a:r>
            <a:endParaRPr lang="en-US" sz="1200" b="1" dirty="0">
              <a:solidFill>
                <a:srgbClr val="00B0F0"/>
              </a:solidFill>
            </a:endParaRPr>
          </a:p>
          <a:p>
            <a:r>
              <a:rPr lang="en-US" sz="1200" b="1" dirty="0">
                <a:solidFill>
                  <a:srgbClr val="00B0F0"/>
                </a:solidFill>
              </a:rPr>
              <a:t>- La </a:t>
            </a:r>
            <a:r>
              <a:rPr lang="en-US" sz="1200" b="1" dirty="0" err="1">
                <a:solidFill>
                  <a:srgbClr val="00B0F0"/>
                </a:solidFill>
              </a:rPr>
              <a:t>fe</a:t>
            </a:r>
            <a:r>
              <a:rPr lang="en-US" sz="1200" b="1" dirty="0">
                <a:solidFill>
                  <a:srgbClr val="00B0F0"/>
                </a:solidFill>
              </a:rPr>
              <a:t> o </a:t>
            </a:r>
            <a:r>
              <a:rPr lang="en-US" sz="1200" b="1" dirty="0" err="1">
                <a:solidFill>
                  <a:srgbClr val="00B0F0"/>
                </a:solidFill>
              </a:rPr>
              <a:t>falta</a:t>
            </a:r>
            <a:r>
              <a:rPr lang="en-US" sz="1200" b="1" dirty="0">
                <a:solidFill>
                  <a:srgbClr val="00B0F0"/>
                </a:solidFill>
              </a:rPr>
              <a:t> de </a:t>
            </a:r>
            <a:r>
              <a:rPr lang="en-US" sz="1200" b="1" dirty="0" err="1">
                <a:solidFill>
                  <a:srgbClr val="00B0F0"/>
                </a:solidFill>
              </a:rPr>
              <a:t>fe</a:t>
            </a:r>
            <a:endParaRPr lang="en-US" sz="1200" b="1" dirty="0">
              <a:solidFill>
                <a:srgbClr val="00B0F0"/>
              </a:solidFill>
            </a:endParaRPr>
          </a:p>
          <a:p>
            <a:r>
              <a:rPr lang="en-US" sz="1200" b="1" dirty="0">
                <a:solidFill>
                  <a:srgbClr val="00B0F0"/>
                </a:solidFill>
              </a:rPr>
              <a:t>- La </a:t>
            </a:r>
            <a:r>
              <a:rPr lang="en-US" sz="1200" b="1" dirty="0" err="1">
                <a:solidFill>
                  <a:srgbClr val="00B0F0"/>
                </a:solidFill>
              </a:rPr>
              <a:t>dualidad</a:t>
            </a:r>
            <a:r>
              <a:rPr lang="en-US" sz="1200" b="1" dirty="0">
                <a:solidFill>
                  <a:srgbClr val="00B0F0"/>
                </a:solidFill>
              </a:rPr>
              <a:t> del ser</a:t>
            </a:r>
          </a:p>
        </p:txBody>
      </p:sp>
      <p:sp>
        <p:nvSpPr>
          <p:cNvPr id="6" name="Subtitle 2">
            <a:extLst>
              <a:ext uri="{FF2B5EF4-FFF2-40B4-BE49-F238E27FC236}">
                <a16:creationId xmlns:a16="http://schemas.microsoft.com/office/drawing/2014/main" id="{3D01FD0E-7828-4514-8504-87C21B81D8B2}"/>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a:solidFill>
                  <a:srgbClr val="00B0F0"/>
                </a:solidFill>
              </a:rPr>
              <a:t>San Manuel Bueno, </a:t>
            </a:r>
            <a:r>
              <a:rPr lang="en-US" sz="2400" i="1" cap="none" dirty="0" err="1">
                <a:solidFill>
                  <a:srgbClr val="00B0F0"/>
                </a:solidFill>
              </a:rPr>
              <a:t>mártir</a:t>
            </a:r>
            <a:endParaRPr lang="en-US" sz="2400" i="1" cap="none" dirty="0">
              <a:solidFill>
                <a:srgbClr val="00B0F0"/>
              </a:solidFill>
            </a:endParaRPr>
          </a:p>
          <a:p>
            <a:r>
              <a:rPr lang="en-US" sz="1600" cap="none" dirty="0">
                <a:solidFill>
                  <a:srgbClr val="00B0F0"/>
                </a:solidFill>
              </a:rPr>
              <a:t>Miguel de Unamuno</a:t>
            </a:r>
          </a:p>
        </p:txBody>
      </p:sp>
      <p:sp>
        <p:nvSpPr>
          <p:cNvPr id="8" name="TextBox 7">
            <a:extLst>
              <a:ext uri="{FF2B5EF4-FFF2-40B4-BE49-F238E27FC236}">
                <a16:creationId xmlns:a16="http://schemas.microsoft.com/office/drawing/2014/main" id="{55D2D636-8B88-4132-BCFF-325090BFA640}"/>
              </a:ext>
            </a:extLst>
          </p:cNvPr>
          <p:cNvSpPr txBox="1"/>
          <p:nvPr/>
        </p:nvSpPr>
        <p:spPr>
          <a:xfrm>
            <a:off x="10152659"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
        <p:nvSpPr>
          <p:cNvPr id="9" name="TextBox 8">
            <a:extLst>
              <a:ext uri="{FF2B5EF4-FFF2-40B4-BE49-F238E27FC236}">
                <a16:creationId xmlns:a16="http://schemas.microsoft.com/office/drawing/2014/main" id="{36611933-0FC7-4B7E-A0B2-C9BFEBD02B33}"/>
              </a:ext>
            </a:extLst>
          </p:cNvPr>
          <p:cNvSpPr txBox="1"/>
          <p:nvPr/>
        </p:nvSpPr>
        <p:spPr>
          <a:xfrm>
            <a:off x="102019" y="1600307"/>
            <a:ext cx="11992010" cy="5262979"/>
          </a:xfrm>
          <a:prstGeom prst="rect">
            <a:avLst/>
          </a:prstGeom>
          <a:noFill/>
        </p:spPr>
        <p:txBody>
          <a:bodyPr wrap="square" rtlCol="0">
            <a:spAutoFit/>
          </a:bodyPr>
          <a:lstStyle/>
          <a:p>
            <a:endParaRPr lang="en-US" sz="2800" dirty="0"/>
          </a:p>
          <a:p>
            <a:r>
              <a:rPr lang="en-US" sz="2800" dirty="0"/>
              <a:t>Formative Assessment (optional) FRQ4</a:t>
            </a:r>
          </a:p>
          <a:p>
            <a:endParaRPr lang="en-US" sz="2800" dirty="0"/>
          </a:p>
          <a:p>
            <a:r>
              <a:rPr lang="en-US" sz="2800" dirty="0" err="1"/>
              <a:t>Analiza</a:t>
            </a:r>
            <a:r>
              <a:rPr lang="en-US" sz="2800" dirty="0"/>
              <a:t> </a:t>
            </a:r>
            <a:r>
              <a:rPr lang="en-US" sz="2800" dirty="0" err="1"/>
              <a:t>el</a:t>
            </a:r>
            <a:r>
              <a:rPr lang="en-US" sz="2800" dirty="0"/>
              <a:t> </a:t>
            </a:r>
            <a:r>
              <a:rPr lang="en-US" sz="2800" dirty="0" err="1"/>
              <a:t>efecto</a:t>
            </a:r>
            <a:r>
              <a:rPr lang="en-US" sz="2800" dirty="0"/>
              <a:t> de los </a:t>
            </a:r>
            <a:r>
              <a:rPr lang="en-US" sz="2800" dirty="0" err="1"/>
              <a:t>recursos</a:t>
            </a:r>
            <a:r>
              <a:rPr lang="en-US" sz="2800" dirty="0"/>
              <a:t> </a:t>
            </a:r>
            <a:r>
              <a:rPr lang="en-US" sz="2800" dirty="0" err="1"/>
              <a:t>literarios</a:t>
            </a:r>
            <a:r>
              <a:rPr lang="en-US" sz="2800" dirty="0"/>
              <a:t> que los </a:t>
            </a:r>
            <a:r>
              <a:rPr lang="en-US" sz="2800" dirty="0" err="1"/>
              <a:t>autores</a:t>
            </a:r>
            <a:r>
              <a:rPr lang="en-US" sz="2800" dirty="0"/>
              <a:t> </a:t>
            </a:r>
            <a:r>
              <a:rPr lang="en-US" sz="2800" dirty="0" err="1"/>
              <a:t>emplean</a:t>
            </a:r>
            <a:r>
              <a:rPr lang="en-US" sz="2800" dirty="0"/>
              <a:t> </a:t>
            </a:r>
            <a:r>
              <a:rPr lang="en-US" sz="2800" dirty="0" err="1"/>
              <a:t>en</a:t>
            </a:r>
            <a:r>
              <a:rPr lang="en-US" sz="2800" dirty="0"/>
              <a:t> los dos </a:t>
            </a:r>
            <a:r>
              <a:rPr lang="en-US" sz="2800" dirty="0" err="1"/>
              <a:t>fragmentos</a:t>
            </a:r>
            <a:r>
              <a:rPr lang="en-US" sz="2800" dirty="0"/>
              <a:t> para </a:t>
            </a:r>
            <a:r>
              <a:rPr lang="en-US" sz="2800" dirty="0" err="1"/>
              <a:t>desarrollar</a:t>
            </a:r>
            <a:r>
              <a:rPr lang="en-US" sz="2800" dirty="0"/>
              <a:t> </a:t>
            </a:r>
            <a:r>
              <a:rPr lang="en-US" sz="2800" dirty="0" err="1"/>
              <a:t>el</a:t>
            </a:r>
            <a:r>
              <a:rPr lang="en-US" sz="2800" dirty="0"/>
              <a:t> </a:t>
            </a:r>
            <a:r>
              <a:rPr lang="en-US" sz="2800" dirty="0" err="1"/>
              <a:t>tema</a:t>
            </a:r>
            <a:r>
              <a:rPr lang="en-US" sz="2800" dirty="0"/>
              <a:t> de (*)_____________. </a:t>
            </a:r>
            <a:r>
              <a:rPr lang="en-US" sz="2800" dirty="0" err="1"/>
              <a:t>En</a:t>
            </a:r>
            <a:r>
              <a:rPr lang="en-US" sz="2800" dirty="0"/>
              <a:t> </a:t>
            </a:r>
            <a:r>
              <a:rPr lang="en-US" sz="2800" dirty="0" err="1"/>
              <a:t>tu</a:t>
            </a:r>
            <a:r>
              <a:rPr lang="en-US" sz="2800" dirty="0"/>
              <a:t> </a:t>
            </a:r>
            <a:r>
              <a:rPr lang="en-US" sz="2800" dirty="0" err="1"/>
              <a:t>ensayo</a:t>
            </a:r>
            <a:r>
              <a:rPr lang="en-US" sz="2800" dirty="0"/>
              <a:t>, </a:t>
            </a:r>
            <a:r>
              <a:rPr lang="en-US" sz="2800" dirty="0" err="1"/>
              <a:t>compara</a:t>
            </a:r>
            <a:r>
              <a:rPr lang="en-US" sz="2800" dirty="0"/>
              <a:t> la </a:t>
            </a:r>
            <a:r>
              <a:rPr lang="en-US" sz="2800" dirty="0" err="1"/>
              <a:t>presentación</a:t>
            </a:r>
            <a:r>
              <a:rPr lang="en-US" sz="2800" dirty="0"/>
              <a:t> del </a:t>
            </a:r>
            <a:r>
              <a:rPr lang="en-US" sz="2800" dirty="0" err="1"/>
              <a:t>tema</a:t>
            </a:r>
            <a:r>
              <a:rPr lang="en-US" sz="2800" dirty="0"/>
              <a:t> </a:t>
            </a:r>
            <a:r>
              <a:rPr lang="en-US" sz="2800" dirty="0" err="1"/>
              <a:t>en</a:t>
            </a:r>
            <a:r>
              <a:rPr lang="en-US" sz="2800" dirty="0"/>
              <a:t> los dos </a:t>
            </a:r>
            <a:r>
              <a:rPr lang="en-US" sz="2800" dirty="0" err="1"/>
              <a:t>fragmentos</a:t>
            </a:r>
            <a:r>
              <a:rPr lang="en-US" sz="2800" dirty="0"/>
              <a:t>. </a:t>
            </a:r>
            <a:r>
              <a:rPr lang="en-US" sz="2800" dirty="0" err="1"/>
              <a:t>Debes</a:t>
            </a:r>
            <a:r>
              <a:rPr lang="en-US" sz="2800" dirty="0"/>
              <a:t> </a:t>
            </a:r>
            <a:r>
              <a:rPr lang="en-US" sz="2800" dirty="0" err="1"/>
              <a:t>incluir</a:t>
            </a:r>
            <a:r>
              <a:rPr lang="en-US" sz="2800" dirty="0"/>
              <a:t> </a:t>
            </a:r>
            <a:r>
              <a:rPr lang="en-US" sz="2800" dirty="0" err="1"/>
              <a:t>ejemplos</a:t>
            </a:r>
            <a:r>
              <a:rPr lang="en-US" sz="2800" dirty="0"/>
              <a:t> de los </a:t>
            </a:r>
            <a:r>
              <a:rPr lang="en-US" sz="2800" dirty="0" err="1"/>
              <a:t>textos</a:t>
            </a:r>
            <a:r>
              <a:rPr lang="en-US" sz="2800" dirty="0"/>
              <a:t> que </a:t>
            </a:r>
            <a:r>
              <a:rPr lang="en-US" sz="2800" dirty="0" err="1"/>
              <a:t>apoyen</a:t>
            </a:r>
            <a:r>
              <a:rPr lang="en-US" sz="2800" dirty="0"/>
              <a:t> </a:t>
            </a:r>
            <a:r>
              <a:rPr lang="en-US" sz="2800" dirty="0" err="1"/>
              <a:t>tus</a:t>
            </a:r>
            <a:r>
              <a:rPr lang="en-US" sz="2800" dirty="0"/>
              <a:t> ideas. </a:t>
            </a:r>
          </a:p>
          <a:p>
            <a:endParaRPr lang="en-US" sz="2800" dirty="0"/>
          </a:p>
          <a:p>
            <a:r>
              <a:rPr lang="en-US" sz="2800" dirty="0"/>
              <a:t>*La </a:t>
            </a:r>
            <a:r>
              <a:rPr lang="en-US" sz="2800" dirty="0" err="1"/>
              <a:t>construcción</a:t>
            </a:r>
            <a:r>
              <a:rPr lang="en-US" sz="2800" dirty="0"/>
              <a:t> de la </a:t>
            </a:r>
            <a:r>
              <a:rPr lang="en-US" sz="2800" dirty="0" err="1"/>
              <a:t>realidad</a:t>
            </a:r>
            <a:endParaRPr lang="en-US" sz="2800" dirty="0"/>
          </a:p>
          <a:p>
            <a:r>
              <a:rPr lang="en-US" sz="2800" dirty="0"/>
              <a:t>*La </a:t>
            </a:r>
            <a:r>
              <a:rPr lang="en-US" sz="2800" dirty="0" err="1"/>
              <a:t>fe</a:t>
            </a:r>
            <a:r>
              <a:rPr lang="en-US" sz="2800" dirty="0"/>
              <a:t> o </a:t>
            </a:r>
            <a:r>
              <a:rPr lang="en-US" sz="2800" dirty="0" err="1"/>
              <a:t>falta</a:t>
            </a:r>
            <a:r>
              <a:rPr lang="en-US" sz="2800" dirty="0"/>
              <a:t> de </a:t>
            </a:r>
            <a:r>
              <a:rPr lang="en-US" sz="2800" dirty="0" err="1"/>
              <a:t>fe</a:t>
            </a:r>
            <a:endParaRPr lang="en-US" sz="2800" dirty="0"/>
          </a:p>
          <a:p>
            <a:r>
              <a:rPr lang="en-US" sz="2800" dirty="0"/>
              <a:t>*La </a:t>
            </a:r>
            <a:r>
              <a:rPr lang="en-US" sz="2800" dirty="0" err="1"/>
              <a:t>dualidad</a:t>
            </a:r>
            <a:r>
              <a:rPr lang="en-US" sz="2800" dirty="0"/>
              <a:t> del ser</a:t>
            </a:r>
          </a:p>
          <a:p>
            <a:endParaRPr lang="en-US" sz="2800" dirty="0"/>
          </a:p>
        </p:txBody>
      </p:sp>
    </p:spTree>
    <p:extLst>
      <p:ext uri="{BB962C8B-B14F-4D97-AF65-F5344CB8AC3E}">
        <p14:creationId xmlns:p14="http://schemas.microsoft.com/office/powerpoint/2010/main" val="1185785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1A81A8-64C9-473E-AE96-CD6CC9858C42}"/>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0" i="0" dirty="0">
                <a:solidFill>
                  <a:schemeClr val="tx1"/>
                </a:solidFill>
                <a:effectLst/>
                <a:latin typeface="PT Serif"/>
              </a:rPr>
              <a:t>En el pueblo todos acudían a misa, aunque sólo fuese por oírle y por verle en el altar, donde parecía transfigurarse, encendiéndosele el rostro. Había un santo ejercicio que introdujo en el culto popular, y es que, reuniendo en el templo a todo el pueblo, hombres y mujeres, viejos y niños, unas mil personas, recitábamos al unísono, en una sola voz, el Credo: «Creo en Dios Padre Todopoderoso, Creador del Cielo y de la Tierra…» y lo que sigue. Y no era un coro, sino una sola voz, una voz simple y unida, fundidas todas en una y haciendo como una montaña, cuya cumbre, perdida a las veces en nubes, era Don Manuel. Y al llegar a lo de «creo en la resurrección de la carne y la vida perdurable» la voz de Don Manuel se zambullía, como en un lago, en la del pueblo todo, y era que él se callaba. Y yo oía las campanadas de la villa que se dice aquí que está sumergida en el lecho del lago -campanadas que se dice también se oyen la noche de San Juan- y eran las de la villa sumergida en el lago espiritual de nuestro pueblo; oía la voz de nuestros muertos que en nosotros resucitaban en la comunión de los santos. Después, al llegar a conocer el secreto de nuestro santo, he comprendido que era como si una caravana en marcha por el desierto, desfallecido el caudillo al acercarse al término de su carrera, le tomaran en hombros los suyos para meter su cuerpo sin vida en la tierra de promisión.</a:t>
            </a:r>
          </a:p>
          <a:p>
            <a:pPr algn="just"/>
            <a:r>
              <a:rPr lang="es-ES" b="0" i="0" dirty="0">
                <a:solidFill>
                  <a:schemeClr val="tx1"/>
                </a:solidFill>
                <a:effectLst/>
                <a:latin typeface="PT Serif"/>
              </a:rPr>
              <a:t>Los más no querían morirse sino cogidos de su mano como de un ancla. Jamás en sus sermones se ponía a declamar contra impíos, masones, liberales o herejes. ¿Para qué, si no los había en la aldea? Ni menos contra la mala prensa. En cambio, uno de los más frecuentes temas de sus sermones era contra la mala lengua. Porque él lo disculpaba todo y a todos disculpaba. No quería creer en la mala intención de nadie.</a:t>
            </a:r>
          </a:p>
          <a:p>
            <a:pPr algn="just"/>
            <a:r>
              <a:rPr lang="es-ES" sz="1200" dirty="0">
                <a:solidFill>
                  <a:schemeClr val="tx1"/>
                </a:solidFill>
                <a:latin typeface="PT Serif"/>
              </a:rPr>
              <a:t>Miguel de Unamuno</a:t>
            </a:r>
          </a:p>
          <a:p>
            <a:pPr algn="just"/>
            <a:r>
              <a:rPr lang="es-ES" sz="1200" i="1" dirty="0">
                <a:solidFill>
                  <a:schemeClr val="tx1"/>
                </a:solidFill>
                <a:latin typeface="PT Serif"/>
              </a:rPr>
              <a:t>San Manuel Bueno, mártir</a:t>
            </a:r>
          </a:p>
          <a:p>
            <a:pPr algn="just"/>
            <a:r>
              <a:rPr lang="es-ES" sz="1200" dirty="0">
                <a:solidFill>
                  <a:schemeClr val="tx1"/>
                </a:solidFill>
                <a:latin typeface="PT Serif"/>
              </a:rPr>
              <a:t>Fragmento</a:t>
            </a:r>
            <a:endParaRPr lang="es-ES" sz="1200" b="0" dirty="0">
              <a:solidFill>
                <a:schemeClr val="tx1"/>
              </a:solidFill>
              <a:effectLst/>
              <a:latin typeface="PT Serif"/>
            </a:endParaRPr>
          </a:p>
        </p:txBody>
      </p:sp>
      <p:sp>
        <p:nvSpPr>
          <p:cNvPr id="7" name="Title 1"/>
          <p:cNvSpPr txBox="1">
            <a:spLocks/>
          </p:cNvSpPr>
          <p:nvPr/>
        </p:nvSpPr>
        <p:spPr>
          <a:xfrm>
            <a:off x="8641248" y="-214064"/>
            <a:ext cx="4659783" cy="1643928"/>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200" b="1" u="sng" dirty="0">
                <a:solidFill>
                  <a:srgbClr val="00B0F0"/>
                </a:solidFill>
              </a:rPr>
              <a:t>La dualidad del </a:t>
            </a:r>
            <a:r>
              <a:rPr lang="en-US" sz="1200" b="1" u="sng" dirty="0" err="1">
                <a:solidFill>
                  <a:srgbClr val="00B0F0"/>
                </a:solidFill>
              </a:rPr>
              <a:t>ser</a:t>
            </a:r>
            <a:r>
              <a:rPr lang="en-US" sz="1200" b="1" u="sng" dirty="0">
                <a:solidFill>
                  <a:srgbClr val="00B0F0"/>
                </a:solidFill>
              </a:rPr>
              <a:t> y el enigma de la </a:t>
            </a:r>
            <a:r>
              <a:rPr lang="en-US" sz="1200" b="1" u="sng" dirty="0" err="1">
                <a:solidFill>
                  <a:srgbClr val="00B0F0"/>
                </a:solidFill>
              </a:rPr>
              <a:t>existencia</a:t>
            </a:r>
            <a:endParaRPr lang="en-US" sz="1200" b="1" u="sng" dirty="0">
              <a:solidFill>
                <a:srgbClr val="00B0F0"/>
              </a:solidFill>
            </a:endParaRPr>
          </a:p>
          <a:p>
            <a:br>
              <a:rPr lang="en-US" sz="1200" b="1" u="sng" dirty="0">
                <a:solidFill>
                  <a:srgbClr val="00B0F0"/>
                </a:solidFill>
              </a:rPr>
            </a:br>
            <a:r>
              <a:rPr lang="en-US" sz="1200" b="1" dirty="0">
                <a:solidFill>
                  <a:srgbClr val="00B0F0"/>
                </a:solidFill>
              </a:rPr>
              <a:t>- Las </a:t>
            </a:r>
            <a:r>
              <a:rPr lang="en-US" sz="1200" b="1" dirty="0" err="1">
                <a:solidFill>
                  <a:srgbClr val="00B0F0"/>
                </a:solidFill>
              </a:rPr>
              <a:t>sociedades</a:t>
            </a:r>
            <a:r>
              <a:rPr lang="en-US" sz="1200" b="1" dirty="0">
                <a:solidFill>
                  <a:srgbClr val="00B0F0"/>
                </a:solidFill>
              </a:rPr>
              <a:t> </a:t>
            </a:r>
            <a:r>
              <a:rPr lang="en-US" sz="1200" b="1" dirty="0" err="1">
                <a:solidFill>
                  <a:srgbClr val="00B0F0"/>
                </a:solidFill>
              </a:rPr>
              <a:t>en</a:t>
            </a:r>
            <a:r>
              <a:rPr lang="en-US" sz="1200" b="1" dirty="0">
                <a:solidFill>
                  <a:srgbClr val="00B0F0"/>
                </a:solidFill>
              </a:rPr>
              <a:t> </a:t>
            </a:r>
            <a:r>
              <a:rPr lang="en-US" sz="1200" b="1" dirty="0" err="1">
                <a:solidFill>
                  <a:srgbClr val="00B0F0"/>
                </a:solidFill>
              </a:rPr>
              <a:t>contacto</a:t>
            </a:r>
            <a:br>
              <a:rPr lang="en-US" sz="1200" b="1" dirty="0">
                <a:solidFill>
                  <a:srgbClr val="00B0F0"/>
                </a:solidFill>
              </a:rPr>
            </a:br>
            <a:r>
              <a:rPr lang="en-US" sz="1200" b="1" dirty="0">
                <a:solidFill>
                  <a:srgbClr val="00B0F0"/>
                </a:solidFill>
              </a:rPr>
              <a:t>- El </a:t>
            </a:r>
            <a:r>
              <a:rPr lang="en-US" sz="1200" b="1" dirty="0" err="1">
                <a:solidFill>
                  <a:srgbClr val="00B0F0"/>
                </a:solidFill>
              </a:rPr>
              <a:t>cansacio</a:t>
            </a:r>
            <a:r>
              <a:rPr lang="en-US" sz="1200" b="1" dirty="0">
                <a:solidFill>
                  <a:srgbClr val="00B0F0"/>
                </a:solidFill>
              </a:rPr>
              <a:t> de la </a:t>
            </a:r>
            <a:r>
              <a:rPr lang="en-US" sz="1200" b="1" dirty="0" err="1">
                <a:solidFill>
                  <a:srgbClr val="00B0F0"/>
                </a:solidFill>
              </a:rPr>
              <a:t>vida</a:t>
            </a:r>
            <a:endParaRPr lang="en-US" sz="1200" b="1" dirty="0">
              <a:solidFill>
                <a:srgbClr val="00B0F0"/>
              </a:solidFill>
            </a:endParaRPr>
          </a:p>
          <a:p>
            <a:r>
              <a:rPr lang="en-US" sz="1200" b="1" dirty="0">
                <a:solidFill>
                  <a:srgbClr val="00B0F0"/>
                </a:solidFill>
              </a:rPr>
              <a:t>- La </a:t>
            </a:r>
            <a:r>
              <a:rPr lang="en-US" sz="1200" b="1" dirty="0" err="1">
                <a:solidFill>
                  <a:srgbClr val="00B0F0"/>
                </a:solidFill>
              </a:rPr>
              <a:t>construcción</a:t>
            </a:r>
            <a:r>
              <a:rPr lang="en-US" sz="1200" b="1" dirty="0">
                <a:solidFill>
                  <a:srgbClr val="00B0F0"/>
                </a:solidFill>
              </a:rPr>
              <a:t> de la </a:t>
            </a:r>
            <a:r>
              <a:rPr lang="en-US" sz="1200" b="1" dirty="0" err="1">
                <a:solidFill>
                  <a:srgbClr val="00B0F0"/>
                </a:solidFill>
              </a:rPr>
              <a:t>realidad</a:t>
            </a:r>
            <a:endParaRPr lang="en-US" sz="1200" b="1" dirty="0">
              <a:solidFill>
                <a:srgbClr val="00B0F0"/>
              </a:solidFill>
            </a:endParaRPr>
          </a:p>
          <a:p>
            <a:r>
              <a:rPr lang="en-US" sz="1200" b="1" dirty="0">
                <a:solidFill>
                  <a:srgbClr val="00B0F0"/>
                </a:solidFill>
              </a:rPr>
              <a:t>- La </a:t>
            </a:r>
            <a:r>
              <a:rPr lang="en-US" sz="1200" b="1" dirty="0" err="1">
                <a:solidFill>
                  <a:srgbClr val="00B0F0"/>
                </a:solidFill>
              </a:rPr>
              <a:t>fe</a:t>
            </a:r>
            <a:r>
              <a:rPr lang="en-US" sz="1200" b="1" dirty="0">
                <a:solidFill>
                  <a:srgbClr val="00B0F0"/>
                </a:solidFill>
              </a:rPr>
              <a:t> o </a:t>
            </a:r>
            <a:r>
              <a:rPr lang="en-US" sz="1200" b="1" dirty="0" err="1">
                <a:solidFill>
                  <a:srgbClr val="00B0F0"/>
                </a:solidFill>
              </a:rPr>
              <a:t>falta</a:t>
            </a:r>
            <a:r>
              <a:rPr lang="en-US" sz="1200" b="1" dirty="0">
                <a:solidFill>
                  <a:srgbClr val="00B0F0"/>
                </a:solidFill>
              </a:rPr>
              <a:t> de </a:t>
            </a:r>
            <a:r>
              <a:rPr lang="en-US" sz="1200" b="1" dirty="0" err="1">
                <a:solidFill>
                  <a:srgbClr val="00B0F0"/>
                </a:solidFill>
              </a:rPr>
              <a:t>fe</a:t>
            </a:r>
            <a:endParaRPr lang="en-US" sz="1200" b="1" dirty="0">
              <a:solidFill>
                <a:srgbClr val="00B0F0"/>
              </a:solidFill>
            </a:endParaRPr>
          </a:p>
          <a:p>
            <a:r>
              <a:rPr lang="en-US" sz="1200" b="1" dirty="0">
                <a:solidFill>
                  <a:srgbClr val="00B0F0"/>
                </a:solidFill>
              </a:rPr>
              <a:t>- La </a:t>
            </a:r>
            <a:r>
              <a:rPr lang="en-US" sz="1200" b="1" dirty="0" err="1">
                <a:solidFill>
                  <a:srgbClr val="00B0F0"/>
                </a:solidFill>
              </a:rPr>
              <a:t>dualidad</a:t>
            </a:r>
            <a:r>
              <a:rPr lang="en-US" sz="1200" b="1" dirty="0">
                <a:solidFill>
                  <a:srgbClr val="00B0F0"/>
                </a:solidFill>
              </a:rPr>
              <a:t> del ser</a:t>
            </a:r>
          </a:p>
        </p:txBody>
      </p:sp>
      <p:sp>
        <p:nvSpPr>
          <p:cNvPr id="6" name="Subtitle 2">
            <a:extLst>
              <a:ext uri="{FF2B5EF4-FFF2-40B4-BE49-F238E27FC236}">
                <a16:creationId xmlns:a16="http://schemas.microsoft.com/office/drawing/2014/main" id="{3D01FD0E-7828-4514-8504-87C21B81D8B2}"/>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a:solidFill>
                  <a:srgbClr val="00B0F0"/>
                </a:solidFill>
              </a:rPr>
              <a:t>San Manuel Bueno, </a:t>
            </a:r>
            <a:r>
              <a:rPr lang="en-US" sz="2400" i="1" cap="none" dirty="0" err="1">
                <a:solidFill>
                  <a:srgbClr val="00B0F0"/>
                </a:solidFill>
              </a:rPr>
              <a:t>mártir</a:t>
            </a:r>
            <a:endParaRPr lang="en-US" sz="2400" i="1" cap="none" dirty="0">
              <a:solidFill>
                <a:srgbClr val="00B0F0"/>
              </a:solidFill>
            </a:endParaRPr>
          </a:p>
          <a:p>
            <a:r>
              <a:rPr lang="en-US" sz="1600" cap="none" dirty="0">
                <a:solidFill>
                  <a:srgbClr val="00B0F0"/>
                </a:solidFill>
              </a:rPr>
              <a:t>Miguel de Unamuno</a:t>
            </a:r>
          </a:p>
        </p:txBody>
      </p:sp>
      <p:sp>
        <p:nvSpPr>
          <p:cNvPr id="8" name="TextBox 7">
            <a:extLst>
              <a:ext uri="{FF2B5EF4-FFF2-40B4-BE49-F238E27FC236}">
                <a16:creationId xmlns:a16="http://schemas.microsoft.com/office/drawing/2014/main" id="{55D2D636-8B88-4132-BCFF-325090BFA640}"/>
              </a:ext>
            </a:extLst>
          </p:cNvPr>
          <p:cNvSpPr txBox="1"/>
          <p:nvPr/>
        </p:nvSpPr>
        <p:spPr>
          <a:xfrm>
            <a:off x="10152659"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Tree>
    <p:extLst>
      <p:ext uri="{BB962C8B-B14F-4D97-AF65-F5344CB8AC3E}">
        <p14:creationId xmlns:p14="http://schemas.microsoft.com/office/powerpoint/2010/main" val="3837855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1A81A8-64C9-473E-AE96-CD6CC9858C42}"/>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dirty="0"/>
              <a:t>Y se detuvo a la puerta de una casa donde había entrado la garrida moza que le llevara imantado tras de sus ojos. Y entonces se dio cuenta Augusto de que la había venido siguiendo. La portera de la casa le miraba con ojillos maliciosos, y aquella mirada le sugirió a Augusto lo que entonces debía hacer. «Esta </a:t>
            </a:r>
            <a:r>
              <a:rPr lang="es-ES" sz="2800" dirty="0" err="1"/>
              <a:t>Cerbera</a:t>
            </a:r>
            <a:r>
              <a:rPr lang="es-ES" sz="2800" dirty="0"/>
              <a:t> aguarda ––se dijo–– que le pregunte por el nombre y circunstancias de esta señorita a que he venido siguiendo y, ciertamente, esto es lo que procede ahora. Otra cosa sería dejar mi seguimiento sin coronación, y eso no, las obras deben acabarse. ¡Odio lo imperfecto!» Metió la mano al bolsillo y no encontró en él sino un duro. No era cosa de ir entonces a cambiarlo, se perdería tiempo y ocasión en ello. </a:t>
            </a:r>
          </a:p>
          <a:p>
            <a:pPr algn="just"/>
            <a:r>
              <a:rPr lang="es-ES" sz="1600" dirty="0">
                <a:solidFill>
                  <a:schemeClr val="tx1"/>
                </a:solidFill>
                <a:latin typeface="PT Serif"/>
              </a:rPr>
              <a:t>Miguel de Unamuno</a:t>
            </a:r>
          </a:p>
          <a:p>
            <a:pPr algn="just"/>
            <a:r>
              <a:rPr lang="es-ES" sz="1600" i="1" dirty="0">
                <a:solidFill>
                  <a:schemeClr val="tx1"/>
                </a:solidFill>
                <a:latin typeface="PT Serif"/>
              </a:rPr>
              <a:t>San Manuel Bueno, mártir</a:t>
            </a:r>
          </a:p>
          <a:p>
            <a:pPr algn="just"/>
            <a:r>
              <a:rPr lang="es-ES" sz="1600" dirty="0">
                <a:solidFill>
                  <a:schemeClr val="tx1"/>
                </a:solidFill>
                <a:latin typeface="PT Serif"/>
              </a:rPr>
              <a:t>Fragmento</a:t>
            </a:r>
            <a:endParaRPr lang="es-ES" sz="1600" b="0" dirty="0">
              <a:solidFill>
                <a:schemeClr val="tx1"/>
              </a:solidFill>
              <a:effectLst/>
              <a:latin typeface="PT Serif"/>
            </a:endParaRPr>
          </a:p>
        </p:txBody>
      </p:sp>
      <p:sp>
        <p:nvSpPr>
          <p:cNvPr id="7" name="Title 1"/>
          <p:cNvSpPr txBox="1">
            <a:spLocks/>
          </p:cNvSpPr>
          <p:nvPr/>
        </p:nvSpPr>
        <p:spPr>
          <a:xfrm>
            <a:off x="8641248" y="-214064"/>
            <a:ext cx="4659783" cy="1643928"/>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200" b="1" u="sng" dirty="0">
                <a:solidFill>
                  <a:srgbClr val="00B0F0"/>
                </a:solidFill>
              </a:rPr>
              <a:t>La dualidad del </a:t>
            </a:r>
            <a:r>
              <a:rPr lang="en-US" sz="1200" b="1" u="sng" dirty="0" err="1">
                <a:solidFill>
                  <a:srgbClr val="00B0F0"/>
                </a:solidFill>
              </a:rPr>
              <a:t>ser</a:t>
            </a:r>
            <a:r>
              <a:rPr lang="en-US" sz="1200" b="1" u="sng" dirty="0">
                <a:solidFill>
                  <a:srgbClr val="00B0F0"/>
                </a:solidFill>
              </a:rPr>
              <a:t> y el enigma de la </a:t>
            </a:r>
            <a:r>
              <a:rPr lang="en-US" sz="1200" b="1" u="sng" dirty="0" err="1">
                <a:solidFill>
                  <a:srgbClr val="00B0F0"/>
                </a:solidFill>
              </a:rPr>
              <a:t>existencia</a:t>
            </a:r>
            <a:endParaRPr lang="en-US" sz="1200" b="1" u="sng" dirty="0">
              <a:solidFill>
                <a:srgbClr val="00B0F0"/>
              </a:solidFill>
            </a:endParaRPr>
          </a:p>
          <a:p>
            <a:br>
              <a:rPr lang="en-US" sz="1200" b="1" u="sng" dirty="0">
                <a:solidFill>
                  <a:srgbClr val="00B0F0"/>
                </a:solidFill>
              </a:rPr>
            </a:br>
            <a:r>
              <a:rPr lang="en-US" sz="1200" b="1" dirty="0">
                <a:solidFill>
                  <a:srgbClr val="00B0F0"/>
                </a:solidFill>
              </a:rPr>
              <a:t>- Las </a:t>
            </a:r>
            <a:r>
              <a:rPr lang="en-US" sz="1200" b="1" dirty="0" err="1">
                <a:solidFill>
                  <a:srgbClr val="00B0F0"/>
                </a:solidFill>
              </a:rPr>
              <a:t>sociedades</a:t>
            </a:r>
            <a:r>
              <a:rPr lang="en-US" sz="1200" b="1" dirty="0">
                <a:solidFill>
                  <a:srgbClr val="00B0F0"/>
                </a:solidFill>
              </a:rPr>
              <a:t> </a:t>
            </a:r>
            <a:r>
              <a:rPr lang="en-US" sz="1200" b="1" dirty="0" err="1">
                <a:solidFill>
                  <a:srgbClr val="00B0F0"/>
                </a:solidFill>
              </a:rPr>
              <a:t>en</a:t>
            </a:r>
            <a:r>
              <a:rPr lang="en-US" sz="1200" b="1" dirty="0">
                <a:solidFill>
                  <a:srgbClr val="00B0F0"/>
                </a:solidFill>
              </a:rPr>
              <a:t> </a:t>
            </a:r>
            <a:r>
              <a:rPr lang="en-US" sz="1200" b="1" dirty="0" err="1">
                <a:solidFill>
                  <a:srgbClr val="00B0F0"/>
                </a:solidFill>
              </a:rPr>
              <a:t>contacto</a:t>
            </a:r>
            <a:br>
              <a:rPr lang="en-US" sz="1200" b="1" dirty="0">
                <a:solidFill>
                  <a:srgbClr val="00B0F0"/>
                </a:solidFill>
              </a:rPr>
            </a:br>
            <a:r>
              <a:rPr lang="en-US" sz="1200" b="1" dirty="0">
                <a:solidFill>
                  <a:srgbClr val="00B0F0"/>
                </a:solidFill>
              </a:rPr>
              <a:t>- El </a:t>
            </a:r>
            <a:r>
              <a:rPr lang="en-US" sz="1200" b="1" dirty="0" err="1">
                <a:solidFill>
                  <a:srgbClr val="00B0F0"/>
                </a:solidFill>
              </a:rPr>
              <a:t>cansacio</a:t>
            </a:r>
            <a:r>
              <a:rPr lang="en-US" sz="1200" b="1" dirty="0">
                <a:solidFill>
                  <a:srgbClr val="00B0F0"/>
                </a:solidFill>
              </a:rPr>
              <a:t> de la </a:t>
            </a:r>
            <a:r>
              <a:rPr lang="en-US" sz="1200" b="1" dirty="0" err="1">
                <a:solidFill>
                  <a:srgbClr val="00B0F0"/>
                </a:solidFill>
              </a:rPr>
              <a:t>vida</a:t>
            </a:r>
            <a:endParaRPr lang="en-US" sz="1200" b="1" dirty="0">
              <a:solidFill>
                <a:srgbClr val="00B0F0"/>
              </a:solidFill>
            </a:endParaRPr>
          </a:p>
          <a:p>
            <a:r>
              <a:rPr lang="en-US" sz="1200" b="1" dirty="0">
                <a:solidFill>
                  <a:srgbClr val="00B0F0"/>
                </a:solidFill>
              </a:rPr>
              <a:t>- La </a:t>
            </a:r>
            <a:r>
              <a:rPr lang="en-US" sz="1200" b="1" dirty="0" err="1">
                <a:solidFill>
                  <a:srgbClr val="00B0F0"/>
                </a:solidFill>
              </a:rPr>
              <a:t>construcción</a:t>
            </a:r>
            <a:r>
              <a:rPr lang="en-US" sz="1200" b="1" dirty="0">
                <a:solidFill>
                  <a:srgbClr val="00B0F0"/>
                </a:solidFill>
              </a:rPr>
              <a:t> de la </a:t>
            </a:r>
            <a:r>
              <a:rPr lang="en-US" sz="1200" b="1" dirty="0" err="1">
                <a:solidFill>
                  <a:srgbClr val="00B0F0"/>
                </a:solidFill>
              </a:rPr>
              <a:t>realidad</a:t>
            </a:r>
            <a:endParaRPr lang="en-US" sz="1200" b="1" dirty="0">
              <a:solidFill>
                <a:srgbClr val="00B0F0"/>
              </a:solidFill>
            </a:endParaRPr>
          </a:p>
          <a:p>
            <a:r>
              <a:rPr lang="en-US" sz="1200" b="1" dirty="0">
                <a:solidFill>
                  <a:srgbClr val="00B0F0"/>
                </a:solidFill>
              </a:rPr>
              <a:t>- La </a:t>
            </a:r>
            <a:r>
              <a:rPr lang="en-US" sz="1200" b="1" dirty="0" err="1">
                <a:solidFill>
                  <a:srgbClr val="00B0F0"/>
                </a:solidFill>
              </a:rPr>
              <a:t>fe</a:t>
            </a:r>
            <a:r>
              <a:rPr lang="en-US" sz="1200" b="1" dirty="0">
                <a:solidFill>
                  <a:srgbClr val="00B0F0"/>
                </a:solidFill>
              </a:rPr>
              <a:t> o </a:t>
            </a:r>
            <a:r>
              <a:rPr lang="en-US" sz="1200" b="1" dirty="0" err="1">
                <a:solidFill>
                  <a:srgbClr val="00B0F0"/>
                </a:solidFill>
              </a:rPr>
              <a:t>falta</a:t>
            </a:r>
            <a:r>
              <a:rPr lang="en-US" sz="1200" b="1" dirty="0">
                <a:solidFill>
                  <a:srgbClr val="00B0F0"/>
                </a:solidFill>
              </a:rPr>
              <a:t> de </a:t>
            </a:r>
            <a:r>
              <a:rPr lang="en-US" sz="1200" b="1" dirty="0" err="1">
                <a:solidFill>
                  <a:srgbClr val="00B0F0"/>
                </a:solidFill>
              </a:rPr>
              <a:t>fe</a:t>
            </a:r>
            <a:endParaRPr lang="en-US" sz="1200" b="1" dirty="0">
              <a:solidFill>
                <a:srgbClr val="00B0F0"/>
              </a:solidFill>
            </a:endParaRPr>
          </a:p>
          <a:p>
            <a:r>
              <a:rPr lang="en-US" sz="1200" b="1" dirty="0">
                <a:solidFill>
                  <a:srgbClr val="00B0F0"/>
                </a:solidFill>
              </a:rPr>
              <a:t>- La </a:t>
            </a:r>
            <a:r>
              <a:rPr lang="en-US" sz="1200" b="1" dirty="0" err="1">
                <a:solidFill>
                  <a:srgbClr val="00B0F0"/>
                </a:solidFill>
              </a:rPr>
              <a:t>dualidad</a:t>
            </a:r>
            <a:r>
              <a:rPr lang="en-US" sz="1200" b="1" dirty="0">
                <a:solidFill>
                  <a:srgbClr val="00B0F0"/>
                </a:solidFill>
              </a:rPr>
              <a:t> del ser</a:t>
            </a:r>
          </a:p>
        </p:txBody>
      </p:sp>
      <p:sp>
        <p:nvSpPr>
          <p:cNvPr id="6" name="Subtitle 2">
            <a:extLst>
              <a:ext uri="{FF2B5EF4-FFF2-40B4-BE49-F238E27FC236}">
                <a16:creationId xmlns:a16="http://schemas.microsoft.com/office/drawing/2014/main" id="{3D01FD0E-7828-4514-8504-87C21B81D8B2}"/>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a:solidFill>
                  <a:srgbClr val="00B0F0"/>
                </a:solidFill>
              </a:rPr>
              <a:t>San Manuel Bueno, </a:t>
            </a:r>
            <a:r>
              <a:rPr lang="en-US" sz="2400" i="1" cap="none" dirty="0" err="1">
                <a:solidFill>
                  <a:srgbClr val="00B0F0"/>
                </a:solidFill>
              </a:rPr>
              <a:t>mártir</a:t>
            </a:r>
            <a:endParaRPr lang="en-US" sz="2400" i="1" cap="none" dirty="0">
              <a:solidFill>
                <a:srgbClr val="00B0F0"/>
              </a:solidFill>
            </a:endParaRPr>
          </a:p>
          <a:p>
            <a:r>
              <a:rPr lang="en-US" sz="1600" cap="none" dirty="0">
                <a:solidFill>
                  <a:srgbClr val="00B0F0"/>
                </a:solidFill>
              </a:rPr>
              <a:t>Miguel de Unamuno</a:t>
            </a:r>
          </a:p>
        </p:txBody>
      </p:sp>
      <p:sp>
        <p:nvSpPr>
          <p:cNvPr id="8" name="TextBox 7">
            <a:extLst>
              <a:ext uri="{FF2B5EF4-FFF2-40B4-BE49-F238E27FC236}">
                <a16:creationId xmlns:a16="http://schemas.microsoft.com/office/drawing/2014/main" id="{55D2D636-8B88-4132-BCFF-325090BFA640}"/>
              </a:ext>
            </a:extLst>
          </p:cNvPr>
          <p:cNvSpPr txBox="1"/>
          <p:nvPr/>
        </p:nvSpPr>
        <p:spPr>
          <a:xfrm>
            <a:off x="10152659"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Tree>
    <p:extLst>
      <p:ext uri="{BB962C8B-B14F-4D97-AF65-F5344CB8AC3E}">
        <p14:creationId xmlns:p14="http://schemas.microsoft.com/office/powerpoint/2010/main" val="1074218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37EBEB-3219-4FAB-970D-2D5F91BBB784}"/>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TextBox 2"/>
          <p:cNvSpPr txBox="1"/>
          <p:nvPr/>
        </p:nvSpPr>
        <p:spPr>
          <a:xfrm>
            <a:off x="143608" y="2844773"/>
            <a:ext cx="7862472" cy="3539430"/>
          </a:xfrm>
          <a:prstGeom prst="rect">
            <a:avLst/>
          </a:prstGeom>
          <a:noFill/>
        </p:spPr>
        <p:txBody>
          <a:bodyPr wrap="square" rtlCol="0">
            <a:spAutoFit/>
          </a:bodyPr>
          <a:lstStyle/>
          <a:p>
            <a:r>
              <a:rPr lang="es-ES_tradnl" sz="2400" dirty="0"/>
              <a:t>Pertenece a la generación del ’98. A los 34 años Unamuno se encontró debatiendo la lógica de su fe. Este debate lo llevó a dudar de la existencia de Dios siendo él un devoto católico. Estas dudas no terminaron en el abandono del catolicismo sino en la lucha continua entre la fe cristiana y el ateísmo. </a:t>
            </a:r>
          </a:p>
          <a:p>
            <a:endParaRPr lang="es-ES_tradnl" sz="800" dirty="0"/>
          </a:p>
          <a:p>
            <a:r>
              <a:rPr lang="es-ES_tradnl" sz="2400" dirty="0">
                <a:solidFill>
                  <a:srgbClr val="FFC000"/>
                </a:solidFill>
              </a:rPr>
              <a:t>¿De qué manera es </a:t>
            </a:r>
            <a:r>
              <a:rPr lang="es-ES_tradnl" sz="2400" i="1" dirty="0">
                <a:solidFill>
                  <a:srgbClr val="FFC000"/>
                </a:solidFill>
              </a:rPr>
              <a:t>San Manuel Bueno, mártir </a:t>
            </a:r>
            <a:r>
              <a:rPr lang="es-ES_tradnl" sz="2400" dirty="0">
                <a:solidFill>
                  <a:srgbClr val="FFC000"/>
                </a:solidFill>
              </a:rPr>
              <a:t>una historia autobiográfica?</a:t>
            </a:r>
          </a:p>
          <a:p>
            <a:endParaRPr lang="es-ES_tradnl" sz="2400" dirty="0"/>
          </a:p>
        </p:txBody>
      </p:sp>
      <p:sp>
        <p:nvSpPr>
          <p:cNvPr id="7" name="Title 1"/>
          <p:cNvSpPr txBox="1">
            <a:spLocks/>
          </p:cNvSpPr>
          <p:nvPr/>
        </p:nvSpPr>
        <p:spPr>
          <a:xfrm>
            <a:off x="8750010" y="0"/>
            <a:ext cx="3922181" cy="1200329"/>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200" b="1" u="sng" dirty="0">
                <a:solidFill>
                  <a:srgbClr val="00B0F0"/>
                </a:solidFill>
              </a:rPr>
              <a:t>La </a:t>
            </a:r>
            <a:r>
              <a:rPr lang="en-US" sz="1200" b="1" u="sng" dirty="0" err="1">
                <a:solidFill>
                  <a:srgbClr val="00B0F0"/>
                </a:solidFill>
              </a:rPr>
              <a:t>dualidad</a:t>
            </a:r>
            <a:r>
              <a:rPr lang="en-US" sz="1200" b="1" u="sng" dirty="0">
                <a:solidFill>
                  <a:srgbClr val="00B0F0"/>
                </a:solidFill>
              </a:rPr>
              <a:t> del </a:t>
            </a:r>
            <a:r>
              <a:rPr lang="en-US" sz="1200" b="1" u="sng" dirty="0" err="1">
                <a:solidFill>
                  <a:srgbClr val="00B0F0"/>
                </a:solidFill>
              </a:rPr>
              <a:t>ser</a:t>
            </a:r>
            <a:r>
              <a:rPr lang="en-US" sz="1200" b="1" u="sng" dirty="0">
                <a:solidFill>
                  <a:srgbClr val="00B0F0"/>
                </a:solidFill>
              </a:rPr>
              <a:t> y el enigma de la </a:t>
            </a:r>
            <a:r>
              <a:rPr lang="en-US" sz="1200" b="1" u="sng" dirty="0" err="1">
                <a:solidFill>
                  <a:srgbClr val="00B0F0"/>
                </a:solidFill>
              </a:rPr>
              <a:t>existencia</a:t>
            </a:r>
            <a:endParaRPr lang="en-US" sz="1200" b="1" u="sng" dirty="0">
              <a:solidFill>
                <a:srgbClr val="00B0F0"/>
              </a:solidFill>
            </a:endParaRPr>
          </a:p>
          <a:p>
            <a:br>
              <a:rPr lang="en-US" sz="1200" b="1" u="sng" dirty="0">
                <a:solidFill>
                  <a:srgbClr val="00B0F0"/>
                </a:solidFill>
              </a:rPr>
            </a:br>
            <a:r>
              <a:rPr lang="en-US" sz="1200" b="1" dirty="0">
                <a:solidFill>
                  <a:srgbClr val="00B0F0"/>
                </a:solidFill>
              </a:rPr>
              <a:t>- Las </a:t>
            </a:r>
            <a:r>
              <a:rPr lang="en-US" sz="1200" b="1" dirty="0" err="1">
                <a:solidFill>
                  <a:srgbClr val="00B0F0"/>
                </a:solidFill>
              </a:rPr>
              <a:t>sociedades</a:t>
            </a:r>
            <a:r>
              <a:rPr lang="en-US" sz="1200" b="1" dirty="0">
                <a:solidFill>
                  <a:srgbClr val="00B0F0"/>
                </a:solidFill>
              </a:rPr>
              <a:t> </a:t>
            </a:r>
            <a:r>
              <a:rPr lang="en-US" sz="1200" b="1" dirty="0" err="1">
                <a:solidFill>
                  <a:srgbClr val="00B0F0"/>
                </a:solidFill>
              </a:rPr>
              <a:t>en</a:t>
            </a:r>
            <a:r>
              <a:rPr lang="en-US" sz="1200" b="1" dirty="0">
                <a:solidFill>
                  <a:srgbClr val="00B0F0"/>
                </a:solidFill>
              </a:rPr>
              <a:t> </a:t>
            </a:r>
            <a:r>
              <a:rPr lang="en-US" sz="1200" b="1" dirty="0" err="1">
                <a:solidFill>
                  <a:srgbClr val="00B0F0"/>
                </a:solidFill>
              </a:rPr>
              <a:t>contacto</a:t>
            </a:r>
            <a:br>
              <a:rPr lang="en-US" sz="1200" b="1" dirty="0">
                <a:solidFill>
                  <a:srgbClr val="00B0F0"/>
                </a:solidFill>
              </a:rPr>
            </a:br>
            <a:r>
              <a:rPr lang="en-US" sz="1200" b="1" dirty="0">
                <a:solidFill>
                  <a:srgbClr val="00B0F0"/>
                </a:solidFill>
              </a:rPr>
              <a:t>- El </a:t>
            </a:r>
            <a:r>
              <a:rPr lang="en-US" sz="1200" b="1" dirty="0" err="1">
                <a:solidFill>
                  <a:srgbClr val="00B0F0"/>
                </a:solidFill>
              </a:rPr>
              <a:t>cansacio</a:t>
            </a:r>
            <a:r>
              <a:rPr lang="en-US" sz="1200" b="1" dirty="0">
                <a:solidFill>
                  <a:srgbClr val="00B0F0"/>
                </a:solidFill>
              </a:rPr>
              <a:t> de la </a:t>
            </a:r>
            <a:r>
              <a:rPr lang="en-US" sz="1200" b="1" dirty="0" err="1">
                <a:solidFill>
                  <a:srgbClr val="00B0F0"/>
                </a:solidFill>
              </a:rPr>
              <a:t>vida</a:t>
            </a:r>
            <a:endParaRPr lang="en-US" sz="1200" b="1" dirty="0">
              <a:solidFill>
                <a:srgbClr val="00B0F0"/>
              </a:solidFill>
            </a:endParaRPr>
          </a:p>
          <a:p>
            <a:r>
              <a:rPr lang="en-US" sz="1200" b="1" dirty="0">
                <a:solidFill>
                  <a:srgbClr val="00B0F0"/>
                </a:solidFill>
              </a:rPr>
              <a:t>- La </a:t>
            </a:r>
            <a:r>
              <a:rPr lang="en-US" sz="1200" b="1" dirty="0" err="1">
                <a:solidFill>
                  <a:srgbClr val="00B0F0"/>
                </a:solidFill>
              </a:rPr>
              <a:t>construcción</a:t>
            </a:r>
            <a:r>
              <a:rPr lang="en-US" sz="1200" b="1" dirty="0">
                <a:solidFill>
                  <a:srgbClr val="00B0F0"/>
                </a:solidFill>
              </a:rPr>
              <a:t> de la </a:t>
            </a:r>
            <a:r>
              <a:rPr lang="en-US" sz="1200" b="1" dirty="0" err="1">
                <a:solidFill>
                  <a:srgbClr val="00B0F0"/>
                </a:solidFill>
              </a:rPr>
              <a:t>realidad</a:t>
            </a:r>
            <a:endParaRPr lang="en-US" sz="1200" b="1" dirty="0">
              <a:solidFill>
                <a:srgbClr val="00B0F0"/>
              </a:solidFill>
            </a:endParaRPr>
          </a:p>
          <a:p>
            <a:r>
              <a:rPr lang="en-US" sz="1200" b="1" dirty="0">
                <a:solidFill>
                  <a:srgbClr val="00B0F0"/>
                </a:solidFill>
              </a:rPr>
              <a:t>- La </a:t>
            </a:r>
            <a:r>
              <a:rPr lang="en-US" sz="1200" b="1" dirty="0" err="1">
                <a:solidFill>
                  <a:srgbClr val="00B0F0"/>
                </a:solidFill>
              </a:rPr>
              <a:t>fe</a:t>
            </a:r>
            <a:r>
              <a:rPr lang="en-US" sz="1200" b="1" dirty="0">
                <a:solidFill>
                  <a:srgbClr val="00B0F0"/>
                </a:solidFill>
              </a:rPr>
              <a:t> o </a:t>
            </a:r>
            <a:r>
              <a:rPr lang="en-US" sz="1200" b="1" dirty="0" err="1">
                <a:solidFill>
                  <a:srgbClr val="00B0F0"/>
                </a:solidFill>
              </a:rPr>
              <a:t>falta</a:t>
            </a:r>
            <a:r>
              <a:rPr lang="en-US" sz="1200" b="1" dirty="0">
                <a:solidFill>
                  <a:srgbClr val="00B0F0"/>
                </a:solidFill>
              </a:rPr>
              <a:t> de </a:t>
            </a:r>
            <a:r>
              <a:rPr lang="en-US" sz="1200" b="1" dirty="0" err="1">
                <a:solidFill>
                  <a:srgbClr val="00B0F0"/>
                </a:solidFill>
              </a:rPr>
              <a:t>fe</a:t>
            </a:r>
            <a:endParaRPr lang="en-US" sz="1200" b="1" dirty="0">
              <a:solidFill>
                <a:srgbClr val="00B0F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1032" y="2149191"/>
            <a:ext cx="4080968" cy="4708809"/>
          </a:xfrm>
          <a:prstGeom prst="rect">
            <a:avLst/>
          </a:prstGeom>
        </p:spPr>
      </p:pic>
      <p:sp>
        <p:nvSpPr>
          <p:cNvPr id="6" name="Subtitle 2">
            <a:extLst>
              <a:ext uri="{FF2B5EF4-FFF2-40B4-BE49-F238E27FC236}">
                <a16:creationId xmlns:a16="http://schemas.microsoft.com/office/drawing/2014/main" id="{457094F9-02C6-4F8A-99C7-FA4EA88870D0}"/>
              </a:ext>
            </a:extLst>
          </p:cNvPr>
          <p:cNvSpPr txBox="1">
            <a:spLocks/>
          </p:cNvSpPr>
          <p:nvPr/>
        </p:nvSpPr>
        <p:spPr>
          <a:xfrm>
            <a:off x="143608" y="108015"/>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1800" i="1" cap="none" dirty="0">
                <a:solidFill>
                  <a:srgbClr val="00B0F0"/>
                </a:solidFill>
              </a:rPr>
              <a:t>San Manuel Bueno, </a:t>
            </a:r>
            <a:r>
              <a:rPr lang="en-US" sz="1800" i="1" cap="none" dirty="0" err="1">
                <a:solidFill>
                  <a:srgbClr val="00B0F0"/>
                </a:solidFill>
              </a:rPr>
              <a:t>mártir</a:t>
            </a:r>
            <a:endParaRPr lang="en-US" sz="1800" i="1" cap="none" dirty="0">
              <a:solidFill>
                <a:srgbClr val="00B0F0"/>
              </a:solidFill>
            </a:endParaRPr>
          </a:p>
          <a:p>
            <a:r>
              <a:rPr lang="en-US" sz="1600" cap="none" dirty="0">
                <a:solidFill>
                  <a:srgbClr val="00B0F0"/>
                </a:solidFill>
              </a:rPr>
              <a:t>Miguel de Unamuno</a:t>
            </a:r>
          </a:p>
        </p:txBody>
      </p:sp>
      <p:sp>
        <p:nvSpPr>
          <p:cNvPr id="5" name="TextBox 4">
            <a:extLst>
              <a:ext uri="{FF2B5EF4-FFF2-40B4-BE49-F238E27FC236}">
                <a16:creationId xmlns:a16="http://schemas.microsoft.com/office/drawing/2014/main" id="{A7000B51-5228-4770-BBEF-65E147131749}"/>
              </a:ext>
            </a:extLst>
          </p:cNvPr>
          <p:cNvSpPr txBox="1"/>
          <p:nvPr/>
        </p:nvSpPr>
        <p:spPr>
          <a:xfrm>
            <a:off x="6071691"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Tree>
    <p:extLst>
      <p:ext uri="{BB962C8B-B14F-4D97-AF65-F5344CB8AC3E}">
        <p14:creationId xmlns:p14="http://schemas.microsoft.com/office/powerpoint/2010/main" val="1940202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F019ECF-841B-460F-BFB2-AA1F68E3BA39}"/>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 name="Subtitle 2"/>
          <p:cNvSpPr txBox="1">
            <a:spLocks/>
          </p:cNvSpPr>
          <p:nvPr/>
        </p:nvSpPr>
        <p:spPr>
          <a:xfrm>
            <a:off x="98486" y="77483"/>
            <a:ext cx="545057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i="1" cap="none" dirty="0">
                <a:solidFill>
                  <a:srgbClr val="00B0F0"/>
                </a:solidFill>
              </a:rPr>
              <a:t>San Manuel Bueno, </a:t>
            </a:r>
            <a:r>
              <a:rPr lang="en-US" i="1" cap="none" dirty="0" err="1">
                <a:solidFill>
                  <a:srgbClr val="00B0F0"/>
                </a:solidFill>
              </a:rPr>
              <a:t>mártir</a:t>
            </a:r>
            <a:endParaRPr lang="en-US" i="1" cap="none" dirty="0">
              <a:solidFill>
                <a:srgbClr val="00B0F0"/>
              </a:solidFill>
            </a:endParaRPr>
          </a:p>
          <a:p>
            <a:r>
              <a:rPr lang="en-US" cap="none" dirty="0">
                <a:solidFill>
                  <a:srgbClr val="00B0F0"/>
                </a:solidFill>
              </a:rPr>
              <a:t>Miguel de Unamuno</a:t>
            </a:r>
          </a:p>
        </p:txBody>
      </p:sp>
      <p:sp>
        <p:nvSpPr>
          <p:cNvPr id="3" name="TextBox 2"/>
          <p:cNvSpPr txBox="1"/>
          <p:nvPr/>
        </p:nvSpPr>
        <p:spPr>
          <a:xfrm>
            <a:off x="253389" y="2687329"/>
            <a:ext cx="6676221" cy="3539430"/>
          </a:xfrm>
          <a:prstGeom prst="rect">
            <a:avLst/>
          </a:prstGeom>
          <a:noFill/>
        </p:spPr>
        <p:txBody>
          <a:bodyPr wrap="square" rtlCol="0">
            <a:spAutoFit/>
          </a:bodyPr>
          <a:lstStyle/>
          <a:p>
            <a:r>
              <a:rPr lang="es-ES_tradnl" sz="3200" dirty="0"/>
              <a:t>Preguntas en las obras de Unamuno:</a:t>
            </a:r>
          </a:p>
          <a:p>
            <a:endParaRPr lang="es-ES_tradnl" sz="3200" dirty="0"/>
          </a:p>
          <a:p>
            <a:pPr marL="342900" indent="-342900">
              <a:buFont typeface="Arial" panose="020B0604020202020204" pitchFamily="34" charset="0"/>
              <a:buChar char="•"/>
            </a:pPr>
            <a:r>
              <a:rPr lang="es-ES_tradnl" sz="3200" dirty="0"/>
              <a:t>¿Qué es el ser?</a:t>
            </a:r>
          </a:p>
          <a:p>
            <a:pPr marL="342900" indent="-342900">
              <a:buFont typeface="Arial" panose="020B0604020202020204" pitchFamily="34" charset="0"/>
              <a:buChar char="•"/>
            </a:pPr>
            <a:r>
              <a:rPr lang="es-ES_tradnl" sz="3200" dirty="0"/>
              <a:t>¿Cómo conocemos?</a:t>
            </a:r>
          </a:p>
          <a:p>
            <a:pPr marL="342900" indent="-342900">
              <a:buFont typeface="Arial" panose="020B0604020202020204" pitchFamily="34" charset="0"/>
              <a:buChar char="•"/>
            </a:pPr>
            <a:r>
              <a:rPr lang="es-ES_tradnl" sz="3200" dirty="0"/>
              <a:t>¿Por qué estamos aquí?</a:t>
            </a:r>
          </a:p>
          <a:p>
            <a:r>
              <a:rPr lang="es-ES_tradnl" sz="3200" dirty="0"/>
              <a:t>	</a:t>
            </a:r>
          </a:p>
          <a:p>
            <a:r>
              <a:rPr lang="es-ES_tradnl" sz="3200" dirty="0"/>
              <a:t>	</a:t>
            </a:r>
            <a:endParaRPr lang="en-US" sz="3200" dirty="0"/>
          </a:p>
        </p:txBody>
      </p:sp>
      <p:sp>
        <p:nvSpPr>
          <p:cNvPr id="7" name="Title 1"/>
          <p:cNvSpPr txBox="1">
            <a:spLocks/>
          </p:cNvSpPr>
          <p:nvPr/>
        </p:nvSpPr>
        <p:spPr>
          <a:xfrm>
            <a:off x="8377553" y="0"/>
            <a:ext cx="5450570" cy="1364311"/>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u="sng" dirty="0">
                <a:solidFill>
                  <a:srgbClr val="00B0F0"/>
                </a:solidFill>
              </a:rPr>
              <a:t>La dualidad del </a:t>
            </a:r>
            <a:r>
              <a:rPr lang="en-US" sz="1400" b="1" u="sng" dirty="0" err="1">
                <a:solidFill>
                  <a:srgbClr val="00B0F0"/>
                </a:solidFill>
              </a:rPr>
              <a:t>ser</a:t>
            </a:r>
            <a:r>
              <a:rPr lang="en-US" sz="1400" b="1" u="sng" dirty="0">
                <a:solidFill>
                  <a:srgbClr val="00B0F0"/>
                </a:solidFill>
              </a:rPr>
              <a:t> y el enigma de la </a:t>
            </a:r>
            <a:r>
              <a:rPr lang="en-US" sz="1400" b="1" u="sng" dirty="0" err="1">
                <a:solidFill>
                  <a:srgbClr val="00B0F0"/>
                </a:solidFill>
              </a:rPr>
              <a:t>existencia</a:t>
            </a:r>
            <a:endParaRPr lang="en-US" sz="1400" b="1" u="sng" dirty="0">
              <a:solidFill>
                <a:srgbClr val="00B0F0"/>
              </a:solidFill>
            </a:endParaRPr>
          </a:p>
          <a:p>
            <a:br>
              <a:rPr lang="en-US" sz="1400" b="1" u="sng" dirty="0">
                <a:solidFill>
                  <a:srgbClr val="00B0F0"/>
                </a:solidFill>
              </a:rPr>
            </a:br>
            <a:r>
              <a:rPr lang="en-US" sz="1400" b="1" dirty="0">
                <a:solidFill>
                  <a:srgbClr val="00B0F0"/>
                </a:solidFill>
              </a:rPr>
              <a:t>- Las </a:t>
            </a:r>
            <a:r>
              <a:rPr lang="en-US" sz="1400" b="1" dirty="0" err="1">
                <a:solidFill>
                  <a:srgbClr val="00B0F0"/>
                </a:solidFill>
              </a:rPr>
              <a:t>sociedades</a:t>
            </a:r>
            <a:r>
              <a:rPr lang="en-US" sz="1400" b="1" dirty="0">
                <a:solidFill>
                  <a:srgbClr val="00B0F0"/>
                </a:solidFill>
              </a:rPr>
              <a:t> </a:t>
            </a:r>
            <a:r>
              <a:rPr lang="en-US" sz="1400" b="1" dirty="0" err="1">
                <a:solidFill>
                  <a:srgbClr val="00B0F0"/>
                </a:solidFill>
              </a:rPr>
              <a:t>en</a:t>
            </a:r>
            <a:r>
              <a:rPr lang="en-US" sz="1400" b="1" dirty="0">
                <a:solidFill>
                  <a:srgbClr val="00B0F0"/>
                </a:solidFill>
              </a:rPr>
              <a:t> </a:t>
            </a:r>
            <a:r>
              <a:rPr lang="en-US" sz="1400" b="1" dirty="0" err="1">
                <a:solidFill>
                  <a:srgbClr val="00B0F0"/>
                </a:solidFill>
              </a:rPr>
              <a:t>contacto</a:t>
            </a:r>
            <a:br>
              <a:rPr lang="en-US" sz="1400" b="1" dirty="0">
                <a:solidFill>
                  <a:srgbClr val="00B0F0"/>
                </a:solidFill>
              </a:rPr>
            </a:br>
            <a:r>
              <a:rPr lang="en-US" sz="1400" b="1" dirty="0">
                <a:solidFill>
                  <a:srgbClr val="00B0F0"/>
                </a:solidFill>
              </a:rPr>
              <a:t>- El </a:t>
            </a:r>
            <a:r>
              <a:rPr lang="en-US" sz="1400" b="1" dirty="0" err="1">
                <a:solidFill>
                  <a:srgbClr val="00B0F0"/>
                </a:solidFill>
              </a:rPr>
              <a:t>cansacio</a:t>
            </a:r>
            <a:r>
              <a:rPr lang="en-US" sz="1400" b="1" dirty="0">
                <a:solidFill>
                  <a:srgbClr val="00B0F0"/>
                </a:solidFill>
              </a:rPr>
              <a:t> de la </a:t>
            </a:r>
            <a:r>
              <a:rPr lang="en-US" sz="1400" b="1" dirty="0" err="1">
                <a:solidFill>
                  <a:srgbClr val="00B0F0"/>
                </a:solidFill>
              </a:rPr>
              <a:t>vida</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construcción</a:t>
            </a:r>
            <a:r>
              <a:rPr lang="en-US" sz="1400" b="1" dirty="0">
                <a:solidFill>
                  <a:srgbClr val="00B0F0"/>
                </a:solidFill>
              </a:rPr>
              <a:t> de la </a:t>
            </a:r>
            <a:r>
              <a:rPr lang="en-US" sz="1400" b="1" dirty="0" err="1">
                <a:solidFill>
                  <a:srgbClr val="00B0F0"/>
                </a:solidFill>
              </a:rPr>
              <a:t>realidad</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fe</a:t>
            </a:r>
            <a:r>
              <a:rPr lang="en-US" sz="1400" b="1" dirty="0">
                <a:solidFill>
                  <a:srgbClr val="00B0F0"/>
                </a:solidFill>
              </a:rPr>
              <a:t> o </a:t>
            </a:r>
            <a:r>
              <a:rPr lang="en-US" sz="1400" b="1" dirty="0" err="1">
                <a:solidFill>
                  <a:srgbClr val="00B0F0"/>
                </a:solidFill>
              </a:rPr>
              <a:t>falta</a:t>
            </a:r>
            <a:r>
              <a:rPr lang="en-US" sz="1400" b="1" dirty="0">
                <a:solidFill>
                  <a:srgbClr val="00B0F0"/>
                </a:solidFill>
              </a:rPr>
              <a:t> de </a:t>
            </a:r>
            <a:r>
              <a:rPr lang="en-US" sz="1400" b="1" dirty="0" err="1">
                <a:solidFill>
                  <a:srgbClr val="00B0F0"/>
                </a:solidFill>
              </a:rPr>
              <a:t>fe</a:t>
            </a:r>
            <a:endParaRPr lang="en-US" sz="1400" b="1" dirty="0">
              <a:solidFill>
                <a:srgbClr val="00B0F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089" y="3205122"/>
            <a:ext cx="5174911" cy="3652878"/>
          </a:xfrm>
          <a:prstGeom prst="rect">
            <a:avLst/>
          </a:prstGeom>
        </p:spPr>
      </p:pic>
      <p:sp>
        <p:nvSpPr>
          <p:cNvPr id="8" name="TextBox 7">
            <a:extLst>
              <a:ext uri="{FF2B5EF4-FFF2-40B4-BE49-F238E27FC236}">
                <a16:creationId xmlns:a16="http://schemas.microsoft.com/office/drawing/2014/main" id="{4E163FF8-2FDE-40FF-9B35-CF0065648B80}"/>
              </a:ext>
            </a:extLst>
          </p:cNvPr>
          <p:cNvSpPr txBox="1"/>
          <p:nvPr/>
        </p:nvSpPr>
        <p:spPr>
          <a:xfrm>
            <a:off x="0" y="6457890"/>
            <a:ext cx="2745729" cy="400110"/>
          </a:xfrm>
          <a:prstGeom prst="rect">
            <a:avLst/>
          </a:prstGeom>
          <a:solidFill>
            <a:schemeClr val="tx1"/>
          </a:solidFill>
        </p:spPr>
        <p:txBody>
          <a:bodyPr wrap="square" rtlCol="0">
            <a:spAutoFit/>
          </a:bodyPr>
          <a:lstStyle/>
          <a:p>
            <a:r>
              <a:rPr lang="es-419" sz="2000" dirty="0">
                <a:solidFill>
                  <a:srgbClr val="00B0F0"/>
                </a:solidFill>
              </a:rPr>
              <a:t>Generación del ‘98</a:t>
            </a:r>
          </a:p>
        </p:txBody>
      </p:sp>
    </p:spTree>
    <p:extLst>
      <p:ext uri="{BB962C8B-B14F-4D97-AF65-F5344CB8AC3E}">
        <p14:creationId xmlns:p14="http://schemas.microsoft.com/office/powerpoint/2010/main" val="2157160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AE9B713-112C-4B9F-83F3-EAD5FFF150BC}"/>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 name="Subtitle 2"/>
          <p:cNvSpPr txBox="1">
            <a:spLocks/>
          </p:cNvSpPr>
          <p:nvPr/>
        </p:nvSpPr>
        <p:spPr>
          <a:xfrm>
            <a:off x="337920" y="131944"/>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a:solidFill>
                  <a:srgbClr val="00B0F0"/>
                </a:solidFill>
              </a:rPr>
              <a:t>San Manuel Bueno, </a:t>
            </a:r>
            <a:r>
              <a:rPr lang="en-US" sz="2400" i="1" cap="none" dirty="0" err="1">
                <a:solidFill>
                  <a:srgbClr val="00B0F0"/>
                </a:solidFill>
              </a:rPr>
              <a:t>mártir</a:t>
            </a:r>
            <a:endParaRPr lang="en-US" sz="2400" i="1" cap="none" dirty="0">
              <a:solidFill>
                <a:srgbClr val="00B0F0"/>
              </a:solidFill>
            </a:endParaRPr>
          </a:p>
          <a:p>
            <a:r>
              <a:rPr lang="en-US" sz="1600" cap="none" dirty="0">
                <a:solidFill>
                  <a:srgbClr val="00B0F0"/>
                </a:solidFill>
              </a:rPr>
              <a:t>Miguel de Unamuno</a:t>
            </a:r>
          </a:p>
        </p:txBody>
      </p:sp>
      <p:sp>
        <p:nvSpPr>
          <p:cNvPr id="7" name="Title 1"/>
          <p:cNvSpPr txBox="1">
            <a:spLocks/>
          </p:cNvSpPr>
          <p:nvPr/>
        </p:nvSpPr>
        <p:spPr>
          <a:xfrm>
            <a:off x="7741920" y="-339132"/>
            <a:ext cx="4754880" cy="1894063"/>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u="sng" dirty="0">
                <a:solidFill>
                  <a:srgbClr val="00B0F0"/>
                </a:solidFill>
              </a:rPr>
              <a:t>La dualidad del </a:t>
            </a:r>
            <a:r>
              <a:rPr lang="en-US" sz="1400" b="1" u="sng" dirty="0" err="1">
                <a:solidFill>
                  <a:srgbClr val="00B0F0"/>
                </a:solidFill>
              </a:rPr>
              <a:t>ser</a:t>
            </a:r>
            <a:r>
              <a:rPr lang="en-US" sz="1400" b="1" u="sng" dirty="0">
                <a:solidFill>
                  <a:srgbClr val="00B0F0"/>
                </a:solidFill>
              </a:rPr>
              <a:t> y el enigma de la </a:t>
            </a:r>
            <a:r>
              <a:rPr lang="en-US" sz="1400" b="1" u="sng" dirty="0" err="1">
                <a:solidFill>
                  <a:srgbClr val="00B0F0"/>
                </a:solidFill>
              </a:rPr>
              <a:t>existencia</a:t>
            </a:r>
            <a:endParaRPr lang="en-US" sz="1400" b="1" u="sng" dirty="0">
              <a:solidFill>
                <a:srgbClr val="00B0F0"/>
              </a:solidFill>
            </a:endParaRPr>
          </a:p>
          <a:p>
            <a:br>
              <a:rPr lang="en-US" sz="1400" b="1" u="sng" dirty="0">
                <a:solidFill>
                  <a:srgbClr val="00B0F0"/>
                </a:solidFill>
              </a:rPr>
            </a:br>
            <a:r>
              <a:rPr lang="en-US" sz="1400" b="1" dirty="0">
                <a:solidFill>
                  <a:srgbClr val="00B0F0"/>
                </a:solidFill>
              </a:rPr>
              <a:t>- Las </a:t>
            </a:r>
            <a:r>
              <a:rPr lang="en-US" sz="1400" b="1" dirty="0" err="1">
                <a:solidFill>
                  <a:srgbClr val="00B0F0"/>
                </a:solidFill>
              </a:rPr>
              <a:t>sociedades</a:t>
            </a:r>
            <a:r>
              <a:rPr lang="en-US" sz="1400" b="1" dirty="0">
                <a:solidFill>
                  <a:srgbClr val="00B0F0"/>
                </a:solidFill>
              </a:rPr>
              <a:t> </a:t>
            </a:r>
            <a:r>
              <a:rPr lang="en-US" sz="1400" b="1" dirty="0" err="1">
                <a:solidFill>
                  <a:srgbClr val="00B0F0"/>
                </a:solidFill>
              </a:rPr>
              <a:t>en</a:t>
            </a:r>
            <a:r>
              <a:rPr lang="en-US" sz="1400" b="1" dirty="0">
                <a:solidFill>
                  <a:srgbClr val="00B0F0"/>
                </a:solidFill>
              </a:rPr>
              <a:t> </a:t>
            </a:r>
            <a:r>
              <a:rPr lang="en-US" sz="1400" b="1" dirty="0" err="1">
                <a:solidFill>
                  <a:srgbClr val="00B0F0"/>
                </a:solidFill>
              </a:rPr>
              <a:t>contacto</a:t>
            </a:r>
            <a:br>
              <a:rPr lang="en-US" sz="1400" b="1" dirty="0">
                <a:solidFill>
                  <a:srgbClr val="00B0F0"/>
                </a:solidFill>
              </a:rPr>
            </a:br>
            <a:r>
              <a:rPr lang="en-US" sz="1400" b="1" dirty="0">
                <a:solidFill>
                  <a:srgbClr val="00B0F0"/>
                </a:solidFill>
              </a:rPr>
              <a:t>- El </a:t>
            </a:r>
            <a:r>
              <a:rPr lang="en-US" sz="1400" b="1" dirty="0" err="1">
                <a:solidFill>
                  <a:srgbClr val="00B0F0"/>
                </a:solidFill>
              </a:rPr>
              <a:t>cansacio</a:t>
            </a:r>
            <a:r>
              <a:rPr lang="en-US" sz="1400" b="1" dirty="0">
                <a:solidFill>
                  <a:srgbClr val="00B0F0"/>
                </a:solidFill>
              </a:rPr>
              <a:t> de la </a:t>
            </a:r>
            <a:r>
              <a:rPr lang="en-US" sz="1400" b="1" dirty="0" err="1">
                <a:solidFill>
                  <a:srgbClr val="00B0F0"/>
                </a:solidFill>
              </a:rPr>
              <a:t>vida</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construcción</a:t>
            </a:r>
            <a:r>
              <a:rPr lang="en-US" sz="1400" b="1" dirty="0">
                <a:solidFill>
                  <a:srgbClr val="00B0F0"/>
                </a:solidFill>
              </a:rPr>
              <a:t> de la </a:t>
            </a:r>
            <a:r>
              <a:rPr lang="en-US" sz="1400" b="1" dirty="0" err="1">
                <a:solidFill>
                  <a:srgbClr val="00B0F0"/>
                </a:solidFill>
              </a:rPr>
              <a:t>realidad</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fe</a:t>
            </a:r>
            <a:r>
              <a:rPr lang="en-US" sz="1400" b="1" dirty="0">
                <a:solidFill>
                  <a:srgbClr val="00B0F0"/>
                </a:solidFill>
              </a:rPr>
              <a:t> o </a:t>
            </a:r>
            <a:r>
              <a:rPr lang="en-US" sz="1400" b="1" dirty="0" err="1">
                <a:solidFill>
                  <a:srgbClr val="00B0F0"/>
                </a:solidFill>
              </a:rPr>
              <a:t>falta</a:t>
            </a:r>
            <a:r>
              <a:rPr lang="en-US" sz="1400" b="1" dirty="0">
                <a:solidFill>
                  <a:srgbClr val="00B0F0"/>
                </a:solidFill>
              </a:rPr>
              <a:t> de </a:t>
            </a:r>
            <a:r>
              <a:rPr lang="en-US" sz="1400" b="1" dirty="0" err="1">
                <a:solidFill>
                  <a:srgbClr val="00B0F0"/>
                </a:solidFill>
              </a:rPr>
              <a:t>fe</a:t>
            </a:r>
            <a:endParaRPr lang="en-US" sz="1400" b="1" dirty="0">
              <a:solidFill>
                <a:srgbClr val="00B0F0"/>
              </a:solidFill>
            </a:endParaRPr>
          </a:p>
        </p:txBody>
      </p:sp>
      <p:sp>
        <p:nvSpPr>
          <p:cNvPr id="8" name="Title 1">
            <a:extLst>
              <a:ext uri="{FF2B5EF4-FFF2-40B4-BE49-F238E27FC236}">
                <a16:creationId xmlns:a16="http://schemas.microsoft.com/office/drawing/2014/main" id="{C0DBCBE0-B717-4CCA-A572-4374D0D2B1CD}"/>
              </a:ext>
            </a:extLst>
          </p:cNvPr>
          <p:cNvSpPr txBox="1">
            <a:spLocks/>
          </p:cNvSpPr>
          <p:nvPr/>
        </p:nvSpPr>
        <p:spPr>
          <a:xfrm>
            <a:off x="337920" y="1751597"/>
            <a:ext cx="3177440" cy="123850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419" sz="2800" dirty="0">
                <a:solidFill>
                  <a:schemeClr val="tx1"/>
                </a:solidFill>
              </a:rPr>
              <a:t>Estilo de Unamuno</a:t>
            </a:r>
          </a:p>
        </p:txBody>
      </p:sp>
      <p:sp>
        <p:nvSpPr>
          <p:cNvPr id="9" name="Content Placeholder 2">
            <a:extLst>
              <a:ext uri="{FF2B5EF4-FFF2-40B4-BE49-F238E27FC236}">
                <a16:creationId xmlns:a16="http://schemas.microsoft.com/office/drawing/2014/main" id="{6604955D-8205-4793-875D-9893B0069E45}"/>
              </a:ext>
            </a:extLst>
          </p:cNvPr>
          <p:cNvSpPr txBox="1">
            <a:spLocks/>
          </p:cNvSpPr>
          <p:nvPr/>
        </p:nvSpPr>
        <p:spPr>
          <a:xfrm>
            <a:off x="236798" y="2990101"/>
            <a:ext cx="11330843" cy="4104300"/>
          </a:xfrm>
          <a:prstGeom prst="rect">
            <a:avLst/>
          </a:prstGeom>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marL="342900" indent="-342900">
              <a:buFont typeface="Arial" panose="020B0604020202020204" pitchFamily="34" charset="0"/>
              <a:buChar char="•"/>
            </a:pPr>
            <a:r>
              <a:rPr lang="es-419" sz="2800" cap="none" dirty="0">
                <a:solidFill>
                  <a:schemeClr val="tx1"/>
                </a:solidFill>
              </a:rPr>
              <a:t>Predomina el diálogo (diálogo dentro del diálogo)</a:t>
            </a:r>
          </a:p>
          <a:p>
            <a:pPr marL="342900" indent="-342900">
              <a:buFont typeface="Arial" panose="020B0604020202020204" pitchFamily="34" charset="0"/>
              <a:buChar char="•"/>
            </a:pPr>
            <a:r>
              <a:rPr lang="es-419" sz="2800" cap="none" dirty="0">
                <a:solidFill>
                  <a:schemeClr val="tx1"/>
                </a:solidFill>
              </a:rPr>
              <a:t>Metaficción (influido por Cervantes)</a:t>
            </a:r>
          </a:p>
          <a:p>
            <a:pPr marL="342900" indent="-342900">
              <a:buFont typeface="Arial" panose="020B0604020202020204" pitchFamily="34" charset="0"/>
              <a:buChar char="•"/>
            </a:pPr>
            <a:r>
              <a:rPr lang="es-419" sz="2800" cap="none" dirty="0">
                <a:solidFill>
                  <a:schemeClr val="tx1"/>
                </a:solidFill>
              </a:rPr>
              <a:t>Simbolismo de los nombres (Ángela-etimología)</a:t>
            </a:r>
          </a:p>
          <a:p>
            <a:pPr marL="342900" indent="-342900">
              <a:buFont typeface="Arial" panose="020B0604020202020204" pitchFamily="34" charset="0"/>
              <a:buChar char="•"/>
            </a:pPr>
            <a:r>
              <a:rPr lang="es-419" sz="2800" cap="none" dirty="0">
                <a:solidFill>
                  <a:schemeClr val="tx1"/>
                </a:solidFill>
              </a:rPr>
              <a:t>Simbolismo de los lugares (Valverde de Lucerna, la montaña, el lago)</a:t>
            </a:r>
          </a:p>
          <a:p>
            <a:pPr marL="342900" indent="-342900">
              <a:buFont typeface="Arial" panose="020B0604020202020204" pitchFamily="34" charset="0"/>
              <a:buChar char="•"/>
            </a:pPr>
            <a:r>
              <a:rPr lang="es-419" sz="2800" cap="none" dirty="0">
                <a:solidFill>
                  <a:schemeClr val="tx1"/>
                </a:solidFill>
              </a:rPr>
              <a:t>Simbolismo de la naturaleza (la nieve)</a:t>
            </a:r>
          </a:p>
          <a:p>
            <a:pPr marL="342900" indent="-342900">
              <a:buFont typeface="Arial" panose="020B0604020202020204" pitchFamily="34" charset="0"/>
              <a:buChar char="•"/>
            </a:pPr>
            <a:r>
              <a:rPr lang="es-419" sz="2800" cap="none" dirty="0">
                <a:solidFill>
                  <a:schemeClr val="tx1"/>
                </a:solidFill>
              </a:rPr>
              <a:t>Referencias bíblicas</a:t>
            </a:r>
          </a:p>
          <a:p>
            <a:pPr marL="342900" indent="-342900">
              <a:buFont typeface="Arial" panose="020B0604020202020204" pitchFamily="34" charset="0"/>
              <a:buChar char="•"/>
            </a:pPr>
            <a:r>
              <a:rPr lang="es-419" sz="2800" cap="none" dirty="0">
                <a:solidFill>
                  <a:schemeClr val="tx1"/>
                </a:solidFill>
              </a:rPr>
              <a:t>La paradoja</a:t>
            </a:r>
          </a:p>
          <a:p>
            <a:endParaRPr lang="es-419" sz="4000" dirty="0"/>
          </a:p>
        </p:txBody>
      </p:sp>
      <p:sp>
        <p:nvSpPr>
          <p:cNvPr id="10" name="TextBox 9">
            <a:extLst>
              <a:ext uri="{FF2B5EF4-FFF2-40B4-BE49-F238E27FC236}">
                <a16:creationId xmlns:a16="http://schemas.microsoft.com/office/drawing/2014/main" id="{B73D37C0-087B-413C-BEAB-E0EA3F4A6D83}"/>
              </a:ext>
            </a:extLst>
          </p:cNvPr>
          <p:cNvSpPr txBox="1"/>
          <p:nvPr/>
        </p:nvSpPr>
        <p:spPr>
          <a:xfrm>
            <a:off x="10152659" y="64781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Tree>
    <p:extLst>
      <p:ext uri="{BB962C8B-B14F-4D97-AF65-F5344CB8AC3E}">
        <p14:creationId xmlns:p14="http://schemas.microsoft.com/office/powerpoint/2010/main" val="347075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1C7F16-42F4-4FCD-8C68-F6362D740B85}"/>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TextBox 2"/>
          <p:cNvSpPr txBox="1"/>
          <p:nvPr/>
        </p:nvSpPr>
        <p:spPr>
          <a:xfrm>
            <a:off x="309500" y="2335974"/>
            <a:ext cx="11760875" cy="4247317"/>
          </a:xfrm>
          <a:prstGeom prst="rect">
            <a:avLst/>
          </a:prstGeom>
          <a:noFill/>
        </p:spPr>
        <p:txBody>
          <a:bodyPr wrap="square" rtlCol="0">
            <a:spAutoFit/>
          </a:bodyPr>
          <a:lstStyle/>
          <a:p>
            <a:r>
              <a:rPr lang="es-ES_tradnl" dirty="0"/>
              <a:t>1. En tu opinión, ¿existe Dios? Explica. Si practicas alguna religión, ¿alguna vez has tenido dudas de alguna practica o creencia de esa religión? Explica</a:t>
            </a:r>
          </a:p>
          <a:p>
            <a:endParaRPr lang="es-ES_tradnl" dirty="0"/>
          </a:p>
          <a:p>
            <a:r>
              <a:rPr lang="es-ES_tradnl" dirty="0"/>
              <a:t>2. ¿Cuáles son algunas de la preguntas que no se pueden contestar a través de la religión?</a:t>
            </a:r>
          </a:p>
          <a:p>
            <a:endParaRPr lang="es-ES_tradnl" dirty="0"/>
          </a:p>
          <a:p>
            <a:r>
              <a:rPr lang="es-ES_tradnl" dirty="0"/>
              <a:t>3. Explica las siguientes citas:</a:t>
            </a:r>
          </a:p>
          <a:p>
            <a:r>
              <a:rPr lang="es-ES_tradnl" dirty="0"/>
              <a:t>	</a:t>
            </a:r>
          </a:p>
          <a:p>
            <a:pPr marL="285750" indent="-285750">
              <a:buFont typeface="Arial" panose="020B0604020202020204" pitchFamily="34" charset="0"/>
              <a:buChar char="•"/>
            </a:pPr>
            <a:r>
              <a:rPr lang="es-ES_tradnl" dirty="0"/>
              <a:t>“Si sólo en esta vida esperamos en Cristo, somos los más miserables de los hombres 	todos.” 	</a:t>
            </a:r>
          </a:p>
          <a:p>
            <a:r>
              <a:rPr lang="es-ES_tradnl" dirty="0"/>
              <a:t>	(SAN PABLO, I Corintios XV, 19)</a:t>
            </a:r>
          </a:p>
          <a:p>
            <a:endParaRPr lang="es-ES_tradnl" dirty="0"/>
          </a:p>
          <a:p>
            <a:pPr marL="285750" indent="-285750">
              <a:buFont typeface="Arial" panose="020B0604020202020204" pitchFamily="34" charset="0"/>
              <a:buChar char="•"/>
            </a:pPr>
            <a:r>
              <a:rPr lang="es-ES_tradnl" dirty="0"/>
              <a:t>“Y si creo en Dios, o por lo menos creo creer en Él, es ante todo, porque quiero que Dios exista…” Miguel de 	Unamuno</a:t>
            </a:r>
          </a:p>
          <a:p>
            <a:endParaRPr lang="es-ES_tradnl" dirty="0"/>
          </a:p>
          <a:p>
            <a:pPr marL="285750" indent="-285750">
              <a:buFont typeface="Arial" panose="020B0604020202020204" pitchFamily="34" charset="0"/>
              <a:buChar char="•"/>
            </a:pPr>
            <a:r>
              <a:rPr lang="es-ES_tradnl" dirty="0"/>
              <a:t>“No hay nada que no deba examinarse. Desgraciada la patria donde no se permite analizar el patriotismo.” 	Unamuno</a:t>
            </a:r>
          </a:p>
        </p:txBody>
      </p:sp>
      <p:sp>
        <p:nvSpPr>
          <p:cNvPr id="7" name="Title 1"/>
          <p:cNvSpPr txBox="1">
            <a:spLocks/>
          </p:cNvSpPr>
          <p:nvPr/>
        </p:nvSpPr>
        <p:spPr>
          <a:xfrm>
            <a:off x="7777223" y="0"/>
            <a:ext cx="5216968" cy="1530849"/>
          </a:xfrm>
          <a:prstGeom prst="rect">
            <a:avLst/>
          </a:prstGeom>
        </p:spPr>
        <p:txBody>
          <a:bodyPr vert="horz" lIns="91440" tIns="45720" rIns="91440" bIns="45720" rtlCol="0" anchor="b">
            <a:normAutofit fontScale="97500" lnSpcReduction="100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u="sng" dirty="0">
                <a:solidFill>
                  <a:srgbClr val="00B0F0"/>
                </a:solidFill>
              </a:rPr>
              <a:t>La dualidad del ser y el enigma de la </a:t>
            </a:r>
            <a:r>
              <a:rPr lang="en-US" sz="1600" b="1" u="sng" dirty="0" err="1">
                <a:solidFill>
                  <a:srgbClr val="00B0F0"/>
                </a:solidFill>
              </a:rPr>
              <a:t>existencia</a:t>
            </a:r>
            <a:endParaRPr lang="en-US" sz="1600" b="1" u="sng" dirty="0">
              <a:solidFill>
                <a:srgbClr val="00B0F0"/>
              </a:solidFill>
            </a:endParaRPr>
          </a:p>
          <a:p>
            <a:br>
              <a:rPr lang="en-US" sz="1600" b="1" u="sng" dirty="0">
                <a:solidFill>
                  <a:srgbClr val="00B0F0"/>
                </a:solidFill>
              </a:rPr>
            </a:br>
            <a:r>
              <a:rPr lang="en-US" sz="1600" b="1" dirty="0">
                <a:solidFill>
                  <a:srgbClr val="00B0F0"/>
                </a:solidFill>
              </a:rPr>
              <a:t>- Las </a:t>
            </a:r>
            <a:r>
              <a:rPr lang="en-US" sz="1600" b="1" dirty="0" err="1">
                <a:solidFill>
                  <a:srgbClr val="00B0F0"/>
                </a:solidFill>
              </a:rPr>
              <a:t>sociedades</a:t>
            </a:r>
            <a:r>
              <a:rPr lang="en-US" sz="1600" b="1" dirty="0">
                <a:solidFill>
                  <a:srgbClr val="00B0F0"/>
                </a:solidFill>
              </a:rPr>
              <a:t> </a:t>
            </a:r>
            <a:r>
              <a:rPr lang="en-US" sz="1600" b="1" dirty="0" err="1">
                <a:solidFill>
                  <a:srgbClr val="00B0F0"/>
                </a:solidFill>
              </a:rPr>
              <a:t>en</a:t>
            </a:r>
            <a:r>
              <a:rPr lang="en-US" sz="1600" b="1" dirty="0">
                <a:solidFill>
                  <a:srgbClr val="00B0F0"/>
                </a:solidFill>
              </a:rPr>
              <a:t> </a:t>
            </a:r>
            <a:r>
              <a:rPr lang="en-US" sz="1600" b="1" dirty="0" err="1">
                <a:solidFill>
                  <a:srgbClr val="00B0F0"/>
                </a:solidFill>
              </a:rPr>
              <a:t>contacto</a:t>
            </a:r>
            <a:br>
              <a:rPr lang="en-US" sz="1600" b="1" dirty="0">
                <a:solidFill>
                  <a:srgbClr val="00B0F0"/>
                </a:solidFill>
              </a:rPr>
            </a:br>
            <a:r>
              <a:rPr lang="en-US" sz="1600" b="1" dirty="0">
                <a:solidFill>
                  <a:srgbClr val="00B0F0"/>
                </a:solidFill>
              </a:rPr>
              <a:t>- El </a:t>
            </a:r>
            <a:r>
              <a:rPr lang="en-US" sz="1600" b="1" dirty="0" err="1">
                <a:solidFill>
                  <a:srgbClr val="00B0F0"/>
                </a:solidFill>
              </a:rPr>
              <a:t>cansacio</a:t>
            </a:r>
            <a:r>
              <a:rPr lang="en-US" sz="1600" b="1" dirty="0">
                <a:solidFill>
                  <a:srgbClr val="00B0F0"/>
                </a:solidFill>
              </a:rPr>
              <a:t> de la </a:t>
            </a:r>
            <a:r>
              <a:rPr lang="en-US" sz="1600" b="1" dirty="0" err="1">
                <a:solidFill>
                  <a:srgbClr val="00B0F0"/>
                </a:solidFill>
              </a:rPr>
              <a:t>vida</a:t>
            </a:r>
            <a:endParaRPr lang="en-US" sz="1600" b="1" dirty="0">
              <a:solidFill>
                <a:srgbClr val="00B0F0"/>
              </a:solidFill>
            </a:endParaRPr>
          </a:p>
          <a:p>
            <a:r>
              <a:rPr lang="en-US" sz="1600" b="1" dirty="0">
                <a:solidFill>
                  <a:srgbClr val="00B0F0"/>
                </a:solidFill>
              </a:rPr>
              <a:t>- La </a:t>
            </a:r>
            <a:r>
              <a:rPr lang="en-US" sz="1600" b="1" dirty="0" err="1">
                <a:solidFill>
                  <a:srgbClr val="00B0F0"/>
                </a:solidFill>
              </a:rPr>
              <a:t>construcción</a:t>
            </a:r>
            <a:r>
              <a:rPr lang="en-US" sz="1600" b="1" dirty="0">
                <a:solidFill>
                  <a:srgbClr val="00B0F0"/>
                </a:solidFill>
              </a:rPr>
              <a:t> de la </a:t>
            </a:r>
            <a:r>
              <a:rPr lang="en-US" sz="1600" b="1" dirty="0" err="1">
                <a:solidFill>
                  <a:srgbClr val="00B0F0"/>
                </a:solidFill>
              </a:rPr>
              <a:t>realidad</a:t>
            </a:r>
            <a:endParaRPr lang="en-US" sz="1600" b="1" dirty="0">
              <a:solidFill>
                <a:srgbClr val="00B0F0"/>
              </a:solidFill>
            </a:endParaRPr>
          </a:p>
          <a:p>
            <a:r>
              <a:rPr lang="en-US" sz="1600" b="1" dirty="0">
                <a:solidFill>
                  <a:srgbClr val="00B0F0"/>
                </a:solidFill>
              </a:rPr>
              <a:t>- La </a:t>
            </a:r>
            <a:r>
              <a:rPr lang="en-US" sz="1600" b="1" dirty="0" err="1">
                <a:solidFill>
                  <a:srgbClr val="00B0F0"/>
                </a:solidFill>
              </a:rPr>
              <a:t>fe</a:t>
            </a:r>
            <a:r>
              <a:rPr lang="en-US" sz="1600" b="1" dirty="0">
                <a:solidFill>
                  <a:srgbClr val="00B0F0"/>
                </a:solidFill>
              </a:rPr>
              <a:t> o </a:t>
            </a:r>
            <a:r>
              <a:rPr lang="en-US" sz="1600" b="1" dirty="0" err="1">
                <a:solidFill>
                  <a:srgbClr val="00B0F0"/>
                </a:solidFill>
              </a:rPr>
              <a:t>falta</a:t>
            </a:r>
            <a:r>
              <a:rPr lang="en-US" sz="1600" b="1" dirty="0">
                <a:solidFill>
                  <a:srgbClr val="00B0F0"/>
                </a:solidFill>
              </a:rPr>
              <a:t> de </a:t>
            </a:r>
            <a:r>
              <a:rPr lang="en-US" sz="1600" b="1" dirty="0" err="1">
                <a:solidFill>
                  <a:srgbClr val="00B0F0"/>
                </a:solidFill>
              </a:rPr>
              <a:t>fe</a:t>
            </a:r>
            <a:endParaRPr lang="en-US" sz="1600" b="1" dirty="0">
              <a:solidFill>
                <a:srgbClr val="00B0F0"/>
              </a:solidFill>
            </a:endParaRPr>
          </a:p>
        </p:txBody>
      </p:sp>
      <p:sp>
        <p:nvSpPr>
          <p:cNvPr id="6" name="Subtitle 2">
            <a:extLst>
              <a:ext uri="{FF2B5EF4-FFF2-40B4-BE49-F238E27FC236}">
                <a16:creationId xmlns:a16="http://schemas.microsoft.com/office/drawing/2014/main" id="{05319E1A-5939-4FEE-BFCC-2E9DCA0E1656}"/>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a:solidFill>
                  <a:srgbClr val="00B0F0"/>
                </a:solidFill>
              </a:rPr>
              <a:t>San Manuel Bueno, </a:t>
            </a:r>
            <a:r>
              <a:rPr lang="en-US" sz="2400" i="1" cap="none" dirty="0" err="1">
                <a:solidFill>
                  <a:srgbClr val="00B0F0"/>
                </a:solidFill>
              </a:rPr>
              <a:t>mártir</a:t>
            </a:r>
            <a:endParaRPr lang="en-US" sz="2400" i="1" cap="none" dirty="0">
              <a:solidFill>
                <a:srgbClr val="00B0F0"/>
              </a:solidFill>
            </a:endParaRPr>
          </a:p>
          <a:p>
            <a:r>
              <a:rPr lang="en-US" sz="1600" cap="none" dirty="0">
                <a:solidFill>
                  <a:srgbClr val="00B0F0"/>
                </a:solidFill>
              </a:rPr>
              <a:t>Miguel de Unamuno</a:t>
            </a:r>
          </a:p>
        </p:txBody>
      </p:sp>
      <p:sp>
        <p:nvSpPr>
          <p:cNvPr id="8" name="TextBox 7">
            <a:extLst>
              <a:ext uri="{FF2B5EF4-FFF2-40B4-BE49-F238E27FC236}">
                <a16:creationId xmlns:a16="http://schemas.microsoft.com/office/drawing/2014/main" id="{359060BB-D9CA-4304-BEA5-3601E32A20DA}"/>
              </a:ext>
            </a:extLst>
          </p:cNvPr>
          <p:cNvSpPr txBox="1"/>
          <p:nvPr/>
        </p:nvSpPr>
        <p:spPr>
          <a:xfrm>
            <a:off x="10152659"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Tree>
    <p:extLst>
      <p:ext uri="{BB962C8B-B14F-4D97-AF65-F5344CB8AC3E}">
        <p14:creationId xmlns:p14="http://schemas.microsoft.com/office/powerpoint/2010/main" val="218789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EC38DF-F4EF-45E0-878D-C302C1320EE5}"/>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TextBox 2"/>
          <p:cNvSpPr txBox="1"/>
          <p:nvPr/>
        </p:nvSpPr>
        <p:spPr>
          <a:xfrm>
            <a:off x="1354102" y="3226029"/>
            <a:ext cx="9367193" cy="646331"/>
          </a:xfrm>
          <a:prstGeom prst="rect">
            <a:avLst/>
          </a:prstGeom>
          <a:noFill/>
        </p:spPr>
        <p:txBody>
          <a:bodyPr wrap="square" rtlCol="0">
            <a:spAutoFit/>
          </a:bodyPr>
          <a:lstStyle/>
          <a:p>
            <a:r>
              <a:rPr lang="es-419" sz="3600" dirty="0"/>
              <a:t>¿</a:t>
            </a:r>
            <a:r>
              <a:rPr lang="es-ES_tradnl" sz="3600" dirty="0"/>
              <a:t>Qué es una paradoja? Da un ejemplo. </a:t>
            </a:r>
          </a:p>
        </p:txBody>
      </p:sp>
      <p:sp>
        <p:nvSpPr>
          <p:cNvPr id="7" name="Title 1"/>
          <p:cNvSpPr txBox="1">
            <a:spLocks/>
          </p:cNvSpPr>
          <p:nvPr/>
        </p:nvSpPr>
        <p:spPr>
          <a:xfrm>
            <a:off x="8293727" y="-294530"/>
            <a:ext cx="4673126" cy="1968931"/>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u="sng" dirty="0">
                <a:solidFill>
                  <a:srgbClr val="00B0F0"/>
                </a:solidFill>
              </a:rPr>
              <a:t>La </a:t>
            </a:r>
            <a:r>
              <a:rPr lang="en-US" sz="1400" b="1" u="sng" dirty="0" err="1">
                <a:solidFill>
                  <a:srgbClr val="00B0F0"/>
                </a:solidFill>
              </a:rPr>
              <a:t>dualidad</a:t>
            </a:r>
            <a:r>
              <a:rPr lang="en-US" sz="1400" b="1" u="sng" dirty="0">
                <a:solidFill>
                  <a:srgbClr val="00B0F0"/>
                </a:solidFill>
              </a:rPr>
              <a:t> del </a:t>
            </a:r>
            <a:r>
              <a:rPr lang="en-US" sz="1400" b="1" u="sng" dirty="0" err="1">
                <a:solidFill>
                  <a:srgbClr val="00B0F0"/>
                </a:solidFill>
              </a:rPr>
              <a:t>ser</a:t>
            </a:r>
            <a:r>
              <a:rPr lang="en-US" sz="1400" b="1" u="sng" dirty="0">
                <a:solidFill>
                  <a:srgbClr val="00B0F0"/>
                </a:solidFill>
              </a:rPr>
              <a:t> y el enigma de la </a:t>
            </a:r>
            <a:r>
              <a:rPr lang="en-US" sz="1400" b="1" u="sng" dirty="0" err="1">
                <a:solidFill>
                  <a:srgbClr val="00B0F0"/>
                </a:solidFill>
              </a:rPr>
              <a:t>existencia</a:t>
            </a:r>
            <a:endParaRPr lang="en-US" sz="1400" b="1" u="sng" dirty="0">
              <a:solidFill>
                <a:srgbClr val="00B0F0"/>
              </a:solidFill>
            </a:endParaRPr>
          </a:p>
          <a:p>
            <a:br>
              <a:rPr lang="en-US" sz="1400" b="1" u="sng" dirty="0">
                <a:solidFill>
                  <a:srgbClr val="00B0F0"/>
                </a:solidFill>
              </a:rPr>
            </a:br>
            <a:r>
              <a:rPr lang="en-US" sz="1400" b="1" dirty="0">
                <a:solidFill>
                  <a:srgbClr val="00B0F0"/>
                </a:solidFill>
              </a:rPr>
              <a:t>- Las </a:t>
            </a:r>
            <a:r>
              <a:rPr lang="en-US" sz="1400" b="1" dirty="0" err="1">
                <a:solidFill>
                  <a:srgbClr val="00B0F0"/>
                </a:solidFill>
              </a:rPr>
              <a:t>sociedades</a:t>
            </a:r>
            <a:r>
              <a:rPr lang="en-US" sz="1400" b="1" dirty="0">
                <a:solidFill>
                  <a:srgbClr val="00B0F0"/>
                </a:solidFill>
              </a:rPr>
              <a:t> </a:t>
            </a:r>
            <a:r>
              <a:rPr lang="en-US" sz="1400" b="1" dirty="0" err="1">
                <a:solidFill>
                  <a:srgbClr val="00B0F0"/>
                </a:solidFill>
              </a:rPr>
              <a:t>en</a:t>
            </a:r>
            <a:r>
              <a:rPr lang="en-US" sz="1400" b="1" dirty="0">
                <a:solidFill>
                  <a:srgbClr val="00B0F0"/>
                </a:solidFill>
              </a:rPr>
              <a:t> </a:t>
            </a:r>
            <a:r>
              <a:rPr lang="en-US" sz="1400" b="1" dirty="0" err="1">
                <a:solidFill>
                  <a:srgbClr val="00B0F0"/>
                </a:solidFill>
              </a:rPr>
              <a:t>contacto</a:t>
            </a:r>
            <a:br>
              <a:rPr lang="en-US" sz="1400" b="1" dirty="0">
                <a:solidFill>
                  <a:srgbClr val="00B0F0"/>
                </a:solidFill>
              </a:rPr>
            </a:br>
            <a:r>
              <a:rPr lang="en-US" sz="1400" b="1" dirty="0">
                <a:solidFill>
                  <a:srgbClr val="00B0F0"/>
                </a:solidFill>
              </a:rPr>
              <a:t>- El </a:t>
            </a:r>
            <a:r>
              <a:rPr lang="en-US" sz="1400" b="1" dirty="0" err="1">
                <a:solidFill>
                  <a:srgbClr val="00B0F0"/>
                </a:solidFill>
              </a:rPr>
              <a:t>cansacio</a:t>
            </a:r>
            <a:r>
              <a:rPr lang="en-US" sz="1400" b="1" dirty="0">
                <a:solidFill>
                  <a:srgbClr val="00B0F0"/>
                </a:solidFill>
              </a:rPr>
              <a:t> de la </a:t>
            </a:r>
            <a:r>
              <a:rPr lang="en-US" sz="1400" b="1" dirty="0" err="1">
                <a:solidFill>
                  <a:srgbClr val="00B0F0"/>
                </a:solidFill>
              </a:rPr>
              <a:t>vida</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construcción</a:t>
            </a:r>
            <a:r>
              <a:rPr lang="en-US" sz="1400" b="1" dirty="0">
                <a:solidFill>
                  <a:srgbClr val="00B0F0"/>
                </a:solidFill>
              </a:rPr>
              <a:t> de la </a:t>
            </a:r>
            <a:r>
              <a:rPr lang="en-US" sz="1400" b="1" dirty="0" err="1">
                <a:solidFill>
                  <a:srgbClr val="00B0F0"/>
                </a:solidFill>
              </a:rPr>
              <a:t>realidad</a:t>
            </a:r>
            <a:endParaRPr lang="en-US" sz="1400" b="1" dirty="0">
              <a:solidFill>
                <a:srgbClr val="00B0F0"/>
              </a:solidFill>
            </a:endParaRPr>
          </a:p>
          <a:p>
            <a:r>
              <a:rPr lang="en-US" sz="1400" b="1" dirty="0">
                <a:solidFill>
                  <a:srgbClr val="00B0F0"/>
                </a:solidFill>
              </a:rPr>
              <a:t>- La </a:t>
            </a:r>
            <a:r>
              <a:rPr lang="en-US" sz="1400" b="1" dirty="0" err="1">
                <a:solidFill>
                  <a:srgbClr val="00B0F0"/>
                </a:solidFill>
              </a:rPr>
              <a:t>fe</a:t>
            </a:r>
            <a:r>
              <a:rPr lang="en-US" sz="1400" b="1" dirty="0">
                <a:solidFill>
                  <a:srgbClr val="00B0F0"/>
                </a:solidFill>
              </a:rPr>
              <a:t> o </a:t>
            </a:r>
            <a:r>
              <a:rPr lang="en-US" sz="1400" b="1" dirty="0" err="1">
                <a:solidFill>
                  <a:srgbClr val="00B0F0"/>
                </a:solidFill>
              </a:rPr>
              <a:t>falta</a:t>
            </a:r>
            <a:r>
              <a:rPr lang="en-US" sz="1400" b="1" dirty="0">
                <a:solidFill>
                  <a:srgbClr val="00B0F0"/>
                </a:solidFill>
              </a:rPr>
              <a:t> de </a:t>
            </a:r>
            <a:r>
              <a:rPr lang="en-US" sz="1400" b="1" dirty="0" err="1">
                <a:solidFill>
                  <a:srgbClr val="00B0F0"/>
                </a:solidFill>
              </a:rPr>
              <a:t>fe</a:t>
            </a:r>
            <a:endParaRPr lang="en-US" sz="1400" b="1" dirty="0">
              <a:solidFill>
                <a:srgbClr val="00B0F0"/>
              </a:solidFill>
            </a:endParaRPr>
          </a:p>
          <a:p>
            <a:endParaRPr lang="en-US" sz="1400" dirty="0">
              <a:solidFill>
                <a:srgbClr val="00B0F0"/>
              </a:solidFill>
            </a:endParaRPr>
          </a:p>
        </p:txBody>
      </p:sp>
      <p:sp>
        <p:nvSpPr>
          <p:cNvPr id="6" name="Subtitle 2">
            <a:extLst>
              <a:ext uri="{FF2B5EF4-FFF2-40B4-BE49-F238E27FC236}">
                <a16:creationId xmlns:a16="http://schemas.microsoft.com/office/drawing/2014/main" id="{8F5BFDDE-178A-43E7-A5B8-40E46F9526F1}"/>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a:solidFill>
                  <a:srgbClr val="00B0F0"/>
                </a:solidFill>
              </a:rPr>
              <a:t>San Manuel Bueno, </a:t>
            </a:r>
            <a:r>
              <a:rPr lang="en-US" sz="2400" i="1" cap="none" dirty="0" err="1">
                <a:solidFill>
                  <a:srgbClr val="00B0F0"/>
                </a:solidFill>
              </a:rPr>
              <a:t>mártir</a:t>
            </a:r>
            <a:endParaRPr lang="en-US" sz="2400" i="1" cap="none" dirty="0">
              <a:solidFill>
                <a:srgbClr val="00B0F0"/>
              </a:solidFill>
            </a:endParaRPr>
          </a:p>
          <a:p>
            <a:r>
              <a:rPr lang="en-US" sz="1600" cap="none" dirty="0">
                <a:solidFill>
                  <a:srgbClr val="00B0F0"/>
                </a:solidFill>
              </a:rPr>
              <a:t>Miguel de Unamuno</a:t>
            </a:r>
          </a:p>
        </p:txBody>
      </p:sp>
      <p:sp>
        <p:nvSpPr>
          <p:cNvPr id="8" name="TextBox 7">
            <a:extLst>
              <a:ext uri="{FF2B5EF4-FFF2-40B4-BE49-F238E27FC236}">
                <a16:creationId xmlns:a16="http://schemas.microsoft.com/office/drawing/2014/main" id="{5DD7176B-2564-47D3-B6F3-7C96E88D3CBC}"/>
              </a:ext>
            </a:extLst>
          </p:cNvPr>
          <p:cNvSpPr txBox="1"/>
          <p:nvPr/>
        </p:nvSpPr>
        <p:spPr>
          <a:xfrm>
            <a:off x="10152659"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Tree>
    <p:extLst>
      <p:ext uri="{BB962C8B-B14F-4D97-AF65-F5344CB8AC3E}">
        <p14:creationId xmlns:p14="http://schemas.microsoft.com/office/powerpoint/2010/main" val="1100058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AAC2B7-0869-409B-B7E9-6C2D98CCA690}"/>
              </a:ext>
            </a:extLst>
          </p:cNvPr>
          <p:cNvSpPr/>
          <p:nvPr/>
        </p:nvSpPr>
        <p:spPr>
          <a:xfrm>
            <a:off x="0" y="1600307"/>
            <a:ext cx="12192000" cy="52576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TextBox 2"/>
          <p:cNvSpPr txBox="1"/>
          <p:nvPr/>
        </p:nvSpPr>
        <p:spPr>
          <a:xfrm>
            <a:off x="836459" y="2216036"/>
            <a:ext cx="11491415" cy="4448397"/>
          </a:xfrm>
          <a:prstGeom prst="rect">
            <a:avLst/>
          </a:prstGeom>
          <a:noFill/>
        </p:spPr>
        <p:txBody>
          <a:bodyPr wrap="square" rtlCol="0">
            <a:spAutoFit/>
          </a:bodyPr>
          <a:lstStyle/>
          <a:p>
            <a:r>
              <a:rPr lang="es-ES_tradnl" dirty="0"/>
              <a:t>La Paradoja </a:t>
            </a:r>
          </a:p>
          <a:p>
            <a:r>
              <a:rPr lang="es-ES_tradnl" dirty="0"/>
              <a:t>(una afirmación aparentemente ilógica o contradictoria, que sin embargo encierra alguna verdad)</a:t>
            </a:r>
          </a:p>
          <a:p>
            <a:endParaRPr lang="es-ES_tradnl" dirty="0"/>
          </a:p>
          <a:p>
            <a:r>
              <a:rPr lang="es-ES_tradnl" dirty="0"/>
              <a:t>Se encuentra usualmente en los trabajos de Unamuno, sus paradojas son terribles conflictos sin resolución</a:t>
            </a:r>
          </a:p>
          <a:p>
            <a:endParaRPr lang="es-ES_tradnl" dirty="0"/>
          </a:p>
          <a:p>
            <a:r>
              <a:rPr lang="es-ES_tradnl" dirty="0"/>
              <a:t>Escribe una paradoja en tu vida. Escribe una paradoja que aparece en </a:t>
            </a:r>
            <a:r>
              <a:rPr lang="es-ES_tradnl" i="1" dirty="0"/>
              <a:t>San Manuel Bueno, mártir</a:t>
            </a:r>
            <a:r>
              <a:rPr lang="es-ES_tradnl" dirty="0"/>
              <a:t>.</a:t>
            </a:r>
          </a:p>
          <a:p>
            <a:endParaRPr lang="es-ES_tradnl" dirty="0"/>
          </a:p>
          <a:p>
            <a:r>
              <a:rPr lang="es-ES_tradnl" dirty="0"/>
              <a:t>Ejemplos: </a:t>
            </a:r>
          </a:p>
          <a:p>
            <a:pPr marL="457200" indent="-457200">
              <a:buFontTx/>
              <a:buChar char="-"/>
            </a:pPr>
            <a:r>
              <a:rPr lang="es-ES_tradnl" dirty="0"/>
              <a:t>Sólo sé que no sé nada.</a:t>
            </a:r>
          </a:p>
          <a:p>
            <a:pPr marL="457200" indent="-457200">
              <a:buFontTx/>
              <a:buChar char="-"/>
            </a:pPr>
            <a:r>
              <a:rPr lang="es-419" dirty="0"/>
              <a:t>¿</a:t>
            </a:r>
            <a:r>
              <a:rPr lang="es-ES_tradnl" dirty="0"/>
              <a:t>Qué pasaría si viajas en el tiempo y matas a tu abuelo antes de que conozca a tu a abuela?</a:t>
            </a:r>
          </a:p>
          <a:p>
            <a:pPr marL="457200" indent="-457200">
              <a:buFontTx/>
              <a:buChar char="-"/>
            </a:pPr>
            <a:r>
              <a:rPr lang="es-ES_tradnl" dirty="0"/>
              <a:t>¿Un Dios omnipotente sería capaz de crear una roca tan grande ni el mismo pudiera cargarla?</a:t>
            </a:r>
          </a:p>
          <a:p>
            <a:pPr marL="457200" indent="-457200">
              <a:buFontTx/>
              <a:buChar char="-"/>
            </a:pPr>
            <a:endParaRPr lang="es-ES_tradnl" dirty="0"/>
          </a:p>
          <a:p>
            <a:pPr>
              <a:lnSpc>
                <a:spcPct val="90000"/>
              </a:lnSpc>
              <a:spcBef>
                <a:spcPts val="1000"/>
              </a:spcBef>
              <a:buClr>
                <a:schemeClr val="bg2">
                  <a:lumMod val="40000"/>
                  <a:lumOff val="60000"/>
                </a:schemeClr>
              </a:buClr>
              <a:buSzPct val="80000"/>
            </a:pPr>
            <a:r>
              <a:rPr lang="es-419" dirty="0">
                <a:solidFill>
                  <a:schemeClr val="tx2">
                    <a:lumMod val="25000"/>
                  </a:schemeClr>
                </a:solidFill>
              </a:rPr>
              <a:t>Pensar mientras lees:</a:t>
            </a:r>
          </a:p>
          <a:p>
            <a:pPr>
              <a:lnSpc>
                <a:spcPct val="90000"/>
              </a:lnSpc>
              <a:spcBef>
                <a:spcPts val="1000"/>
              </a:spcBef>
              <a:buClr>
                <a:schemeClr val="bg2">
                  <a:lumMod val="40000"/>
                  <a:lumOff val="60000"/>
                </a:schemeClr>
              </a:buClr>
              <a:buSzPct val="80000"/>
            </a:pPr>
            <a:r>
              <a:rPr lang="es-419" dirty="0">
                <a:solidFill>
                  <a:schemeClr val="tx2">
                    <a:lumMod val="25000"/>
                  </a:schemeClr>
                </a:solidFill>
              </a:rPr>
              <a:t>¿Cuál es la gran paradoja presentada por Unamuno en la obra?</a:t>
            </a:r>
          </a:p>
          <a:p>
            <a:endParaRPr lang="es-ES_tradnl" dirty="0"/>
          </a:p>
        </p:txBody>
      </p:sp>
      <p:sp>
        <p:nvSpPr>
          <p:cNvPr id="7" name="Title 1"/>
          <p:cNvSpPr txBox="1">
            <a:spLocks/>
          </p:cNvSpPr>
          <p:nvPr/>
        </p:nvSpPr>
        <p:spPr>
          <a:xfrm>
            <a:off x="7726420" y="0"/>
            <a:ext cx="6696820" cy="1542120"/>
          </a:xfrm>
          <a:prstGeom prst="rect">
            <a:avLst/>
          </a:prstGeom>
        </p:spPr>
        <p:txBody>
          <a:bodyPr vert="horz" lIns="91440" tIns="45720" rIns="91440" bIns="45720" rtlCol="0" anchor="b">
            <a:normAutofit fontScale="97500" lnSpcReduction="100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u="sng" dirty="0">
                <a:solidFill>
                  <a:srgbClr val="00B0F0"/>
                </a:solidFill>
              </a:rPr>
              <a:t>La </a:t>
            </a:r>
            <a:r>
              <a:rPr lang="en-US" sz="1600" b="1" u="sng" dirty="0" err="1">
                <a:solidFill>
                  <a:srgbClr val="00B0F0"/>
                </a:solidFill>
              </a:rPr>
              <a:t>dualidad</a:t>
            </a:r>
            <a:r>
              <a:rPr lang="en-US" sz="1600" b="1" u="sng" dirty="0">
                <a:solidFill>
                  <a:srgbClr val="00B0F0"/>
                </a:solidFill>
              </a:rPr>
              <a:t> del </a:t>
            </a:r>
            <a:r>
              <a:rPr lang="en-US" sz="1600" b="1" u="sng" dirty="0" err="1">
                <a:solidFill>
                  <a:srgbClr val="00B0F0"/>
                </a:solidFill>
              </a:rPr>
              <a:t>ser</a:t>
            </a:r>
            <a:r>
              <a:rPr lang="en-US" sz="1600" b="1" u="sng" dirty="0">
                <a:solidFill>
                  <a:srgbClr val="00B0F0"/>
                </a:solidFill>
              </a:rPr>
              <a:t> y el enigma de la </a:t>
            </a:r>
            <a:r>
              <a:rPr lang="en-US" sz="1600" b="1" u="sng" dirty="0" err="1">
                <a:solidFill>
                  <a:srgbClr val="00B0F0"/>
                </a:solidFill>
              </a:rPr>
              <a:t>existencia</a:t>
            </a:r>
            <a:endParaRPr lang="en-US" sz="1600" b="1" u="sng" dirty="0">
              <a:solidFill>
                <a:srgbClr val="00B0F0"/>
              </a:solidFill>
            </a:endParaRPr>
          </a:p>
          <a:p>
            <a:br>
              <a:rPr lang="en-US" sz="1600" b="1" u="sng" dirty="0">
                <a:solidFill>
                  <a:srgbClr val="00B0F0"/>
                </a:solidFill>
              </a:rPr>
            </a:br>
            <a:r>
              <a:rPr lang="en-US" sz="1600" b="1" dirty="0">
                <a:solidFill>
                  <a:srgbClr val="00B0F0"/>
                </a:solidFill>
              </a:rPr>
              <a:t>- Las </a:t>
            </a:r>
            <a:r>
              <a:rPr lang="en-US" sz="1600" b="1" dirty="0" err="1">
                <a:solidFill>
                  <a:srgbClr val="00B0F0"/>
                </a:solidFill>
              </a:rPr>
              <a:t>sociedades</a:t>
            </a:r>
            <a:r>
              <a:rPr lang="en-US" sz="1600" b="1" dirty="0">
                <a:solidFill>
                  <a:srgbClr val="00B0F0"/>
                </a:solidFill>
              </a:rPr>
              <a:t> </a:t>
            </a:r>
            <a:r>
              <a:rPr lang="en-US" sz="1600" b="1" dirty="0" err="1">
                <a:solidFill>
                  <a:srgbClr val="00B0F0"/>
                </a:solidFill>
              </a:rPr>
              <a:t>en</a:t>
            </a:r>
            <a:r>
              <a:rPr lang="en-US" sz="1600" b="1" dirty="0">
                <a:solidFill>
                  <a:srgbClr val="00B0F0"/>
                </a:solidFill>
              </a:rPr>
              <a:t> </a:t>
            </a:r>
            <a:r>
              <a:rPr lang="en-US" sz="1600" b="1" dirty="0" err="1">
                <a:solidFill>
                  <a:srgbClr val="00B0F0"/>
                </a:solidFill>
              </a:rPr>
              <a:t>contacto</a:t>
            </a:r>
            <a:br>
              <a:rPr lang="en-US" sz="1600" b="1" dirty="0">
                <a:solidFill>
                  <a:srgbClr val="00B0F0"/>
                </a:solidFill>
              </a:rPr>
            </a:br>
            <a:r>
              <a:rPr lang="en-US" sz="1600" b="1" dirty="0">
                <a:solidFill>
                  <a:srgbClr val="00B0F0"/>
                </a:solidFill>
              </a:rPr>
              <a:t>- El </a:t>
            </a:r>
            <a:r>
              <a:rPr lang="en-US" sz="1600" b="1" dirty="0" err="1">
                <a:solidFill>
                  <a:srgbClr val="00B0F0"/>
                </a:solidFill>
              </a:rPr>
              <a:t>cansacio</a:t>
            </a:r>
            <a:r>
              <a:rPr lang="en-US" sz="1600" b="1" dirty="0">
                <a:solidFill>
                  <a:srgbClr val="00B0F0"/>
                </a:solidFill>
              </a:rPr>
              <a:t> de la </a:t>
            </a:r>
            <a:r>
              <a:rPr lang="en-US" sz="1600" b="1" dirty="0" err="1">
                <a:solidFill>
                  <a:srgbClr val="00B0F0"/>
                </a:solidFill>
              </a:rPr>
              <a:t>vida</a:t>
            </a:r>
            <a:endParaRPr lang="en-US" sz="1600" b="1" dirty="0">
              <a:solidFill>
                <a:srgbClr val="00B0F0"/>
              </a:solidFill>
            </a:endParaRPr>
          </a:p>
          <a:p>
            <a:r>
              <a:rPr lang="en-US" sz="1600" b="1" dirty="0">
                <a:solidFill>
                  <a:srgbClr val="00B0F0"/>
                </a:solidFill>
              </a:rPr>
              <a:t>- La </a:t>
            </a:r>
            <a:r>
              <a:rPr lang="en-US" sz="1600" b="1" dirty="0" err="1">
                <a:solidFill>
                  <a:srgbClr val="00B0F0"/>
                </a:solidFill>
              </a:rPr>
              <a:t>construcción</a:t>
            </a:r>
            <a:r>
              <a:rPr lang="en-US" sz="1600" b="1" dirty="0">
                <a:solidFill>
                  <a:srgbClr val="00B0F0"/>
                </a:solidFill>
              </a:rPr>
              <a:t> de la </a:t>
            </a:r>
            <a:r>
              <a:rPr lang="en-US" sz="1600" b="1" dirty="0" err="1">
                <a:solidFill>
                  <a:srgbClr val="00B0F0"/>
                </a:solidFill>
              </a:rPr>
              <a:t>realidad</a:t>
            </a:r>
            <a:endParaRPr lang="en-US" sz="1600" b="1" dirty="0">
              <a:solidFill>
                <a:srgbClr val="00B0F0"/>
              </a:solidFill>
            </a:endParaRPr>
          </a:p>
          <a:p>
            <a:r>
              <a:rPr lang="en-US" sz="1600" b="1" dirty="0">
                <a:solidFill>
                  <a:srgbClr val="00B0F0"/>
                </a:solidFill>
              </a:rPr>
              <a:t>- La </a:t>
            </a:r>
            <a:r>
              <a:rPr lang="en-US" sz="1600" b="1" dirty="0" err="1">
                <a:solidFill>
                  <a:srgbClr val="00B0F0"/>
                </a:solidFill>
              </a:rPr>
              <a:t>fe</a:t>
            </a:r>
            <a:r>
              <a:rPr lang="en-US" sz="1600" b="1" dirty="0">
                <a:solidFill>
                  <a:srgbClr val="00B0F0"/>
                </a:solidFill>
              </a:rPr>
              <a:t> o </a:t>
            </a:r>
            <a:r>
              <a:rPr lang="en-US" sz="1600" b="1" dirty="0" err="1">
                <a:solidFill>
                  <a:srgbClr val="00B0F0"/>
                </a:solidFill>
              </a:rPr>
              <a:t>falta</a:t>
            </a:r>
            <a:r>
              <a:rPr lang="en-US" sz="1600" b="1" dirty="0">
                <a:solidFill>
                  <a:srgbClr val="00B0F0"/>
                </a:solidFill>
              </a:rPr>
              <a:t> de </a:t>
            </a:r>
            <a:r>
              <a:rPr lang="en-US" sz="1600" b="1" dirty="0" err="1">
                <a:solidFill>
                  <a:srgbClr val="00B0F0"/>
                </a:solidFill>
              </a:rPr>
              <a:t>fe</a:t>
            </a:r>
            <a:endParaRPr lang="en-US" sz="1600" b="1" dirty="0">
              <a:solidFill>
                <a:srgbClr val="00B0F0"/>
              </a:solidFill>
            </a:endParaRPr>
          </a:p>
        </p:txBody>
      </p:sp>
      <p:sp>
        <p:nvSpPr>
          <p:cNvPr id="6" name="Subtitle 2">
            <a:extLst>
              <a:ext uri="{FF2B5EF4-FFF2-40B4-BE49-F238E27FC236}">
                <a16:creationId xmlns:a16="http://schemas.microsoft.com/office/drawing/2014/main" id="{74C0B581-C8CF-4574-8D1A-C5FB3B4A651D}"/>
              </a:ext>
            </a:extLst>
          </p:cNvPr>
          <p:cNvSpPr txBox="1">
            <a:spLocks/>
          </p:cNvSpPr>
          <p:nvPr/>
        </p:nvSpPr>
        <p:spPr>
          <a:xfrm>
            <a:off x="143608" y="159160"/>
            <a:ext cx="4461990" cy="89748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i="1" cap="none" dirty="0">
                <a:solidFill>
                  <a:srgbClr val="00B0F0"/>
                </a:solidFill>
              </a:rPr>
              <a:t>San Manuel Bueno, </a:t>
            </a:r>
            <a:r>
              <a:rPr lang="en-US" sz="2400" i="1" cap="none" dirty="0" err="1">
                <a:solidFill>
                  <a:srgbClr val="00B0F0"/>
                </a:solidFill>
              </a:rPr>
              <a:t>mártir</a:t>
            </a:r>
            <a:endParaRPr lang="en-US" sz="2400" i="1" cap="none" dirty="0">
              <a:solidFill>
                <a:srgbClr val="00B0F0"/>
              </a:solidFill>
            </a:endParaRPr>
          </a:p>
          <a:p>
            <a:r>
              <a:rPr lang="en-US" sz="1600" cap="none" dirty="0">
                <a:solidFill>
                  <a:srgbClr val="00B0F0"/>
                </a:solidFill>
              </a:rPr>
              <a:t>Miguel de Unamuno</a:t>
            </a:r>
          </a:p>
        </p:txBody>
      </p:sp>
      <p:sp>
        <p:nvSpPr>
          <p:cNvPr id="5" name="TextBox 4">
            <a:extLst>
              <a:ext uri="{FF2B5EF4-FFF2-40B4-BE49-F238E27FC236}">
                <a16:creationId xmlns:a16="http://schemas.microsoft.com/office/drawing/2014/main" id="{ACE62F36-8D5E-4B64-A940-077D858A6E45}"/>
              </a:ext>
            </a:extLst>
          </p:cNvPr>
          <p:cNvSpPr txBox="1"/>
          <p:nvPr/>
        </p:nvSpPr>
        <p:spPr>
          <a:xfrm>
            <a:off x="10152659" y="6488668"/>
            <a:ext cx="2039341" cy="369332"/>
          </a:xfrm>
          <a:prstGeom prst="rect">
            <a:avLst/>
          </a:prstGeom>
          <a:solidFill>
            <a:schemeClr val="tx1"/>
          </a:solidFill>
        </p:spPr>
        <p:txBody>
          <a:bodyPr wrap="none" rtlCol="0">
            <a:spAutoFit/>
          </a:bodyPr>
          <a:lstStyle/>
          <a:p>
            <a:r>
              <a:rPr lang="es-419" dirty="0">
                <a:solidFill>
                  <a:srgbClr val="00B0F0"/>
                </a:solidFill>
              </a:rPr>
              <a:t>Generación del ‘98</a:t>
            </a:r>
          </a:p>
        </p:txBody>
      </p:sp>
    </p:spTree>
    <p:extLst>
      <p:ext uri="{BB962C8B-B14F-4D97-AF65-F5344CB8AC3E}">
        <p14:creationId xmlns:p14="http://schemas.microsoft.com/office/powerpoint/2010/main" val="41699529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Slate</Template>
  <TotalTime>4814</TotalTime>
  <Words>4158</Words>
  <Application>Microsoft Office PowerPoint</Application>
  <PresentationFormat>Widescreen</PresentationFormat>
  <Paragraphs>489</Paragraphs>
  <Slides>34</Slides>
  <Notes>34</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5" baseType="lpstr">
      <vt:lpstr>Arial</vt:lpstr>
      <vt:lpstr>Calibri</vt:lpstr>
      <vt:lpstr>Calisto MT</vt:lpstr>
      <vt:lpstr>Lato</vt:lpstr>
      <vt:lpstr>PT Serif</vt:lpstr>
      <vt:lpstr>Times New Roman</vt:lpstr>
      <vt:lpstr>Trebuchet MS</vt:lpstr>
      <vt:lpstr>Wingdings 2</vt:lpstr>
      <vt:lpstr>Wingdings 3</vt:lpstr>
      <vt:lpstr>Slate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tiempo y espacio - Carpe Diem - memento mori</dc:title>
  <dc:creator>Espana Jorge</dc:creator>
  <cp:lastModifiedBy>Jorge España</cp:lastModifiedBy>
  <cp:revision>227</cp:revision>
  <dcterms:created xsi:type="dcterms:W3CDTF">2015-09-18T13:02:37Z</dcterms:created>
  <dcterms:modified xsi:type="dcterms:W3CDTF">2022-06-25T21:23:40Z</dcterms:modified>
</cp:coreProperties>
</file>