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6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741512"/>
            <a:ext cx="1219199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dirty="0"/>
              <a:t>Repaso de las preguntas escritas del examen AP:</a:t>
            </a:r>
          </a:p>
          <a:p>
            <a:endParaRPr lang="es-419" sz="1200" dirty="0"/>
          </a:p>
          <a:p>
            <a:r>
              <a:rPr lang="es-419" sz="5400" dirty="0"/>
              <a:t>Lee las siguientes preguntas e indica su número en el  examen AP. </a:t>
            </a:r>
            <a:endParaRPr lang="es-419" sz="5400" u="sng" dirty="0"/>
          </a:p>
        </p:txBody>
      </p:sp>
    </p:spTree>
    <p:extLst>
      <p:ext uri="{BB962C8B-B14F-4D97-AF65-F5344CB8AC3E}">
        <p14:creationId xmlns:p14="http://schemas.microsoft.com/office/powerpoint/2010/main" val="159681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825" y="408137"/>
            <a:ext cx="1219199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dirty="0"/>
              <a:t>Lee la siguiente selección y estudia la pintura. Luego compara la representación de </a:t>
            </a:r>
            <a:r>
              <a:rPr lang="es-419" sz="5400" u="sng" dirty="0"/>
              <a:t>tema</a:t>
            </a:r>
            <a:r>
              <a:rPr lang="es-419" sz="5400" dirty="0"/>
              <a:t> en las dos obras en relación a </a:t>
            </a:r>
            <a:r>
              <a:rPr lang="es-419" sz="5400" u="sng" dirty="0"/>
              <a:t>movimiento literario o época</a:t>
            </a:r>
            <a:r>
              <a:rPr lang="es-419" sz="5400" dirty="0"/>
              <a:t>.</a:t>
            </a:r>
          </a:p>
          <a:p>
            <a:endParaRPr lang="es-419" sz="1400" u="sng" dirty="0"/>
          </a:p>
          <a:p>
            <a:r>
              <a:rPr lang="es-419" sz="5400" dirty="0"/>
              <a:t>¿Número? _______</a:t>
            </a:r>
          </a:p>
        </p:txBody>
      </p:sp>
    </p:spTree>
    <p:extLst>
      <p:ext uri="{BB962C8B-B14F-4D97-AF65-F5344CB8AC3E}">
        <p14:creationId xmlns:p14="http://schemas.microsoft.com/office/powerpoint/2010/main" val="173557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74812"/>
            <a:ext cx="12039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dirty="0"/>
              <a:t>Identifica el autor y la época de este fragmento. Luego, explica el desarrollo del tema de </a:t>
            </a:r>
            <a:r>
              <a:rPr lang="es-419" sz="5400" u="sng" dirty="0"/>
              <a:t>tema </a:t>
            </a:r>
            <a:r>
              <a:rPr lang="es-419" sz="5400" dirty="0"/>
              <a:t>dentro de la obra a la que pertenece. </a:t>
            </a:r>
          </a:p>
          <a:p>
            <a:endParaRPr lang="es-419" sz="1400" dirty="0"/>
          </a:p>
          <a:p>
            <a:r>
              <a:rPr lang="es-419" sz="5400" dirty="0"/>
              <a:t>¿Número? _______</a:t>
            </a:r>
          </a:p>
          <a:p>
            <a:endParaRPr lang="es-419" sz="5400" dirty="0"/>
          </a:p>
        </p:txBody>
      </p:sp>
    </p:spTree>
    <p:extLst>
      <p:ext uri="{BB962C8B-B14F-4D97-AF65-F5344CB8AC3E}">
        <p14:creationId xmlns:p14="http://schemas.microsoft.com/office/powerpoint/2010/main" val="341264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318022"/>
            <a:ext cx="12191999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4400" dirty="0"/>
              <a:t>Analiza el efecto de los recursos literarios que los </a:t>
            </a:r>
            <a:r>
              <a:rPr lang="es-419" sz="4400" u="sng" dirty="0"/>
              <a:t>autores(as)</a:t>
            </a:r>
            <a:r>
              <a:rPr lang="es-419" sz="4400" dirty="0"/>
              <a:t>  emplean en los dos </a:t>
            </a:r>
            <a:r>
              <a:rPr lang="es-419" sz="4400" u="sng" dirty="0"/>
              <a:t>poemas o fragmentos</a:t>
            </a:r>
            <a:r>
              <a:rPr lang="es-419" sz="4400" dirty="0"/>
              <a:t> para desarrollar el tema de </a:t>
            </a:r>
            <a:r>
              <a:rPr lang="es-419" sz="4400" u="sng" dirty="0"/>
              <a:t> tema</a:t>
            </a:r>
            <a:r>
              <a:rPr lang="es-419" sz="4400" dirty="0"/>
              <a:t>. En tu ensayo, compara la presentación de este tema en las dos </a:t>
            </a:r>
            <a:r>
              <a:rPr lang="es-419" sz="4400" u="sng" dirty="0"/>
              <a:t>obras</a:t>
            </a:r>
            <a:r>
              <a:rPr lang="es-419" sz="4400" dirty="0"/>
              <a:t>. Debes incluir ejemplos de los textos que apoyen tus ideas. </a:t>
            </a:r>
          </a:p>
          <a:p>
            <a:endParaRPr lang="es-419" sz="1400" dirty="0"/>
          </a:p>
          <a:p>
            <a:r>
              <a:rPr lang="es-419" sz="4400" dirty="0"/>
              <a:t>¿Número? _______</a:t>
            </a:r>
          </a:p>
          <a:p>
            <a:endParaRPr lang="es-419" sz="4400" u="sng" dirty="0"/>
          </a:p>
        </p:txBody>
      </p:sp>
    </p:spTree>
    <p:extLst>
      <p:ext uri="{BB962C8B-B14F-4D97-AF65-F5344CB8AC3E}">
        <p14:creationId xmlns:p14="http://schemas.microsoft.com/office/powerpoint/2010/main" val="26051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49860"/>
            <a:ext cx="12192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4400" dirty="0"/>
              <a:t>Analiza cómo </a:t>
            </a:r>
            <a:r>
              <a:rPr lang="es-419" sz="4400" u="sng" dirty="0"/>
              <a:t>obra</a:t>
            </a:r>
            <a:r>
              <a:rPr lang="es-419" sz="4400" dirty="0"/>
              <a:t> representa las características de </a:t>
            </a:r>
            <a:r>
              <a:rPr lang="es-419" sz="4400" u="sng" dirty="0"/>
              <a:t>movimiento o género literario</a:t>
            </a:r>
            <a:r>
              <a:rPr lang="es-419" sz="4400" dirty="0"/>
              <a:t> y el contexto </a:t>
            </a:r>
            <a:r>
              <a:rPr lang="es-419" sz="4400" u="sng" dirty="0"/>
              <a:t> histórico o sociocultural</a:t>
            </a:r>
            <a:r>
              <a:rPr lang="es-419" sz="4400" dirty="0"/>
              <a:t> de </a:t>
            </a:r>
            <a:r>
              <a:rPr lang="es-419" sz="4400" u="sng" dirty="0"/>
              <a:t>país o región y </a:t>
            </a:r>
            <a:r>
              <a:rPr lang="es-419" sz="4400" u="sng" dirty="0" err="1"/>
              <a:t>siglo</a:t>
            </a:r>
            <a:r>
              <a:rPr lang="es-419" sz="4400" dirty="0" err="1"/>
              <a:t>.En</a:t>
            </a:r>
            <a:r>
              <a:rPr lang="es-419" sz="4400" dirty="0"/>
              <a:t> tu ensayo debes de comentar los recursos literarios de </a:t>
            </a:r>
            <a:r>
              <a:rPr lang="es-419" sz="4400" u="sng" dirty="0"/>
              <a:t>movimiento o género literario</a:t>
            </a:r>
            <a:r>
              <a:rPr lang="es-419" sz="4400" dirty="0"/>
              <a:t>. Debes incluir ejemplos del texto que apoyen tus ideas. </a:t>
            </a:r>
            <a:r>
              <a:rPr lang="es-419" sz="4400" u="sng" dirty="0"/>
              <a:t> </a:t>
            </a:r>
          </a:p>
          <a:p>
            <a:endParaRPr lang="es-419" sz="1400" u="sng" dirty="0"/>
          </a:p>
          <a:p>
            <a:r>
              <a:rPr lang="es-419" sz="4400" dirty="0"/>
              <a:t>¿Número? _______</a:t>
            </a:r>
          </a:p>
          <a:p>
            <a:endParaRPr lang="es-419" sz="4400" u="sng" dirty="0"/>
          </a:p>
          <a:p>
            <a:r>
              <a:rPr lang="es-419" sz="4400" u="sng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763660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247</TotalTime>
  <Words>196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Espana Jorge</dc:creator>
  <cp:lastModifiedBy>Jorge Espana</cp:lastModifiedBy>
  <cp:revision>14</cp:revision>
  <dcterms:created xsi:type="dcterms:W3CDTF">2016-09-23T18:11:14Z</dcterms:created>
  <dcterms:modified xsi:type="dcterms:W3CDTF">2020-05-15T17:56:11Z</dcterms:modified>
</cp:coreProperties>
</file>