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49" d="100"/>
          <a:sy n="49" d="100"/>
        </p:scale>
        <p:origin x="48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784" y="357810"/>
            <a:ext cx="10230677" cy="450573"/>
          </a:xfrm>
        </p:spPr>
        <p:txBody>
          <a:bodyPr>
            <a:normAutofit fontScale="90000"/>
          </a:bodyPr>
          <a:lstStyle/>
          <a:p>
            <a:r>
              <a:rPr lang="en-US" b="1" u="sng" dirty="0" err="1" smtClean="0"/>
              <a:t>Géneros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literarios</a:t>
            </a:r>
            <a:endParaRPr lang="en-US" b="1" u="sng" dirty="0"/>
          </a:p>
        </p:txBody>
      </p:sp>
      <p:sp>
        <p:nvSpPr>
          <p:cNvPr id="7" name="Rectangle 6"/>
          <p:cNvSpPr/>
          <p:nvPr/>
        </p:nvSpPr>
        <p:spPr>
          <a:xfrm>
            <a:off x="345058" y="1387270"/>
            <a:ext cx="114817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sz="4000" dirty="0" smtClean="0"/>
              <a:t>Crea una presentación en PowerPoint donde </a:t>
            </a:r>
            <a:r>
              <a:rPr lang="en-US" sz="4000" dirty="0" err="1" smtClean="0"/>
              <a:t>presentas</a:t>
            </a:r>
            <a:r>
              <a:rPr lang="en-US" sz="4000" dirty="0" smtClean="0"/>
              <a:t> la </a:t>
            </a:r>
            <a:r>
              <a:rPr lang="en-US" sz="4000" dirty="0" err="1" smtClean="0"/>
              <a:t>siguiente</a:t>
            </a:r>
            <a:r>
              <a:rPr lang="en-US" sz="4000" dirty="0" smtClean="0"/>
              <a:t> </a:t>
            </a:r>
            <a:r>
              <a:rPr lang="en-US" sz="4000" dirty="0" err="1" smtClean="0"/>
              <a:t>información</a:t>
            </a:r>
            <a:r>
              <a:rPr lang="en-US" sz="4000" dirty="0" smtClean="0"/>
              <a:t> </a:t>
            </a:r>
            <a:r>
              <a:rPr lang="es-419" sz="4000" dirty="0" smtClean="0"/>
              <a:t>del género que te corresponde.</a:t>
            </a:r>
          </a:p>
          <a:p>
            <a:endParaRPr lang="es-419" sz="800" dirty="0" smtClean="0"/>
          </a:p>
          <a:p>
            <a:pPr marL="514350" indent="-514350">
              <a:buAutoNum type="arabicPeriod"/>
            </a:pPr>
            <a:r>
              <a:rPr lang="es-419" sz="4000" dirty="0" smtClean="0"/>
              <a:t>Definición y descripción</a:t>
            </a:r>
          </a:p>
          <a:p>
            <a:pPr marL="514350" indent="-514350">
              <a:buAutoNum type="arabicPeriod"/>
            </a:pPr>
            <a:r>
              <a:rPr lang="es-419" sz="4000" dirty="0" smtClean="0"/>
              <a:t>Subgéneros/tipos</a:t>
            </a:r>
          </a:p>
          <a:p>
            <a:pPr marL="514350" indent="-514350">
              <a:buAutoNum type="arabicPeriod"/>
            </a:pPr>
            <a:r>
              <a:rPr lang="es-419" sz="4000" dirty="0" smtClean="0"/>
              <a:t>Análisis y ejemplos</a:t>
            </a:r>
          </a:p>
          <a:p>
            <a:pPr marL="514350" indent="-514350">
              <a:buAutoNum type="arabicPeriod"/>
            </a:pPr>
            <a:endParaRPr lang="es-419" sz="4000" dirty="0"/>
          </a:p>
        </p:txBody>
      </p:sp>
    </p:spTree>
    <p:extLst>
      <p:ext uri="{BB962C8B-B14F-4D97-AF65-F5344CB8AC3E}">
        <p14:creationId xmlns:p14="http://schemas.microsoft.com/office/powerpoint/2010/main" val="165783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784" y="357810"/>
            <a:ext cx="10230677" cy="450573"/>
          </a:xfrm>
        </p:spPr>
        <p:txBody>
          <a:bodyPr>
            <a:normAutofit fontScale="90000"/>
          </a:bodyPr>
          <a:lstStyle/>
          <a:p>
            <a:r>
              <a:rPr lang="en-US" b="1" u="sng" dirty="0" err="1" smtClean="0"/>
              <a:t>Géneros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literarios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826" y="1630016"/>
            <a:ext cx="10738635" cy="4736278"/>
          </a:xfrm>
        </p:spPr>
        <p:txBody>
          <a:bodyPr>
            <a:normAutofit/>
          </a:bodyPr>
          <a:lstStyle/>
          <a:p>
            <a:pPr algn="l"/>
            <a:r>
              <a:rPr lang="en-US" sz="5400" dirty="0" smtClean="0"/>
              <a:t>●</a:t>
            </a:r>
            <a:r>
              <a:rPr lang="en-US" sz="5400" dirty="0" err="1" smtClean="0"/>
              <a:t>Poesía</a:t>
            </a:r>
            <a:endParaRPr lang="en-US" sz="5400" dirty="0" smtClean="0"/>
          </a:p>
          <a:p>
            <a:pPr algn="l"/>
            <a:r>
              <a:rPr lang="en-US" sz="5400" dirty="0" smtClean="0"/>
              <a:t>●</a:t>
            </a:r>
            <a:r>
              <a:rPr lang="en-US" sz="5400" dirty="0" err="1" smtClean="0"/>
              <a:t>Teatro</a:t>
            </a:r>
            <a:endParaRPr lang="en-US" sz="5400" dirty="0" smtClean="0"/>
          </a:p>
          <a:p>
            <a:pPr algn="l"/>
            <a:r>
              <a:rPr lang="en-US" sz="5400" dirty="0" smtClean="0"/>
              <a:t>●</a:t>
            </a:r>
            <a:r>
              <a:rPr lang="en-US" sz="5400" dirty="0" err="1" smtClean="0"/>
              <a:t>Narrativa</a:t>
            </a:r>
            <a:endParaRPr lang="en-US" sz="5400" dirty="0" smtClean="0"/>
          </a:p>
          <a:p>
            <a:pPr algn="l"/>
            <a:r>
              <a:rPr lang="en-US" sz="5400" dirty="0" smtClean="0"/>
              <a:t>●</a:t>
            </a:r>
            <a:r>
              <a:rPr lang="en-US" sz="5400" dirty="0" err="1" smtClean="0"/>
              <a:t>Ensayo</a:t>
            </a:r>
            <a:endParaRPr lang="en-US" sz="5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45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784" y="357810"/>
            <a:ext cx="10230677" cy="450573"/>
          </a:xfrm>
        </p:spPr>
        <p:txBody>
          <a:bodyPr>
            <a:normAutofit fontScale="90000"/>
          </a:bodyPr>
          <a:lstStyle/>
          <a:p>
            <a:r>
              <a:rPr lang="en-US" b="1" u="sng" dirty="0" err="1" smtClean="0"/>
              <a:t>Géneros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literarios</a:t>
            </a:r>
            <a:endParaRPr lang="en-US" b="1" u="sng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272420"/>
              </p:ext>
            </p:extLst>
          </p:nvPr>
        </p:nvGraphicFramePr>
        <p:xfrm>
          <a:off x="309967" y="972765"/>
          <a:ext cx="11558309" cy="5666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2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95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95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613">
                <a:tc>
                  <a:txBody>
                    <a:bodyPr/>
                    <a:lstStyle/>
                    <a:p>
                      <a:endParaRPr lang="es-419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¿</a:t>
                      </a:r>
                      <a:r>
                        <a:rPr lang="en-US" dirty="0" err="1" smtClean="0"/>
                        <a:t>Qué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es</a:t>
                      </a:r>
                      <a:r>
                        <a:rPr lang="en-US" dirty="0" smtClean="0"/>
                        <a:t>?</a:t>
                      </a:r>
                      <a:endParaRPr lang="es-419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Tipos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Subgéneros</a:t>
                      </a:r>
                      <a:endParaRPr lang="es-419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Analísis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Ejemplos</a:t>
                      </a:r>
                      <a:endParaRPr lang="es-419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571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Poesía</a:t>
                      </a:r>
                      <a:endParaRPr lang="es-419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baseline="0" dirty="0" smtClean="0"/>
                        <a:t>El </a:t>
                      </a:r>
                      <a:r>
                        <a:rPr lang="en-US" baseline="0" dirty="0" err="1" smtClean="0"/>
                        <a:t>género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más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antiguo</a:t>
                      </a:r>
                      <a:r>
                        <a:rPr lang="en-US" baseline="0" dirty="0" smtClean="0"/>
                        <a:t>; </a:t>
                      </a:r>
                      <a:r>
                        <a:rPr lang="en-US" baseline="0" dirty="0" err="1" smtClean="0"/>
                        <a:t>una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composición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en</a:t>
                      </a:r>
                      <a:r>
                        <a:rPr lang="en-US" baseline="0" dirty="0" smtClean="0"/>
                        <a:t> verso; </a:t>
                      </a:r>
                      <a:r>
                        <a:rPr lang="en-US" baseline="0" dirty="0" err="1" smtClean="0"/>
                        <a:t>evoca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fuertes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emociones</a:t>
                      </a:r>
                      <a:r>
                        <a:rPr lang="en-US" baseline="0" dirty="0" smtClean="0"/>
                        <a:t>; </a:t>
                      </a:r>
                      <a:r>
                        <a:rPr lang="en-US" baseline="0" dirty="0" err="1" smtClean="0"/>
                        <a:t>tiene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ritmo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Narrativa</a:t>
                      </a:r>
                      <a:r>
                        <a:rPr lang="en-US" dirty="0" smtClean="0"/>
                        <a:t>;</a:t>
                      </a:r>
                      <a:r>
                        <a:rPr lang="en-US" baseline="0" dirty="0" smtClean="0"/>
                        <a:t> romance; regular; irregular; </a:t>
                      </a:r>
                      <a:r>
                        <a:rPr lang="en-US" baseline="0" dirty="0" err="1" smtClean="0"/>
                        <a:t>soneto</a:t>
                      </a:r>
                      <a:r>
                        <a:rPr lang="en-US" baseline="0" dirty="0" smtClean="0"/>
                        <a:t>; </a:t>
                      </a:r>
                      <a:r>
                        <a:rPr lang="en-US" baseline="0" dirty="0" err="1" smtClean="0"/>
                        <a:t>silva</a:t>
                      </a:r>
                      <a:r>
                        <a:rPr lang="en-US" baseline="0" dirty="0" smtClean="0"/>
                        <a:t>; verso </a:t>
                      </a:r>
                      <a:r>
                        <a:rPr lang="en-US" baseline="0" dirty="0" err="1" smtClean="0"/>
                        <a:t>libre</a:t>
                      </a:r>
                      <a:endParaRPr lang="es-419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Autor</a:t>
                      </a:r>
                      <a:r>
                        <a:rPr lang="en-US" dirty="0" smtClean="0"/>
                        <a:t>;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epoca</a:t>
                      </a:r>
                      <a:r>
                        <a:rPr lang="en-US" baseline="0" dirty="0" smtClean="0"/>
                        <a:t>; regular o irregular; </a:t>
                      </a:r>
                      <a:r>
                        <a:rPr lang="en-US" baseline="0" dirty="0" err="1" smtClean="0"/>
                        <a:t>tropos</a:t>
                      </a:r>
                      <a:r>
                        <a:rPr lang="en-US" baseline="0" dirty="0" smtClean="0"/>
                        <a:t>: </a:t>
                      </a:r>
                      <a:r>
                        <a:rPr lang="en-US" baseline="0" dirty="0" err="1" smtClean="0"/>
                        <a:t>sinécdoque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metonimia</a:t>
                      </a:r>
                      <a:r>
                        <a:rPr lang="en-US" baseline="0" dirty="0" smtClean="0"/>
                        <a:t>; “Hombres </a:t>
                      </a:r>
                      <a:r>
                        <a:rPr lang="en-US" baseline="0" dirty="0" err="1" smtClean="0"/>
                        <a:t>necios</a:t>
                      </a:r>
                      <a:r>
                        <a:rPr lang="en-US" baseline="0" dirty="0" smtClean="0"/>
                        <a:t>…” “</a:t>
                      </a:r>
                      <a:r>
                        <a:rPr lang="en-US" baseline="0" dirty="0" err="1" smtClean="0"/>
                        <a:t>Mujer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negra</a:t>
                      </a:r>
                      <a:r>
                        <a:rPr lang="en-US" baseline="0" dirty="0" smtClean="0"/>
                        <a:t>” “A Roosevelt”</a:t>
                      </a:r>
                      <a:endParaRPr lang="es-419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571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Teatro</a:t>
                      </a:r>
                      <a:endParaRPr lang="es-419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Arte </a:t>
                      </a:r>
                      <a:r>
                        <a:rPr lang="en-US" dirty="0" err="1" smtClean="0"/>
                        <a:t>escénico</a:t>
                      </a:r>
                      <a:r>
                        <a:rPr lang="en-US" dirty="0" smtClean="0"/>
                        <a:t>; </a:t>
                      </a:r>
                      <a:r>
                        <a:rPr lang="en-US" dirty="0" err="1" smtClean="0"/>
                        <a:t>dialogo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gestos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mímica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baile</a:t>
                      </a:r>
                      <a:r>
                        <a:rPr lang="en-US" baseline="0" dirty="0" smtClean="0"/>
                        <a:t>; </a:t>
                      </a:r>
                      <a:r>
                        <a:rPr lang="en-US" baseline="0" dirty="0" err="1" smtClean="0"/>
                        <a:t>antigua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Grecia</a:t>
                      </a:r>
                      <a:r>
                        <a:rPr lang="en-US" baseline="0" dirty="0" smtClean="0"/>
                        <a:t>; no hay </a:t>
                      </a:r>
                      <a:r>
                        <a:rPr lang="en-US" baseline="0" dirty="0" err="1" smtClean="0"/>
                        <a:t>yo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lírico</a:t>
                      </a:r>
                      <a:r>
                        <a:rPr lang="en-US" baseline="0" dirty="0" smtClean="0"/>
                        <a:t>; </a:t>
                      </a:r>
                      <a:r>
                        <a:rPr lang="en-US" baseline="0" dirty="0" err="1" smtClean="0"/>
                        <a:t>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intimo</a:t>
                      </a:r>
                      <a:r>
                        <a:rPr lang="en-US" baseline="0" dirty="0" smtClean="0"/>
                        <a:t> y </a:t>
                      </a:r>
                      <a:r>
                        <a:rPr lang="en-US" baseline="0" dirty="0" err="1" smtClean="0"/>
                        <a:t>directo</a:t>
                      </a:r>
                      <a:r>
                        <a:rPr lang="en-US" baseline="0" dirty="0" smtClean="0"/>
                        <a:t>; </a:t>
                      </a:r>
                      <a:r>
                        <a:rPr lang="en-US" baseline="0" dirty="0" err="1" smtClean="0"/>
                        <a:t>papel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importante</a:t>
                      </a:r>
                      <a:r>
                        <a:rPr lang="en-US" baseline="0" dirty="0" smtClean="0"/>
                        <a:t> del director; multiples </a:t>
                      </a:r>
                      <a:r>
                        <a:rPr lang="en-US" baseline="0" dirty="0" err="1" smtClean="0"/>
                        <a:t>perspectivas</a:t>
                      </a:r>
                      <a:endParaRPr lang="es-419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Aristoteles-</a:t>
                      </a:r>
                      <a:r>
                        <a:rPr lang="en-US" dirty="0" err="1" smtClean="0"/>
                        <a:t>tragedia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comedia</a:t>
                      </a:r>
                      <a:r>
                        <a:rPr lang="en-US" dirty="0" smtClean="0"/>
                        <a:t>;</a:t>
                      </a:r>
                      <a:r>
                        <a:rPr lang="en-US" baseline="0" dirty="0" smtClean="0"/>
                        <a:t> la </a:t>
                      </a:r>
                      <a:r>
                        <a:rPr lang="en-US" baseline="0" dirty="0" err="1" smtClean="0"/>
                        <a:t>Comedia</a:t>
                      </a:r>
                      <a:r>
                        <a:rPr lang="en-US" baseline="0" dirty="0" smtClean="0"/>
                        <a:t> del </a:t>
                      </a:r>
                      <a:r>
                        <a:rPr lang="en-US" baseline="0" dirty="0" err="1" smtClean="0"/>
                        <a:t>Siglo</a:t>
                      </a:r>
                      <a:r>
                        <a:rPr lang="en-US" baseline="0" dirty="0" smtClean="0"/>
                        <a:t> de Oro; verso(</a:t>
                      </a:r>
                      <a:r>
                        <a:rPr lang="en-US" baseline="0" dirty="0" err="1" smtClean="0"/>
                        <a:t>edad</a:t>
                      </a:r>
                      <a:r>
                        <a:rPr lang="en-US" baseline="0" dirty="0" smtClean="0"/>
                        <a:t> media y </a:t>
                      </a:r>
                      <a:r>
                        <a:rPr lang="en-US" baseline="0" dirty="0" err="1" smtClean="0"/>
                        <a:t>renac</a:t>
                      </a:r>
                      <a:r>
                        <a:rPr lang="en-US" baseline="0" dirty="0" smtClean="0"/>
                        <a:t>)/</a:t>
                      </a:r>
                      <a:r>
                        <a:rPr lang="en-US" baseline="0" dirty="0" err="1" smtClean="0"/>
                        <a:t>prosa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moderno</a:t>
                      </a:r>
                      <a:r>
                        <a:rPr lang="en-US" baseline="0" dirty="0" smtClean="0"/>
                        <a:t>)</a:t>
                      </a:r>
                      <a:endParaRPr lang="es-419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Autor</a:t>
                      </a:r>
                      <a:r>
                        <a:rPr lang="en-US" dirty="0" smtClean="0"/>
                        <a:t> y </a:t>
                      </a:r>
                      <a:r>
                        <a:rPr lang="en-US" dirty="0" err="1" smtClean="0"/>
                        <a:t>epoca</a:t>
                      </a:r>
                      <a:r>
                        <a:rPr lang="en-US" dirty="0" smtClean="0"/>
                        <a:t>; </a:t>
                      </a:r>
                      <a:r>
                        <a:rPr lang="en-US" dirty="0" err="1" smtClean="0"/>
                        <a:t>espacio</a:t>
                      </a:r>
                      <a:r>
                        <a:rPr lang="en-US" dirty="0" smtClean="0"/>
                        <a:t>;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estilo;estructura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interna</a:t>
                      </a:r>
                      <a:r>
                        <a:rPr lang="en-US" baseline="0" dirty="0" smtClean="0"/>
                        <a:t> y externa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El </a:t>
                      </a:r>
                      <a:r>
                        <a:rPr lang="en-US" dirty="0" err="1" smtClean="0"/>
                        <a:t>burlador</a:t>
                      </a:r>
                      <a:r>
                        <a:rPr lang="en-US" baseline="0" dirty="0" smtClean="0"/>
                        <a:t> de </a:t>
                      </a:r>
                      <a:r>
                        <a:rPr lang="en-US" baseline="0" dirty="0" err="1" smtClean="0"/>
                        <a:t>Sevilla</a:t>
                      </a:r>
                      <a:r>
                        <a:rPr lang="en-US" baseline="0" dirty="0" smtClean="0"/>
                        <a:t>; La casa de Bernarda Alba</a:t>
                      </a:r>
                      <a:endParaRPr lang="es-419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47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Narrativa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Prosa</a:t>
                      </a:r>
                      <a:endParaRPr lang="es-419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Pg. 30</a:t>
                      </a:r>
                      <a:endParaRPr lang="es-419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419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847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Ensayo</a:t>
                      </a:r>
                      <a:endParaRPr lang="es-419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Pg. 34</a:t>
                      </a:r>
                      <a:endParaRPr lang="es-419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Nuestra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América</a:t>
                      </a:r>
                      <a:endParaRPr lang="es-419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41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781</TotalTime>
  <Words>180</Words>
  <Application>Microsoft Office PowerPoint</Application>
  <PresentationFormat>Widescreen</PresentationFormat>
  <Paragraphs>29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Century Gothic</vt:lpstr>
      <vt:lpstr>Mesh</vt:lpstr>
      <vt:lpstr>Géneros literarios</vt:lpstr>
      <vt:lpstr>Géneros literarios</vt:lpstr>
      <vt:lpstr>Géneros literarios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Movimientos y epocas literarias</dc:title>
  <dc:creator>Espana Jorge</dc:creator>
  <cp:lastModifiedBy>Espana Jorge</cp:lastModifiedBy>
  <cp:revision>19</cp:revision>
  <dcterms:created xsi:type="dcterms:W3CDTF">2015-08-30T21:10:17Z</dcterms:created>
  <dcterms:modified xsi:type="dcterms:W3CDTF">2018-09-05T19:12:44Z</dcterms:modified>
</cp:coreProperties>
</file>