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0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3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43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524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4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53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855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38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2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5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4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9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0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0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2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64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00002"/>
              </p:ext>
            </p:extLst>
          </p:nvPr>
        </p:nvGraphicFramePr>
        <p:xfrm>
          <a:off x="235133" y="241541"/>
          <a:ext cx="11661592" cy="645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76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3466"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Obra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Contexto Histórico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Corriente Literaria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Género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Arte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Temas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noProof="0" dirty="0"/>
                        <a:t>Recursos Literarios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559">
                <a:tc>
                  <a:txBody>
                    <a:bodyPr/>
                    <a:lstStyle/>
                    <a:p>
                      <a:r>
                        <a:rPr lang="es-419" noProof="0" dirty="0"/>
                        <a:t>Miré</a:t>
                      </a:r>
                      <a:r>
                        <a:rPr lang="es-419" baseline="0" noProof="0" dirty="0"/>
                        <a:t> los muros de la patria mía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Quevedo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El siglo de oro/E</a:t>
                      </a:r>
                      <a:r>
                        <a:rPr lang="es-419" baseline="0" noProof="0" dirty="0"/>
                        <a:t>spaña del siglos XVI-XVII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El</a:t>
                      </a:r>
                      <a:r>
                        <a:rPr lang="es-419" baseline="0" noProof="0" dirty="0"/>
                        <a:t> barroco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Poesía </a:t>
                      </a:r>
                    </a:p>
                    <a:p>
                      <a:r>
                        <a:rPr lang="es-419" noProof="0" dirty="0"/>
                        <a:t>Soneto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La perdida</a:t>
                      </a:r>
                      <a:r>
                        <a:rPr lang="es-419" baseline="0" noProof="0" dirty="0"/>
                        <a:t> de un imperio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Hipérbaton;</a:t>
                      </a:r>
                      <a:r>
                        <a:rPr lang="es-419" baseline="0" noProof="0" dirty="0"/>
                        <a:t> anáfora</a:t>
                      </a:r>
                      <a:endParaRPr lang="es-419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5304">
                <a:tc>
                  <a:txBody>
                    <a:bodyPr/>
                    <a:lstStyle/>
                    <a:p>
                      <a:r>
                        <a:rPr lang="es-419" noProof="0" dirty="0"/>
                        <a:t>El</a:t>
                      </a:r>
                      <a:r>
                        <a:rPr lang="es-419" baseline="0" noProof="0" dirty="0"/>
                        <a:t> sur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Borges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América</a:t>
                      </a:r>
                      <a:r>
                        <a:rPr lang="es-419" baseline="0" noProof="0" dirty="0"/>
                        <a:t> de primera mitad del siglo XX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El boom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Cuento</a:t>
                      </a:r>
                    </a:p>
                    <a:p>
                      <a:r>
                        <a:rPr lang="es-419" noProof="0" dirty="0"/>
                        <a:t>Cuento</a:t>
                      </a:r>
                      <a:r>
                        <a:rPr lang="es-419" baseline="0" noProof="0" dirty="0"/>
                        <a:t> fantástico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La dualidad del ser; ciudad</a:t>
                      </a:r>
                      <a:r>
                        <a:rPr lang="es-419" baseline="0" noProof="0" dirty="0"/>
                        <a:t> vs campo</a:t>
                      </a:r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Se juega con el tiempo y el espacio;</a:t>
                      </a:r>
                    </a:p>
                    <a:p>
                      <a:endParaRPr lang="es-419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66"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noProof="0" dirty="0"/>
                        <a:t>Crónica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466"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466"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466"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3466"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85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125</TotalTime>
  <Words>73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¡Bienvenidos!   AP Literatura y Cultura Sr. España</dc:title>
  <dc:creator>Espana Jorge</dc:creator>
  <cp:lastModifiedBy>Jorge Espana</cp:lastModifiedBy>
  <cp:revision>11</cp:revision>
  <dcterms:created xsi:type="dcterms:W3CDTF">2015-08-18T23:59:51Z</dcterms:created>
  <dcterms:modified xsi:type="dcterms:W3CDTF">2019-12-02T03:28:01Z</dcterms:modified>
</cp:coreProperties>
</file>