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9.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1.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9.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709" r:id="rId5"/>
    <p:sldMasterId id="2147483789" r:id="rId6"/>
    <p:sldMasterId id="2147483731" r:id="rId7"/>
    <p:sldMasterId id="2147483800" r:id="rId8"/>
    <p:sldMasterId id="2147483803" r:id="rId9"/>
    <p:sldMasterId id="2147483805" r:id="rId10"/>
    <p:sldMasterId id="2147483807" r:id="rId11"/>
    <p:sldMasterId id="2147483818" r:id="rId12"/>
    <p:sldMasterId id="2147483821" r:id="rId13"/>
    <p:sldMasterId id="2147483829" r:id="rId14"/>
    <p:sldMasterId id="2147483842" r:id="rId15"/>
    <p:sldMasterId id="2147483862" r:id="rId16"/>
    <p:sldMasterId id="2147483866" r:id="rId17"/>
    <p:sldMasterId id="2147483884" r:id="rId18"/>
    <p:sldMasterId id="2147483901" r:id="rId19"/>
    <p:sldMasterId id="2147483912" r:id="rId20"/>
    <p:sldMasterId id="2147483934" r:id="rId21"/>
    <p:sldMasterId id="2147483961" r:id="rId22"/>
    <p:sldMasterId id="2147483974" r:id="rId23"/>
  </p:sldMasterIdLst>
  <p:notesMasterIdLst>
    <p:notesMasterId r:id="rId38"/>
  </p:notesMasterIdLst>
  <p:handoutMasterIdLst>
    <p:handoutMasterId r:id="rId39"/>
  </p:handoutMasterIdLst>
  <p:sldIdLst>
    <p:sldId id="996" r:id="rId24"/>
    <p:sldId id="268" r:id="rId25"/>
    <p:sldId id="278" r:id="rId26"/>
    <p:sldId id="1351" r:id="rId27"/>
    <p:sldId id="1399" r:id="rId28"/>
    <p:sldId id="1360" r:id="rId29"/>
    <p:sldId id="1345" r:id="rId30"/>
    <p:sldId id="343" r:id="rId31"/>
    <p:sldId id="1340" r:id="rId32"/>
    <p:sldId id="1292" r:id="rId33"/>
    <p:sldId id="1404" r:id="rId34"/>
    <p:sldId id="1403" r:id="rId35"/>
    <p:sldId id="1291" r:id="rId36"/>
    <p:sldId id="1314" r:id="rId37"/>
  </p:sldIdLst>
  <p:sldSz cx="12192000" cy="6858000"/>
  <p:notesSz cx="7010400" cy="9236075"/>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cky Coutts" initials="BC" lastIdx="4" clrIdx="0"/>
  <p:cmAuthor id="1" name="Crystal Furman" initials="CF" lastIdx="1" clrIdx="1"/>
  <p:cmAuthor id="2" name="build" initials="b"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DE"/>
    <a:srgbClr val="C9E8FF"/>
    <a:srgbClr val="99CCFF"/>
    <a:srgbClr val="8432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78221" autoAdjust="0"/>
  </p:normalViewPr>
  <p:slideViewPr>
    <p:cSldViewPr snapToGrid="0" snapToObjects="1">
      <p:cViewPr varScale="1">
        <p:scale>
          <a:sx n="52" d="100"/>
          <a:sy n="52" d="100"/>
        </p:scale>
        <p:origin x="1132" y="60"/>
      </p:cViewPr>
      <p:guideLst>
        <p:guide orient="horz" pos="2160"/>
        <p:guide pos="3840"/>
      </p:guideLst>
    </p:cSldViewPr>
  </p:slideViewPr>
  <p:outlineViewPr>
    <p:cViewPr>
      <p:scale>
        <a:sx n="33" d="100"/>
        <a:sy n="33" d="100"/>
      </p:scale>
      <p:origin x="0" y="37812"/>
    </p:cViewPr>
  </p:outlineViewPr>
  <p:notesTextViewPr>
    <p:cViewPr>
      <p:scale>
        <a:sx n="1" d="1"/>
        <a:sy n="1" d="1"/>
      </p:scale>
      <p:origin x="0" y="0"/>
    </p:cViewPr>
  </p:notesTextViewPr>
  <p:notesViewPr>
    <p:cSldViewPr snapToGrid="0" snapToObjects="1">
      <p:cViewPr varScale="1">
        <p:scale>
          <a:sx n="169" d="100"/>
          <a:sy n="169" d="100"/>
        </p:scale>
        <p:origin x="656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3.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Master" Target="slideMasters/slideMaster18.xml"/><Relationship Id="rId34" Type="http://schemas.openxmlformats.org/officeDocument/2006/relationships/slide" Target="slides/slide11.xml"/><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6.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5.xml"/><Relationship Id="rId36" Type="http://schemas.openxmlformats.org/officeDocument/2006/relationships/slide" Target="slides/slide13.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8.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110973" cy="471775"/>
          </a:xfrm>
          <a:prstGeom prst="rect">
            <a:avLst/>
          </a:prstGeom>
        </p:spPr>
        <p:txBody>
          <a:bodyPr vert="horz" lIns="94715" tIns="47356" rIns="94715" bIns="47356" rtlCol="0"/>
          <a:lstStyle>
            <a:lvl1pPr algn="l">
              <a:defRPr sz="1200"/>
            </a:lvl1pPr>
          </a:lstStyle>
          <a:p>
            <a:endParaRPr lang="en-US"/>
          </a:p>
        </p:txBody>
      </p:sp>
      <p:sp>
        <p:nvSpPr>
          <p:cNvPr id="3" name="Date Placeholder 2"/>
          <p:cNvSpPr>
            <a:spLocks noGrp="1"/>
          </p:cNvSpPr>
          <p:nvPr>
            <p:ph type="dt" sz="quarter" idx="1"/>
          </p:nvPr>
        </p:nvSpPr>
        <p:spPr>
          <a:xfrm>
            <a:off x="4066538" y="3"/>
            <a:ext cx="3110973" cy="471775"/>
          </a:xfrm>
          <a:prstGeom prst="rect">
            <a:avLst/>
          </a:prstGeom>
        </p:spPr>
        <p:txBody>
          <a:bodyPr vert="horz" lIns="94715" tIns="47356" rIns="94715" bIns="47356" rtlCol="0"/>
          <a:lstStyle>
            <a:lvl1pPr algn="r">
              <a:defRPr sz="1200"/>
            </a:lvl1pPr>
          </a:lstStyle>
          <a:p>
            <a:fld id="{C61FF226-DC6E-CF46-9887-DE4AB70041F7}" type="datetimeFigureOut">
              <a:rPr lang="en-US" smtClean="0"/>
              <a:t>4/29/2020</a:t>
            </a:fld>
            <a:endParaRPr lang="en-US"/>
          </a:p>
        </p:txBody>
      </p:sp>
      <p:sp>
        <p:nvSpPr>
          <p:cNvPr id="4" name="Footer Placeholder 3"/>
          <p:cNvSpPr>
            <a:spLocks noGrp="1"/>
          </p:cNvSpPr>
          <p:nvPr>
            <p:ph type="ftr" sz="quarter" idx="2"/>
          </p:nvPr>
        </p:nvSpPr>
        <p:spPr>
          <a:xfrm>
            <a:off x="0" y="8931068"/>
            <a:ext cx="3110973" cy="471774"/>
          </a:xfrm>
          <a:prstGeom prst="rect">
            <a:avLst/>
          </a:prstGeom>
        </p:spPr>
        <p:txBody>
          <a:bodyPr vert="horz" lIns="94715" tIns="47356" rIns="94715" bIns="47356" rtlCol="0" anchor="b"/>
          <a:lstStyle>
            <a:lvl1pPr algn="l">
              <a:defRPr sz="1200"/>
            </a:lvl1pPr>
          </a:lstStyle>
          <a:p>
            <a:endParaRPr lang="en-US"/>
          </a:p>
        </p:txBody>
      </p:sp>
      <p:sp>
        <p:nvSpPr>
          <p:cNvPr id="5" name="Slide Number Placeholder 4"/>
          <p:cNvSpPr>
            <a:spLocks noGrp="1"/>
          </p:cNvSpPr>
          <p:nvPr>
            <p:ph type="sldNum" sz="quarter" idx="3"/>
          </p:nvPr>
        </p:nvSpPr>
        <p:spPr>
          <a:xfrm>
            <a:off x="4066538" y="8931068"/>
            <a:ext cx="3110973" cy="471774"/>
          </a:xfrm>
          <a:prstGeom prst="rect">
            <a:avLst/>
          </a:prstGeom>
        </p:spPr>
        <p:txBody>
          <a:bodyPr vert="horz" lIns="94715" tIns="47356" rIns="94715" bIns="47356" rtlCol="0" anchor="b"/>
          <a:lstStyle>
            <a:lvl1pPr algn="r">
              <a:defRPr sz="1200"/>
            </a:lvl1pPr>
          </a:lstStyle>
          <a:p>
            <a:fld id="{A431DA3F-A467-A24A-8BE9-586F009792A9}" type="slidenum">
              <a:rPr lang="en-US" smtClean="0"/>
              <a:t>‹#›</a:t>
            </a:fld>
            <a:endParaRPr lang="en-US"/>
          </a:p>
        </p:txBody>
      </p:sp>
    </p:spTree>
    <p:extLst>
      <p:ext uri="{BB962C8B-B14F-4D97-AF65-F5344CB8AC3E}">
        <p14:creationId xmlns:p14="http://schemas.microsoft.com/office/powerpoint/2010/main" val="939615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110973" cy="471775"/>
          </a:xfrm>
          <a:prstGeom prst="rect">
            <a:avLst/>
          </a:prstGeom>
        </p:spPr>
        <p:txBody>
          <a:bodyPr vert="horz" lIns="94715" tIns="47356" rIns="94715" bIns="47356" rtlCol="0"/>
          <a:lstStyle>
            <a:lvl1pPr algn="l">
              <a:defRPr sz="1200"/>
            </a:lvl1pPr>
          </a:lstStyle>
          <a:p>
            <a:endParaRPr lang="en-US"/>
          </a:p>
        </p:txBody>
      </p:sp>
      <p:sp>
        <p:nvSpPr>
          <p:cNvPr id="3" name="Date Placeholder 2"/>
          <p:cNvSpPr>
            <a:spLocks noGrp="1"/>
          </p:cNvSpPr>
          <p:nvPr>
            <p:ph type="dt" idx="1"/>
          </p:nvPr>
        </p:nvSpPr>
        <p:spPr>
          <a:xfrm>
            <a:off x="4066538" y="3"/>
            <a:ext cx="3110973" cy="471775"/>
          </a:xfrm>
          <a:prstGeom prst="rect">
            <a:avLst/>
          </a:prstGeom>
        </p:spPr>
        <p:txBody>
          <a:bodyPr vert="horz" lIns="94715" tIns="47356" rIns="94715" bIns="47356" rtlCol="0"/>
          <a:lstStyle>
            <a:lvl1pPr algn="r">
              <a:defRPr sz="1200"/>
            </a:lvl1pPr>
          </a:lstStyle>
          <a:p>
            <a:fld id="{F9C8764C-90B5-DB43-8086-8AB00EB0C2C4}" type="datetimeFigureOut">
              <a:rPr lang="en-US" smtClean="0"/>
              <a:t>4/29/2020</a:t>
            </a:fld>
            <a:endParaRPr lang="en-US"/>
          </a:p>
        </p:txBody>
      </p:sp>
      <p:sp>
        <p:nvSpPr>
          <p:cNvPr id="4" name="Slide Image Placeholder 3"/>
          <p:cNvSpPr>
            <a:spLocks noGrp="1" noRot="1" noChangeAspect="1"/>
          </p:cNvSpPr>
          <p:nvPr>
            <p:ph type="sldImg" idx="2"/>
          </p:nvPr>
        </p:nvSpPr>
        <p:spPr>
          <a:xfrm>
            <a:off x="768350" y="1174750"/>
            <a:ext cx="5641975" cy="3173413"/>
          </a:xfrm>
          <a:prstGeom prst="rect">
            <a:avLst/>
          </a:prstGeom>
          <a:noFill/>
          <a:ln w="12700">
            <a:solidFill>
              <a:prstClr val="black"/>
            </a:solidFill>
          </a:ln>
        </p:spPr>
        <p:txBody>
          <a:bodyPr vert="horz" lIns="94715" tIns="47356" rIns="94715" bIns="47356" rtlCol="0" anchor="ctr"/>
          <a:lstStyle/>
          <a:p>
            <a:endParaRPr lang="en-US"/>
          </a:p>
        </p:txBody>
      </p:sp>
      <p:sp>
        <p:nvSpPr>
          <p:cNvPr id="5" name="Notes Placeholder 4"/>
          <p:cNvSpPr>
            <a:spLocks noGrp="1"/>
          </p:cNvSpPr>
          <p:nvPr>
            <p:ph type="body" sz="quarter" idx="3"/>
          </p:nvPr>
        </p:nvSpPr>
        <p:spPr>
          <a:xfrm>
            <a:off x="717917" y="4525115"/>
            <a:ext cx="5743335" cy="3702367"/>
          </a:xfrm>
          <a:prstGeom prst="rect">
            <a:avLst/>
          </a:prstGeom>
        </p:spPr>
        <p:txBody>
          <a:bodyPr vert="horz" lIns="94715" tIns="47356" rIns="94715" bIns="4735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31068"/>
            <a:ext cx="3110973" cy="471774"/>
          </a:xfrm>
          <a:prstGeom prst="rect">
            <a:avLst/>
          </a:prstGeom>
        </p:spPr>
        <p:txBody>
          <a:bodyPr vert="horz" lIns="94715" tIns="47356" rIns="94715" bIns="47356" rtlCol="0" anchor="b"/>
          <a:lstStyle>
            <a:lvl1pPr algn="l">
              <a:defRPr sz="1200"/>
            </a:lvl1pPr>
          </a:lstStyle>
          <a:p>
            <a:endParaRPr lang="en-US"/>
          </a:p>
        </p:txBody>
      </p:sp>
      <p:sp>
        <p:nvSpPr>
          <p:cNvPr id="7" name="Slide Number Placeholder 6"/>
          <p:cNvSpPr>
            <a:spLocks noGrp="1"/>
          </p:cNvSpPr>
          <p:nvPr>
            <p:ph type="sldNum" sz="quarter" idx="5"/>
          </p:nvPr>
        </p:nvSpPr>
        <p:spPr>
          <a:xfrm>
            <a:off x="4066538" y="8931068"/>
            <a:ext cx="3110973" cy="471774"/>
          </a:xfrm>
          <a:prstGeom prst="rect">
            <a:avLst/>
          </a:prstGeom>
        </p:spPr>
        <p:txBody>
          <a:bodyPr vert="horz" lIns="94715" tIns="47356" rIns="94715" bIns="47356" rtlCol="0" anchor="b"/>
          <a:lstStyle>
            <a:lvl1pPr algn="r">
              <a:defRPr sz="1200"/>
            </a:lvl1pPr>
          </a:lstStyle>
          <a:p>
            <a:fld id="{5F3EC56D-A4BA-4A41-B0DB-BC0A1EBC2E62}" type="slidenum">
              <a:rPr lang="en-US" smtClean="0"/>
              <a:t>‹#›</a:t>
            </a:fld>
            <a:endParaRPr lang="en-US"/>
          </a:p>
        </p:txBody>
      </p:sp>
    </p:spTree>
    <p:extLst>
      <p:ext uri="{BB962C8B-B14F-4D97-AF65-F5344CB8AC3E}">
        <p14:creationId xmlns:p14="http://schemas.microsoft.com/office/powerpoint/2010/main" val="2051682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Agregar a las 5 temas del </a:t>
            </a:r>
            <a:r>
              <a:rPr lang="es-419" dirty="0" err="1"/>
              <a:t>exito</a:t>
            </a:r>
            <a:endParaRPr lang="es-419" dirty="0"/>
          </a:p>
        </p:txBody>
      </p:sp>
      <p:sp>
        <p:nvSpPr>
          <p:cNvPr id="4" name="Slide Number Placeholder 3"/>
          <p:cNvSpPr>
            <a:spLocks noGrp="1"/>
          </p:cNvSpPr>
          <p:nvPr>
            <p:ph type="sldNum" sz="quarter" idx="5"/>
          </p:nvPr>
        </p:nvSpPr>
        <p:spPr/>
        <p:txBody>
          <a:bodyPr/>
          <a:lstStyle/>
          <a:p>
            <a:fld id="{5F3EC56D-A4BA-4A41-B0DB-BC0A1EBC2E62}" type="slidenum">
              <a:rPr lang="en-US" smtClean="0"/>
              <a:t>1</a:t>
            </a:fld>
            <a:endParaRPr lang="en-US"/>
          </a:p>
        </p:txBody>
      </p:sp>
    </p:spTree>
    <p:extLst>
      <p:ext uri="{BB962C8B-B14F-4D97-AF65-F5344CB8AC3E}">
        <p14:creationId xmlns:p14="http://schemas.microsoft.com/office/powerpoint/2010/main" val="3440311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r>
              <a:rPr lang="en-US" dirty="0"/>
              <a:t>Begin by welcoming participants and introducing yourself.</a:t>
            </a:r>
          </a:p>
          <a:p>
            <a:endParaRPr lang="en-US" dirty="0"/>
          </a:p>
        </p:txBody>
      </p:sp>
      <p:sp>
        <p:nvSpPr>
          <p:cNvPr id="4" name="Slide Number Placeholder 3"/>
          <p:cNvSpPr>
            <a:spLocks noGrp="1"/>
          </p:cNvSpPr>
          <p:nvPr>
            <p:ph type="sldNum" sz="quarter" idx="10"/>
          </p:nvPr>
        </p:nvSpPr>
        <p:spPr/>
        <p:txBody>
          <a:bodyPr/>
          <a:lstStyle/>
          <a:p>
            <a:fld id="{5F3EC56D-A4BA-4A41-B0DB-BC0A1EBC2E62}" type="slidenum">
              <a:rPr lang="en-US" smtClean="0"/>
              <a:t>10</a:t>
            </a:fld>
            <a:endParaRPr lang="en-US"/>
          </a:p>
        </p:txBody>
      </p:sp>
    </p:spTree>
    <p:extLst>
      <p:ext uri="{BB962C8B-B14F-4D97-AF65-F5344CB8AC3E}">
        <p14:creationId xmlns:p14="http://schemas.microsoft.com/office/powerpoint/2010/main" val="2925449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684560" y="4309328"/>
            <a:ext cx="5476479" cy="4082522"/>
          </a:xfrm>
          <a:prstGeom prst="rect">
            <a:avLst/>
          </a:prstGeom>
        </p:spPr>
        <p:txBody>
          <a:bodyPr spcFirstLastPara="1" wrap="square" lIns="90940" tIns="90940" rIns="90940" bIns="90940" anchor="t" anchorCtr="0">
            <a:noAutofit/>
          </a:bodyPr>
          <a:lstStyle/>
          <a:p>
            <a:r>
              <a:rPr lang="en-US" dirty="0"/>
              <a:t>Activity pg. 6</a:t>
            </a:r>
            <a:endParaRPr dirty="0"/>
          </a:p>
        </p:txBody>
      </p:sp>
      <p:sp>
        <p:nvSpPr>
          <p:cNvPr id="108" name="Shape 108"/>
          <p:cNvSpPr>
            <a:spLocks noGrp="1" noRot="1" noChangeAspect="1"/>
          </p:cNvSpPr>
          <p:nvPr>
            <p:ph type="sldImg" idx="2"/>
          </p:nvPr>
        </p:nvSpPr>
        <p:spPr>
          <a:xfrm>
            <a:off x="400050" y="681038"/>
            <a:ext cx="6048375" cy="340201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8625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683322" y="4275523"/>
            <a:ext cx="5466576" cy="4050497"/>
          </a:xfrm>
          <a:prstGeom prst="rect">
            <a:avLst/>
          </a:prstGeom>
        </p:spPr>
        <p:txBody>
          <a:bodyPr spcFirstLastPara="1" wrap="square" lIns="90458" tIns="90458" rIns="90458" bIns="90458" anchor="t" anchorCtr="0">
            <a:noAutofit/>
          </a:bodyPr>
          <a:lstStyle/>
          <a:p>
            <a:r>
              <a:rPr lang="en-US" dirty="0"/>
              <a:t>Si es un </a:t>
            </a:r>
            <a:r>
              <a:rPr lang="en-US" dirty="0" err="1"/>
              <a:t>grupo</a:t>
            </a:r>
            <a:r>
              <a:rPr lang="en-US" dirty="0"/>
              <a:t> </a:t>
            </a:r>
            <a:r>
              <a:rPr lang="en-US" dirty="0" err="1"/>
              <a:t>grande</a:t>
            </a:r>
            <a:r>
              <a:rPr lang="en-US" dirty="0"/>
              <a:t> los </a:t>
            </a:r>
            <a:r>
              <a:rPr lang="en-US" dirty="0" err="1"/>
              <a:t>participantes</a:t>
            </a:r>
            <a:r>
              <a:rPr lang="en-US" dirty="0"/>
              <a:t> </a:t>
            </a:r>
            <a:r>
              <a:rPr lang="en-US" dirty="0" err="1"/>
              <a:t>trabajaran</a:t>
            </a:r>
            <a:r>
              <a:rPr lang="en-US" dirty="0"/>
              <a:t> </a:t>
            </a:r>
            <a:r>
              <a:rPr lang="en-US" dirty="0" err="1"/>
              <a:t>en</a:t>
            </a:r>
            <a:r>
              <a:rPr lang="en-US" dirty="0"/>
              <a:t> pares. </a:t>
            </a:r>
            <a:endParaRPr dirty="0"/>
          </a:p>
        </p:txBody>
      </p:sp>
      <p:sp>
        <p:nvSpPr>
          <p:cNvPr id="108" name="Shape 108"/>
          <p:cNvSpPr>
            <a:spLocks noGrp="1" noRot="1" noChangeAspect="1"/>
          </p:cNvSpPr>
          <p:nvPr>
            <p:ph type="sldImg" idx="2"/>
          </p:nvPr>
        </p:nvSpPr>
        <p:spPr>
          <a:xfrm>
            <a:off x="419100" y="676275"/>
            <a:ext cx="5999163" cy="33750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0210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r>
              <a:rPr lang="en-US" dirty="0"/>
              <a:t>Begin by welcoming participants and introducing yourself.</a:t>
            </a:r>
          </a:p>
          <a:p>
            <a:endParaRPr lang="en-US" dirty="0"/>
          </a:p>
        </p:txBody>
      </p:sp>
      <p:sp>
        <p:nvSpPr>
          <p:cNvPr id="4" name="Slide Number Placeholder 3"/>
          <p:cNvSpPr>
            <a:spLocks noGrp="1"/>
          </p:cNvSpPr>
          <p:nvPr>
            <p:ph type="sldNum" sz="quarter" idx="10"/>
          </p:nvPr>
        </p:nvSpPr>
        <p:spPr/>
        <p:txBody>
          <a:bodyPr/>
          <a:lstStyle/>
          <a:p>
            <a:fld id="{5F3EC56D-A4BA-4A41-B0DB-BC0A1EBC2E62}" type="slidenum">
              <a:rPr lang="en-US" smtClean="0"/>
              <a:t>13</a:t>
            </a:fld>
            <a:endParaRPr lang="en-US"/>
          </a:p>
        </p:txBody>
      </p:sp>
    </p:spTree>
    <p:extLst>
      <p:ext uri="{BB962C8B-B14F-4D97-AF65-F5344CB8AC3E}">
        <p14:creationId xmlns:p14="http://schemas.microsoft.com/office/powerpoint/2010/main" val="3372275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409">
              <a:defRPr/>
            </a:pPr>
            <a:r>
              <a:rPr lang="en-US" dirty="0"/>
              <a:t>Begin by welcoming participants and introducing yourself.</a:t>
            </a:r>
          </a:p>
          <a:p>
            <a:endParaRPr lang="en-US" dirty="0"/>
          </a:p>
        </p:txBody>
      </p:sp>
      <p:sp>
        <p:nvSpPr>
          <p:cNvPr id="4" name="Slide Number Placeholder 3"/>
          <p:cNvSpPr>
            <a:spLocks noGrp="1"/>
          </p:cNvSpPr>
          <p:nvPr>
            <p:ph type="sldNum" sz="quarter" idx="10"/>
          </p:nvPr>
        </p:nvSpPr>
        <p:spPr/>
        <p:txBody>
          <a:bodyPr/>
          <a:lstStyle/>
          <a:p>
            <a:fld id="{5F3EC56D-A4BA-4A41-B0DB-BC0A1EBC2E62}" type="slidenum">
              <a:rPr lang="en-US" smtClean="0"/>
              <a:t>14</a:t>
            </a:fld>
            <a:endParaRPr lang="en-US"/>
          </a:p>
        </p:txBody>
      </p:sp>
    </p:spTree>
    <p:extLst>
      <p:ext uri="{BB962C8B-B14F-4D97-AF65-F5344CB8AC3E}">
        <p14:creationId xmlns:p14="http://schemas.microsoft.com/office/powerpoint/2010/main" val="830534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684560" y="4309328"/>
            <a:ext cx="5476479" cy="4082522"/>
          </a:xfrm>
          <a:prstGeom prst="rect">
            <a:avLst/>
          </a:prstGeom>
        </p:spPr>
        <p:txBody>
          <a:bodyPr spcFirstLastPara="1" wrap="square" lIns="90940" tIns="90940" rIns="90940" bIns="90940" anchor="t" anchorCtr="0">
            <a:noAutofit/>
          </a:bodyPr>
          <a:lstStyle/>
          <a:p>
            <a:r>
              <a:rPr lang="en-US"/>
              <a:t>Activity pg. 6</a:t>
            </a:r>
            <a:endParaRPr/>
          </a:p>
        </p:txBody>
      </p:sp>
      <p:sp>
        <p:nvSpPr>
          <p:cNvPr id="108" name="Shape 108"/>
          <p:cNvSpPr>
            <a:spLocks noGrp="1" noRot="1" noChangeAspect="1"/>
          </p:cNvSpPr>
          <p:nvPr>
            <p:ph type="sldImg" idx="2"/>
          </p:nvPr>
        </p:nvSpPr>
        <p:spPr>
          <a:xfrm>
            <a:off x="400050" y="681038"/>
            <a:ext cx="6048375" cy="3402012"/>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684560" y="4309328"/>
            <a:ext cx="5476479" cy="4082522"/>
          </a:xfrm>
          <a:prstGeom prst="rect">
            <a:avLst/>
          </a:prstGeom>
        </p:spPr>
        <p:txBody>
          <a:bodyPr spcFirstLastPara="1" wrap="square" lIns="90940" tIns="90940" rIns="90940" bIns="90940" anchor="t" anchorCtr="0">
            <a:noAutofit/>
          </a:bodyPr>
          <a:lstStyle/>
          <a:p>
            <a:r>
              <a:rPr lang="en-US"/>
              <a:t>Activity pg. 7</a:t>
            </a:r>
            <a:endParaRPr/>
          </a:p>
        </p:txBody>
      </p:sp>
      <p:sp>
        <p:nvSpPr>
          <p:cNvPr id="179" name="Shape 179"/>
          <p:cNvSpPr>
            <a:spLocks noGrp="1" noRot="1" noChangeAspect="1"/>
          </p:cNvSpPr>
          <p:nvPr>
            <p:ph type="sldImg" idx="2"/>
          </p:nvPr>
        </p:nvSpPr>
        <p:spPr>
          <a:xfrm>
            <a:off x="400050" y="681038"/>
            <a:ext cx="6048375" cy="3402012"/>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699773" y="4352720"/>
            <a:ext cx="5598179" cy="4123631"/>
          </a:xfrm>
          <a:prstGeom prst="rect">
            <a:avLst/>
          </a:prstGeom>
        </p:spPr>
        <p:txBody>
          <a:bodyPr spcFirstLastPara="1" wrap="square" lIns="92322" tIns="92322" rIns="92322" bIns="92322" anchor="t" anchorCtr="0">
            <a:noAutofit/>
          </a:bodyPr>
          <a:lstStyle/>
          <a:p>
            <a:r>
              <a:rPr lang="en-US"/>
              <a:t>Activity pg. 7</a:t>
            </a:r>
            <a:endParaRPr/>
          </a:p>
        </p:txBody>
      </p:sp>
      <p:sp>
        <p:nvSpPr>
          <p:cNvPr id="179" name="Shape 179"/>
          <p:cNvSpPr>
            <a:spLocks noGrp="1" noRot="1" noChangeAspect="1"/>
          </p:cNvSpPr>
          <p:nvPr>
            <p:ph type="sldImg" idx="2"/>
          </p:nvPr>
        </p:nvSpPr>
        <p:spPr>
          <a:xfrm>
            <a:off x="446088" y="687388"/>
            <a:ext cx="6108700" cy="343693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2318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699773" y="4352720"/>
            <a:ext cx="5598179" cy="4123631"/>
          </a:xfrm>
          <a:prstGeom prst="rect">
            <a:avLst/>
          </a:prstGeom>
        </p:spPr>
        <p:txBody>
          <a:bodyPr spcFirstLastPara="1" wrap="square" lIns="92322" tIns="92322" rIns="92322" bIns="92322" anchor="t" anchorCtr="0">
            <a:noAutofit/>
          </a:bodyPr>
          <a:lstStyle/>
          <a:p>
            <a:r>
              <a:rPr lang="en-US" dirty="0"/>
              <a:t>Activity pg. 7</a:t>
            </a:r>
            <a:endParaRPr dirty="0"/>
          </a:p>
        </p:txBody>
      </p:sp>
      <p:sp>
        <p:nvSpPr>
          <p:cNvPr id="179" name="Shape 179"/>
          <p:cNvSpPr>
            <a:spLocks noGrp="1" noRot="1" noChangeAspect="1"/>
          </p:cNvSpPr>
          <p:nvPr>
            <p:ph type="sldImg" idx="2"/>
          </p:nvPr>
        </p:nvSpPr>
        <p:spPr>
          <a:xfrm>
            <a:off x="446088" y="687388"/>
            <a:ext cx="6108700" cy="343693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3499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699773" y="4352720"/>
            <a:ext cx="5598179" cy="4123631"/>
          </a:xfrm>
          <a:prstGeom prst="rect">
            <a:avLst/>
          </a:prstGeom>
        </p:spPr>
        <p:txBody>
          <a:bodyPr spcFirstLastPara="1" wrap="square" lIns="92322" tIns="92322" rIns="92322" bIns="92322" anchor="t" anchorCtr="0">
            <a:noAutofit/>
          </a:bodyPr>
          <a:lstStyle/>
          <a:p>
            <a:r>
              <a:rPr lang="en-US" dirty="0"/>
              <a:t>Si es un </a:t>
            </a:r>
            <a:r>
              <a:rPr lang="en-US" dirty="0" err="1"/>
              <a:t>grupo</a:t>
            </a:r>
            <a:r>
              <a:rPr lang="en-US" dirty="0"/>
              <a:t> </a:t>
            </a:r>
            <a:r>
              <a:rPr lang="en-US" dirty="0" err="1"/>
              <a:t>grande</a:t>
            </a:r>
            <a:r>
              <a:rPr lang="en-US" dirty="0"/>
              <a:t> los </a:t>
            </a:r>
            <a:r>
              <a:rPr lang="en-US" dirty="0" err="1"/>
              <a:t>participantes</a:t>
            </a:r>
            <a:r>
              <a:rPr lang="en-US" dirty="0"/>
              <a:t> </a:t>
            </a:r>
            <a:r>
              <a:rPr lang="en-US" dirty="0" err="1"/>
              <a:t>trabajaran</a:t>
            </a:r>
            <a:r>
              <a:rPr lang="en-US" dirty="0"/>
              <a:t> </a:t>
            </a:r>
            <a:r>
              <a:rPr lang="en-US" dirty="0" err="1"/>
              <a:t>en</a:t>
            </a:r>
            <a:r>
              <a:rPr lang="en-US" dirty="0"/>
              <a:t> pares. </a:t>
            </a:r>
            <a:endParaRPr dirty="0"/>
          </a:p>
        </p:txBody>
      </p:sp>
      <p:sp>
        <p:nvSpPr>
          <p:cNvPr id="108" name="Shape 108"/>
          <p:cNvSpPr>
            <a:spLocks noGrp="1" noRot="1" noChangeAspect="1"/>
          </p:cNvSpPr>
          <p:nvPr>
            <p:ph type="sldImg" idx="2"/>
          </p:nvPr>
        </p:nvSpPr>
        <p:spPr>
          <a:xfrm>
            <a:off x="446088" y="687388"/>
            <a:ext cx="6108700" cy="343693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0734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684560" y="4309328"/>
            <a:ext cx="5476479" cy="4082522"/>
          </a:xfrm>
          <a:prstGeom prst="rect">
            <a:avLst/>
          </a:prstGeom>
        </p:spPr>
        <p:txBody>
          <a:bodyPr spcFirstLastPara="1" wrap="square" lIns="90940" tIns="90940" rIns="90940" bIns="90940" anchor="t" anchorCtr="0">
            <a:noAutofit/>
          </a:bodyPr>
          <a:lstStyle/>
          <a:p>
            <a:r>
              <a:rPr lang="en-US" dirty="0"/>
              <a:t>Activity pg. 6</a:t>
            </a:r>
            <a:endParaRPr dirty="0"/>
          </a:p>
        </p:txBody>
      </p:sp>
      <p:sp>
        <p:nvSpPr>
          <p:cNvPr id="108" name="Shape 108"/>
          <p:cNvSpPr>
            <a:spLocks noGrp="1" noRot="1" noChangeAspect="1"/>
          </p:cNvSpPr>
          <p:nvPr>
            <p:ph type="sldImg" idx="2"/>
          </p:nvPr>
        </p:nvSpPr>
        <p:spPr>
          <a:xfrm>
            <a:off x="400050" y="681038"/>
            <a:ext cx="6048375" cy="340201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0255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Shape 36"/>
          <p:cNvSpPr txBox="1">
            <a:spLocks noGrp="1"/>
          </p:cNvSpPr>
          <p:nvPr>
            <p:ph type="body" idx="1"/>
          </p:nvPr>
        </p:nvSpPr>
        <p:spPr>
          <a:xfrm>
            <a:off x="684560" y="4309328"/>
            <a:ext cx="5476479" cy="4082522"/>
          </a:xfrm>
          <a:prstGeom prst="rect">
            <a:avLst/>
          </a:prstGeom>
        </p:spPr>
        <p:txBody>
          <a:bodyPr spcFirstLastPara="1" wrap="square" lIns="90940" tIns="90940" rIns="90940" bIns="90940" anchor="t" anchorCtr="0">
            <a:noAutofit/>
          </a:bodyPr>
          <a:lstStyle/>
          <a:p>
            <a:endParaRPr dirty="0"/>
          </a:p>
        </p:txBody>
      </p:sp>
      <p:sp>
        <p:nvSpPr>
          <p:cNvPr id="37" name="Shape 37"/>
          <p:cNvSpPr>
            <a:spLocks noGrp="1" noRot="1" noChangeAspect="1"/>
          </p:cNvSpPr>
          <p:nvPr>
            <p:ph type="sldImg" idx="2"/>
          </p:nvPr>
        </p:nvSpPr>
        <p:spPr>
          <a:xfrm>
            <a:off x="400050" y="681038"/>
            <a:ext cx="6048375" cy="340201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9864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684560" y="4309328"/>
            <a:ext cx="5476479" cy="4082522"/>
          </a:xfrm>
          <a:prstGeom prst="rect">
            <a:avLst/>
          </a:prstGeom>
        </p:spPr>
        <p:txBody>
          <a:bodyPr spcFirstLastPara="1" wrap="square" lIns="90940" tIns="90940" rIns="90940" bIns="90940" anchor="t" anchorCtr="0">
            <a:noAutofit/>
          </a:bodyPr>
          <a:lstStyle/>
          <a:p>
            <a:r>
              <a:rPr lang="en-US" dirty="0"/>
              <a:t>Activity pg. 6</a:t>
            </a:r>
            <a:endParaRPr dirty="0"/>
          </a:p>
        </p:txBody>
      </p:sp>
      <p:sp>
        <p:nvSpPr>
          <p:cNvPr id="108" name="Shape 108"/>
          <p:cNvSpPr>
            <a:spLocks noGrp="1" noRot="1" noChangeAspect="1"/>
          </p:cNvSpPr>
          <p:nvPr>
            <p:ph type="sldImg" idx="2"/>
          </p:nvPr>
        </p:nvSpPr>
        <p:spPr>
          <a:xfrm>
            <a:off x="400050" y="681038"/>
            <a:ext cx="6048375" cy="340201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13793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No Image">
    <p:spTree>
      <p:nvGrpSpPr>
        <p:cNvPr id="1" name=""/>
        <p:cNvGrpSpPr/>
        <p:nvPr/>
      </p:nvGrpSpPr>
      <p:grpSpPr>
        <a:xfrm>
          <a:off x="0" y="0"/>
          <a:ext cx="0" cy="0"/>
          <a:chOff x="0" y="0"/>
          <a:chExt cx="0" cy="0"/>
        </a:xfrm>
      </p:grpSpPr>
      <p:pic>
        <p:nvPicPr>
          <p:cNvPr id="3" name="Picture 2" descr="CB16029_PPTTemplates_TitleAndDividers_AP-0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8" name="Title 7"/>
          <p:cNvSpPr>
            <a:spLocks noGrp="1"/>
          </p:cNvSpPr>
          <p:nvPr>
            <p:ph type="title" hasCustomPrompt="1"/>
          </p:nvPr>
        </p:nvSpPr>
        <p:spPr>
          <a:xfrm>
            <a:off x="1452549" y="1929788"/>
            <a:ext cx="3733800" cy="1301895"/>
          </a:xfrm>
        </p:spPr>
        <p:txBody>
          <a:bodyPr lIns="0" tIns="137160" rIns="0" bIns="0" anchor="t" anchorCtr="0">
            <a:spAutoFit/>
          </a:bodyPr>
          <a:lstStyle>
            <a:lvl1pPr>
              <a:defRPr sz="4200">
                <a:solidFill>
                  <a:schemeClr val="tx1"/>
                </a:solidFill>
              </a:defRPr>
            </a:lvl1pPr>
          </a:lstStyle>
          <a:p>
            <a:r>
              <a:rPr lang="en-US" dirty="0"/>
              <a:t>Presentation Title</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452776" y="3236828"/>
            <a:ext cx="3733800" cy="1061829"/>
          </a:xfrm>
        </p:spPr>
        <p:txBody>
          <a:bodyPr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22" name="Text Placeholder 21"/>
          <p:cNvSpPr>
            <a:spLocks noGrp="1"/>
          </p:cNvSpPr>
          <p:nvPr>
            <p:ph type="body" sz="quarter" idx="12" hasCustomPrompt="1"/>
          </p:nvPr>
        </p:nvSpPr>
        <p:spPr>
          <a:xfrm>
            <a:off x="1458686" y="4995272"/>
            <a:ext cx="3824287" cy="166199"/>
          </a:xfrm>
        </p:spPr>
        <p:txBody>
          <a:bodyPr lIns="0" tIns="0" rIns="0" bIns="0" anchor="b" anchorCtr="0">
            <a:spAutoFit/>
          </a:bodyPr>
          <a:lstStyle>
            <a:lvl1pPr marL="0" indent="0">
              <a:buNone/>
              <a:defRPr sz="1200">
                <a:solidFill>
                  <a:schemeClr val="tx1"/>
                </a:solidFill>
                <a:latin typeface="Roboto" charset="0"/>
                <a:ea typeface="Roboto" charset="0"/>
                <a:cs typeface="Roboto"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a:t>
            </a:r>
          </a:p>
        </p:txBody>
      </p:sp>
    </p:spTree>
    <p:extLst>
      <p:ext uri="{BB962C8B-B14F-4D97-AF65-F5344CB8AC3E}">
        <p14:creationId xmlns:p14="http://schemas.microsoft.com/office/powerpoint/2010/main" val="147972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 Statement Slide - Image">
    <p:spTree>
      <p:nvGrpSpPr>
        <p:cNvPr id="1" name=""/>
        <p:cNvGrpSpPr/>
        <p:nvPr/>
      </p:nvGrpSpPr>
      <p:grpSpPr>
        <a:xfrm>
          <a:off x="0" y="0"/>
          <a:ext cx="0" cy="0"/>
          <a:chOff x="0" y="0"/>
          <a:chExt cx="0" cy="0"/>
        </a:xfrm>
      </p:grpSpPr>
      <p:pic>
        <p:nvPicPr>
          <p:cNvPr id="9" name="Picture 8" descr="CB16029_PPTTemplates_TitleAndDividers_Corporate-16.jpg"/>
          <p:cNvPicPr>
            <a:picLocks noChangeAspect="1"/>
          </p:cNvPicPr>
          <p:nvPr userDrawn="1"/>
        </p:nvPicPr>
        <p:blipFill rotWithShape="1">
          <a:blip r:embed="rId2">
            <a:extLst>
              <a:ext uri="{28A0092B-C50C-407E-A947-70E740481C1C}">
                <a14:useLocalDpi xmlns:a14="http://schemas.microsoft.com/office/drawing/2010/main" val="0"/>
              </a:ext>
            </a:extLst>
          </a:blip>
          <a:srcRect b="10872"/>
          <a:stretch/>
        </p:blipFill>
        <p:spPr>
          <a:xfrm>
            <a:off x="0" y="0"/>
            <a:ext cx="12180722" cy="6112387"/>
          </a:xfrm>
          <a:prstGeom prst="rect">
            <a:avLst/>
          </a:prstGeom>
        </p:spPr>
      </p:pic>
      <p:sp>
        <p:nvSpPr>
          <p:cNvPr id="3" name="Slide Number Placeholder 2"/>
          <p:cNvSpPr>
            <a:spLocks noGrp="1"/>
          </p:cNvSpPr>
          <p:nvPr>
            <p:ph type="sldNum" sz="quarter" idx="10"/>
          </p:nvPr>
        </p:nvSpPr>
        <p:spPr/>
        <p:txBody>
          <a:bodyPr/>
          <a:lstStyle/>
          <a:p>
            <a:fld id="{07D327DF-DF39-C949-8771-234F28D66E7D}" type="slidenum">
              <a:rPr lang="en-US" smtClean="0"/>
              <a:t>‹#›</a:t>
            </a:fld>
            <a:endParaRPr lang="en-US"/>
          </a:p>
        </p:txBody>
      </p:sp>
      <p:sp>
        <p:nvSpPr>
          <p:cNvPr id="6" name="Rectangle 5"/>
          <p:cNvSpPr/>
          <p:nvPr userDrawn="1"/>
        </p:nvSpPr>
        <p:spPr>
          <a:xfrm>
            <a:off x="457201" y="457201"/>
            <a:ext cx="11266714" cy="5655186"/>
          </a:xfrm>
          <a:prstGeom prst="rect">
            <a:avLst/>
          </a:prstGeom>
          <a:solidFill>
            <a:srgbClr val="009CD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2381628" y="2043972"/>
            <a:ext cx="7428744" cy="3068801"/>
          </a:xfrm>
          <a:prstGeom prst="rect">
            <a:avLst/>
          </a:prstGeom>
        </p:spPr>
        <p:txBody>
          <a:bodyPr lIns="0" tIns="137160" rIns="0" bIns="0"/>
          <a:lstStyle>
            <a:lvl1pPr algn="ctr">
              <a:defRPr sz="4200" baseline="0">
                <a:solidFill>
                  <a:schemeClr val="bg1"/>
                </a:solidFill>
                <a:latin typeface="Roboto Slab Regular"/>
                <a:cs typeface="Roboto Slab Regular"/>
              </a:defRPr>
            </a:lvl1pPr>
          </a:lstStyle>
          <a:p>
            <a:r>
              <a:rPr lang="en-US" dirty="0"/>
              <a:t>Statement goes here.</a:t>
            </a:r>
          </a:p>
        </p:txBody>
      </p:sp>
      <p:sp>
        <p:nvSpPr>
          <p:cNvPr id="8" name="Rectangle 7"/>
          <p:cNvSpPr/>
          <p:nvPr userDrawn="1"/>
        </p:nvSpPr>
        <p:spPr>
          <a:xfrm>
            <a:off x="2381629" y="1923691"/>
            <a:ext cx="742874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94199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2"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281725653"/>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66611" y="2420935"/>
            <a:ext cx="3741179" cy="3507166"/>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3"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636824077"/>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2"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4178439146"/>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66611" y="2420935"/>
            <a:ext cx="3741179" cy="3507166"/>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3"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4098435468"/>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64978"/>
      </p:ext>
    </p:extLst>
  </p:cSld>
  <p:clrMapOvr>
    <a:masterClrMapping/>
  </p:clrMapOvr>
  <p:transition spd="slow">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1342138604"/>
      </p:ext>
    </p:extLst>
  </p:cSld>
  <p:clrMapOvr>
    <a:masterClrMapping/>
  </p:clrMapOvr>
  <p:transition spd="slow">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448800" y="6450946"/>
            <a:ext cx="2743200" cy="365125"/>
          </a:xfrm>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2246569"/>
      </p:ext>
    </p:extLst>
  </p:cSld>
  <p:clrMapOvr>
    <a:masterClrMapping/>
  </p:clrMapOvr>
  <p:transition spd="slow">
    <p:push dir="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6146071"/>
      </p:ext>
    </p:extLst>
  </p:cSld>
  <p:clrMapOvr>
    <a:masterClrMapping/>
  </p:clrMapOvr>
  <p:transition spd="slow">
    <p:push di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6846557"/>
      </p:ext>
    </p:extLst>
  </p:cSld>
  <p:clrMapOvr>
    <a:masterClrMapping/>
  </p:clrMapOvr>
  <p:transition spd="slow">
    <p:push di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021379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 Statement Slide - Image">
    <p:spTree>
      <p:nvGrpSpPr>
        <p:cNvPr id="1" name=""/>
        <p:cNvGrpSpPr/>
        <p:nvPr/>
      </p:nvGrpSpPr>
      <p:grpSpPr>
        <a:xfrm>
          <a:off x="0" y="0"/>
          <a:ext cx="0" cy="0"/>
          <a:chOff x="0" y="0"/>
          <a:chExt cx="0" cy="0"/>
        </a:xfrm>
      </p:grpSpPr>
      <p:pic>
        <p:nvPicPr>
          <p:cNvPr id="9" name="Picture 8" descr="CB16029_PPTTemplates_TitleAndDividers_Corporate-19.jpg"/>
          <p:cNvPicPr>
            <a:picLocks noChangeAspect="1"/>
          </p:cNvPicPr>
          <p:nvPr userDrawn="1"/>
        </p:nvPicPr>
        <p:blipFill rotWithShape="1">
          <a:blip r:embed="rId2">
            <a:extLst>
              <a:ext uri="{28A0092B-C50C-407E-A947-70E740481C1C}">
                <a14:useLocalDpi xmlns:a14="http://schemas.microsoft.com/office/drawing/2010/main" val="0"/>
              </a:ext>
            </a:extLst>
          </a:blip>
          <a:srcRect b="10872"/>
          <a:stretch/>
        </p:blipFill>
        <p:spPr>
          <a:xfrm>
            <a:off x="0" y="0"/>
            <a:ext cx="12187066" cy="6112387"/>
          </a:xfrm>
          <a:prstGeom prst="rect">
            <a:avLst/>
          </a:prstGeom>
        </p:spPr>
      </p:pic>
      <p:sp>
        <p:nvSpPr>
          <p:cNvPr id="3" name="Slide Number Placeholder 2"/>
          <p:cNvSpPr>
            <a:spLocks noGrp="1"/>
          </p:cNvSpPr>
          <p:nvPr>
            <p:ph type="sldNum" sz="quarter" idx="10"/>
          </p:nvPr>
        </p:nvSpPr>
        <p:spPr/>
        <p:txBody>
          <a:bodyPr/>
          <a:lstStyle/>
          <a:p>
            <a:fld id="{07D327DF-DF39-C949-8771-234F28D66E7D}" type="slidenum">
              <a:rPr lang="en-US" smtClean="0"/>
              <a:t>‹#›</a:t>
            </a:fld>
            <a:endParaRPr lang="en-US"/>
          </a:p>
        </p:txBody>
      </p:sp>
      <p:sp>
        <p:nvSpPr>
          <p:cNvPr id="6" name="Rectangle 5"/>
          <p:cNvSpPr/>
          <p:nvPr userDrawn="1"/>
        </p:nvSpPr>
        <p:spPr>
          <a:xfrm>
            <a:off x="457201" y="457201"/>
            <a:ext cx="11266714" cy="5655186"/>
          </a:xfrm>
          <a:prstGeom prst="rect">
            <a:avLst/>
          </a:prstGeom>
          <a:solidFill>
            <a:srgbClr val="009CD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2381628" y="2043972"/>
            <a:ext cx="7428744" cy="3068801"/>
          </a:xfrm>
          <a:prstGeom prst="rect">
            <a:avLst/>
          </a:prstGeom>
        </p:spPr>
        <p:txBody>
          <a:bodyPr lIns="0" tIns="137160" rIns="0" bIns="0"/>
          <a:lstStyle>
            <a:lvl1pPr algn="ctr">
              <a:defRPr sz="4200" baseline="0">
                <a:solidFill>
                  <a:schemeClr val="bg1"/>
                </a:solidFill>
                <a:latin typeface="Roboto Slab Regular"/>
                <a:cs typeface="Roboto Slab Regular"/>
              </a:defRPr>
            </a:lvl1pPr>
          </a:lstStyle>
          <a:p>
            <a:r>
              <a:rPr lang="en-US" dirty="0"/>
              <a:t>Statement goes here.</a:t>
            </a:r>
          </a:p>
        </p:txBody>
      </p:sp>
      <p:sp>
        <p:nvSpPr>
          <p:cNvPr id="8" name="Rectangle 7"/>
          <p:cNvSpPr/>
          <p:nvPr userDrawn="1"/>
        </p:nvSpPr>
        <p:spPr>
          <a:xfrm>
            <a:off x="2381629" y="1923691"/>
            <a:ext cx="742874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855355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4991732"/>
      </p:ext>
    </p:extLst>
  </p:cSld>
  <p:clrMapOvr>
    <a:masterClrMapping/>
  </p:clrMapOvr>
  <p:transition spd="slow">
    <p:push di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519860"/>
      </p:ext>
    </p:extLst>
  </p:cSld>
  <p:clrMapOvr>
    <a:masterClrMapping/>
  </p:clrMapOvr>
  <p:transition spd="slow">
    <p:push di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ContentSubtitle">
    <p:spTree>
      <p:nvGrpSpPr>
        <p:cNvPr id="1" name=""/>
        <p:cNvGrpSpPr/>
        <p:nvPr/>
      </p:nvGrpSpPr>
      <p:grpSpPr>
        <a:xfrm>
          <a:off x="0" y="0"/>
          <a:ext cx="0" cy="0"/>
          <a:chOff x="0" y="0"/>
          <a:chExt cx="0" cy="0"/>
        </a:xfrm>
      </p:grpSpPr>
      <p:pic>
        <p:nvPicPr>
          <p:cNvPr id="11" name="Picture 10" descr="FullOpacNew.png"/>
          <p:cNvPicPr>
            <a:picLocks noChangeAspect="1"/>
          </p:cNvPicPr>
          <p:nvPr userDrawn="1"/>
        </p:nvPicPr>
        <p:blipFill rotWithShape="1">
          <a:blip r:embed="rId2">
            <a:extLst>
              <a:ext uri="{28A0092B-C50C-407E-A947-70E740481C1C}">
                <a14:useLocalDpi xmlns:a14="http://schemas.microsoft.com/office/drawing/2010/main" val="0"/>
              </a:ext>
            </a:extLst>
          </a:blip>
          <a:srcRect r="57639"/>
          <a:stretch/>
        </p:blipFill>
        <p:spPr>
          <a:xfrm>
            <a:off x="0" y="0"/>
            <a:ext cx="5164667" cy="6858000"/>
          </a:xfrm>
          <a:prstGeom prst="rect">
            <a:avLst/>
          </a:prstGeom>
        </p:spPr>
      </p:pic>
      <p:sp>
        <p:nvSpPr>
          <p:cNvPr id="17" name="TextBox 16"/>
          <p:cNvSpPr txBox="1"/>
          <p:nvPr userDrawn="1"/>
        </p:nvSpPr>
        <p:spPr>
          <a:xfrm>
            <a:off x="-2083313" y="3024909"/>
            <a:ext cx="1219200" cy="914400"/>
          </a:xfrm>
          <a:prstGeom prst="rect">
            <a:avLst/>
          </a:prstGeom>
          <a:ln>
            <a:noFill/>
          </a:ln>
        </p:spPr>
        <p:txBody>
          <a:bodyPr vert="horz" wrap="none" lIns="91440" tIns="45720" rIns="91440" bIns="45720" rtlCol="0" anchor="t" anchorCtr="0">
            <a:normAutofit/>
          </a:bodyPr>
          <a:lstStyle/>
          <a:p>
            <a:endParaRPr lang="en-US" sz="1400" dirty="0">
              <a:solidFill>
                <a:srgbClr val="1E1E1E">
                  <a:lumMod val="85000"/>
                  <a:lumOff val="15000"/>
                </a:srgbClr>
              </a:solidFill>
            </a:endParaRPr>
          </a:p>
        </p:txBody>
      </p:sp>
      <p:sp>
        <p:nvSpPr>
          <p:cNvPr id="19" name="Content Placeholder 3"/>
          <p:cNvSpPr>
            <a:spLocks noGrp="1"/>
          </p:cNvSpPr>
          <p:nvPr>
            <p:ph sz="half" idx="2"/>
          </p:nvPr>
        </p:nvSpPr>
        <p:spPr>
          <a:xfrm>
            <a:off x="804226" y="2387601"/>
            <a:ext cx="10354841" cy="3644383"/>
          </a:xfrm>
          <a:prstGeom prst="rect">
            <a:avLst/>
          </a:prstGeom>
        </p:spPr>
        <p:txBody>
          <a:bodyPr>
            <a:normAutofit/>
          </a:bodyPr>
          <a:lstStyle>
            <a:lvl1pPr marL="285750" indent="-285750">
              <a:spcBef>
                <a:spcPts val="1600"/>
              </a:spcBef>
              <a:buClr>
                <a:srgbClr val="0065A4"/>
              </a:buClr>
              <a:buSzPct val="80000"/>
              <a:buFont typeface="Lucida Grande"/>
              <a:buChar char="►"/>
              <a:defRPr sz="1600">
                <a:latin typeface="Arial"/>
                <a:cs typeface="Arial"/>
              </a:defRPr>
            </a:lvl1pPr>
            <a:lvl2pPr marL="571500" indent="-279400">
              <a:spcBef>
                <a:spcPts val="1600"/>
              </a:spcBef>
              <a:buClr>
                <a:srgbClr val="0065A4"/>
              </a:buClr>
              <a:buSzPct val="60000"/>
              <a:buFont typeface="Lucida Grande"/>
              <a:buChar char="►"/>
              <a:defRPr sz="1600">
                <a:latin typeface="Arial"/>
                <a:cs typeface="Arial"/>
              </a:defRPr>
            </a:lvl2pPr>
            <a:lvl3pPr marL="800100" indent="-228600">
              <a:spcBef>
                <a:spcPts val="1600"/>
              </a:spcBef>
              <a:buClr>
                <a:srgbClr val="0065A4"/>
              </a:buClr>
              <a:buSzPct val="60000"/>
              <a:buFont typeface="Lucida Grande"/>
              <a:buChar char="►"/>
              <a:defRPr sz="1600">
                <a:latin typeface="Arial"/>
                <a:cs typeface="Arial"/>
              </a:defRPr>
            </a:lvl3pPr>
            <a:lvl4pPr marL="1092200" indent="-292100">
              <a:spcBef>
                <a:spcPts val="1600"/>
              </a:spcBef>
              <a:buClr>
                <a:srgbClr val="0065A4"/>
              </a:buClr>
              <a:buSzPct val="60000"/>
              <a:buFont typeface="Lucida Grande"/>
              <a:buChar char="►"/>
              <a:defRPr sz="1600">
                <a:latin typeface="Arial"/>
                <a:cs typeface="Arial"/>
              </a:defRPr>
            </a:lvl4pPr>
            <a:lvl5pPr marL="1371600" indent="-279400">
              <a:spcBef>
                <a:spcPts val="1600"/>
              </a:spcBef>
              <a:buClr>
                <a:srgbClr val="0065A4"/>
              </a:buClr>
              <a:buSzPct val="60000"/>
              <a:buFont typeface="Lucida Grande"/>
              <a:buChar char="►"/>
              <a:defRPr sz="16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804334" y="1663700"/>
            <a:ext cx="10354733" cy="558800"/>
          </a:xfrm>
          <a:prstGeom prst="rect">
            <a:avLst/>
          </a:prstGeom>
        </p:spPr>
        <p:txBody>
          <a:bodyPr vert="horz" anchor="ctr" anchorCtr="0"/>
          <a:lstStyle>
            <a:lvl1pPr marL="0" indent="0">
              <a:buFontTx/>
              <a:buNone/>
              <a:defRPr sz="2100">
                <a:solidFill>
                  <a:srgbClr val="FF9012"/>
                </a:solidFill>
                <a:latin typeface="Arial"/>
                <a:cs typeface="Aria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12" name="Picture 11" descr="cbnew_blue_CMY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4089" y="6231746"/>
            <a:ext cx="2353731" cy="313900"/>
          </a:xfrm>
          <a:prstGeom prst="rect">
            <a:avLst/>
          </a:prstGeom>
        </p:spPr>
      </p:pic>
      <p:cxnSp>
        <p:nvCxnSpPr>
          <p:cNvPr id="15" name="Straight Connector 14"/>
          <p:cNvCxnSpPr/>
          <p:nvPr userDrawn="1"/>
        </p:nvCxnSpPr>
        <p:spPr>
          <a:xfrm>
            <a:off x="804224" y="1646158"/>
            <a:ext cx="1015505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p:ph type="title"/>
          </p:nvPr>
        </p:nvSpPr>
        <p:spPr>
          <a:xfrm>
            <a:off x="804224" y="277681"/>
            <a:ext cx="10354843" cy="1352413"/>
          </a:xfrm>
          <a:prstGeom prst="rect">
            <a:avLst/>
          </a:prstGeom>
          <a:ln>
            <a:noFill/>
          </a:ln>
        </p:spPr>
        <p:txBody>
          <a:bodyPr bIns="182880" anchor="b" anchorCtr="0">
            <a:normAutofit/>
          </a:bodyPr>
          <a:lstStyle>
            <a:lvl1pPr algn="l">
              <a:defRPr sz="3200" b="1">
                <a:solidFill>
                  <a:srgbClr val="0065A4"/>
                </a:solidFill>
                <a:latin typeface="Arial"/>
                <a:cs typeface="Arial"/>
              </a:defRPr>
            </a:lvl1pPr>
          </a:lstStyle>
          <a:p>
            <a:endParaRPr lang="en-US" dirty="0"/>
          </a:p>
        </p:txBody>
      </p:sp>
      <p:sp>
        <p:nvSpPr>
          <p:cNvPr id="18" name="Slide Number Placeholder 6"/>
          <p:cNvSpPr>
            <a:spLocks noGrp="1"/>
          </p:cNvSpPr>
          <p:nvPr>
            <p:ph type="sldNum" sz="quarter" idx="12"/>
          </p:nvPr>
        </p:nvSpPr>
        <p:spPr>
          <a:xfrm>
            <a:off x="804224" y="6218622"/>
            <a:ext cx="2844800" cy="365125"/>
          </a:xfrm>
          <a:prstGeom prst="rect">
            <a:avLst/>
          </a:prstGeom>
        </p:spPr>
        <p:txBody>
          <a:bodyPr anchor="b" anchorCtr="0"/>
          <a:lstStyle>
            <a:lvl1pPr>
              <a:defRPr sz="1200">
                <a:solidFill>
                  <a:srgbClr val="0065A4"/>
                </a:solidFill>
                <a:latin typeface="Arial"/>
              </a:defRPr>
            </a:lvl1pPr>
          </a:lstStyle>
          <a:p>
            <a:fld id="{DF625FB1-CAA2-1745-BF48-B99B069FDFDF}" type="slidenum">
              <a:rPr lang="en-US" smtClean="0"/>
              <a:pPr/>
              <a:t>‹#›</a:t>
            </a:fld>
            <a:endParaRPr lang="en-US" dirty="0"/>
          </a:p>
        </p:txBody>
      </p:sp>
    </p:spTree>
    <p:extLst>
      <p:ext uri="{BB962C8B-B14F-4D97-AF65-F5344CB8AC3E}">
        <p14:creationId xmlns:p14="http://schemas.microsoft.com/office/powerpoint/2010/main" val="7315530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9_Title Slide — No Image">
    <p:spTree>
      <p:nvGrpSpPr>
        <p:cNvPr id="1" name=""/>
        <p:cNvGrpSpPr/>
        <p:nvPr/>
      </p:nvGrpSpPr>
      <p:grpSpPr>
        <a:xfrm>
          <a:off x="0" y="0"/>
          <a:ext cx="0" cy="0"/>
          <a:chOff x="0" y="0"/>
          <a:chExt cx="0" cy="0"/>
        </a:xfrm>
      </p:grpSpPr>
      <p:pic>
        <p:nvPicPr>
          <p:cNvPr id="11" name="Picture 10" descr="CB16029_PPTTemplates_TitleAndDividers_Corporat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a:t>Divider, call-out, etc.</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dirty="0">
              <a:solidFill>
                <a:srgbClr val="E57200"/>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3258143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itle and Content Alternat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609600" y="1444335"/>
            <a:ext cx="10972800" cy="4745328"/>
          </a:xfrm>
          <a:prstGeom prst="rect">
            <a:avLst/>
          </a:prstGeom>
        </p:spPr>
        <p:txBody>
          <a:bodyPr/>
          <a:lstStyle>
            <a:lvl1pPr>
              <a:defRPr b="1"/>
            </a:lvl1pPr>
            <a:lvl2pPr marL="640080" indent="-228600">
              <a:spcBef>
                <a:spcPts val="800"/>
              </a:spcBef>
              <a:spcAft>
                <a:spcPts val="200"/>
              </a:spcAft>
              <a:defRPr/>
            </a:lvl2pPr>
            <a:lvl3pPr marL="868680" indent="-228600">
              <a:spcBef>
                <a:spcPts val="500"/>
              </a:spcBef>
              <a:spcAft>
                <a:spcPts val="200"/>
              </a:spcAft>
              <a:defRPr sz="1800"/>
            </a:lvl3pPr>
            <a:lvl4pPr marL="1024128">
              <a:spcBef>
                <a:spcPts val="300"/>
              </a:spcBef>
              <a:spcAft>
                <a:spcPts val="200"/>
              </a:spcAft>
              <a:defRPr sz="1600"/>
            </a:lvl4pPr>
            <a:lvl5pPr marL="1257300" indent="-228600">
              <a:spcBef>
                <a:spcPts val="300"/>
              </a:spcBef>
              <a:spcAft>
                <a:spcPts val="2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04800" y="254001"/>
            <a:ext cx="10746317" cy="639763"/>
          </a:xfrm>
          <a:prstGeom prst="rect">
            <a:avLst/>
          </a:prstGeom>
        </p:spPr>
        <p:txBody>
          <a:bodyPr/>
          <a:lstStyle>
            <a:lvl1pPr>
              <a:defRPr>
                <a:latin typeface="+mj-lt"/>
              </a:defRPr>
            </a:lvl1pPr>
          </a:lstStyle>
          <a:p>
            <a:r>
              <a:rPr lang="en-US"/>
              <a:t>Click to edit Master title style</a:t>
            </a:r>
            <a:endParaRPr lang="en-US" dirty="0"/>
          </a:p>
        </p:txBody>
      </p:sp>
      <p:sp>
        <p:nvSpPr>
          <p:cNvPr id="11" name="Text Placeholder 12"/>
          <p:cNvSpPr>
            <a:spLocks noGrp="1"/>
          </p:cNvSpPr>
          <p:nvPr>
            <p:ph type="body" sz="quarter" idx="11"/>
          </p:nvPr>
        </p:nvSpPr>
        <p:spPr>
          <a:xfrm>
            <a:off x="293707" y="914620"/>
            <a:ext cx="10778067" cy="369332"/>
          </a:xfrm>
          <a:prstGeom prst="rect">
            <a:avLst/>
          </a:prstGeom>
        </p:spPr>
        <p:txBody>
          <a:bodyPr>
            <a:spAutoFit/>
          </a:bodyPr>
          <a:lstStyle>
            <a:lvl1pPr marL="0" indent="0">
              <a:buNone/>
              <a:defRPr sz="2000" b="1">
                <a:solidFill>
                  <a:schemeClr val="bg2"/>
                </a:solidFill>
              </a:defRPr>
            </a:lvl1pPr>
          </a:lstStyle>
          <a:p>
            <a:pPr lvl="0"/>
            <a:r>
              <a:rPr lang="en-US"/>
              <a:t>Click to edit Master text styles</a:t>
            </a:r>
          </a:p>
        </p:txBody>
      </p:sp>
      <p:sp>
        <p:nvSpPr>
          <p:cNvPr id="5" name="Footer Placeholder 4"/>
          <p:cNvSpPr>
            <a:spLocks noGrp="1"/>
          </p:cNvSpPr>
          <p:nvPr>
            <p:ph type="ftr" sz="quarter" idx="12"/>
          </p:nvPr>
        </p:nvSpPr>
        <p:spPr>
          <a:xfrm>
            <a:off x="431800" y="6478588"/>
            <a:ext cx="5240867" cy="233362"/>
          </a:xfrm>
          <a:prstGeom prst="rect">
            <a:avLst/>
          </a:prstGeom>
        </p:spPr>
        <p:txBody>
          <a:bodyPr/>
          <a:lstStyle>
            <a:lvl1pPr>
              <a:defRPr/>
            </a:lvl1pPr>
          </a:lstStyle>
          <a:p>
            <a:pPr>
              <a:defRPr/>
            </a:pPr>
            <a:r>
              <a:rPr lang="en-US" dirty="0">
                <a:solidFill>
                  <a:srgbClr val="005581"/>
                </a:solidFill>
              </a:rPr>
              <a:t>[Enter Presentation Title in Header and Footer]</a:t>
            </a:r>
          </a:p>
        </p:txBody>
      </p:sp>
      <p:sp>
        <p:nvSpPr>
          <p:cNvPr id="6" name="Slide Number Placeholder 12"/>
          <p:cNvSpPr>
            <a:spLocks noGrp="1"/>
          </p:cNvSpPr>
          <p:nvPr>
            <p:ph type="sldNum" sz="quarter" idx="13"/>
          </p:nvPr>
        </p:nvSpPr>
        <p:spPr/>
        <p:txBody>
          <a:bodyPr/>
          <a:lstStyle>
            <a:lvl1pPr>
              <a:defRPr/>
            </a:lvl1pPr>
          </a:lstStyle>
          <a:p>
            <a:pPr>
              <a:defRPr/>
            </a:pPr>
            <a:fld id="{FDBDD609-DF03-4D0D-AF89-15BA878D2CBD}" type="slidenum">
              <a:rPr>
                <a:solidFill>
                  <a:srgbClr val="005581"/>
                </a:solidFill>
              </a:rPr>
              <a:pPr>
                <a:defRPr/>
              </a:pPr>
              <a:t>‹#›</a:t>
            </a:fld>
            <a:endParaRPr dirty="0">
              <a:solidFill>
                <a:srgbClr val="005581"/>
              </a:solidFill>
            </a:endParaRPr>
          </a:p>
        </p:txBody>
      </p:sp>
    </p:spTree>
    <p:extLst>
      <p:ext uri="{BB962C8B-B14F-4D97-AF65-F5344CB8AC3E}">
        <p14:creationId xmlns:p14="http://schemas.microsoft.com/office/powerpoint/2010/main" val="3810969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5. Statement Slide - Image">
    <p:spTree>
      <p:nvGrpSpPr>
        <p:cNvPr id="1" name=""/>
        <p:cNvGrpSpPr/>
        <p:nvPr/>
      </p:nvGrpSpPr>
      <p:grpSpPr>
        <a:xfrm>
          <a:off x="0" y="0"/>
          <a:ext cx="0" cy="0"/>
          <a:chOff x="0" y="0"/>
          <a:chExt cx="0" cy="0"/>
        </a:xfrm>
      </p:grpSpPr>
      <p:pic>
        <p:nvPicPr>
          <p:cNvPr id="9" name="Picture 8" descr="CB16029_PPTTemplates_TitleAndDividers_Corporate-18.jpg"/>
          <p:cNvPicPr>
            <a:picLocks noChangeAspect="1"/>
          </p:cNvPicPr>
          <p:nvPr userDrawn="1"/>
        </p:nvPicPr>
        <p:blipFill rotWithShape="1">
          <a:blip r:embed="rId2">
            <a:extLst>
              <a:ext uri="{28A0092B-C50C-407E-A947-70E740481C1C}">
                <a14:useLocalDpi xmlns:a14="http://schemas.microsoft.com/office/drawing/2010/main" val="0"/>
              </a:ext>
            </a:extLst>
          </a:blip>
          <a:srcRect b="10872"/>
          <a:stretch/>
        </p:blipFill>
        <p:spPr>
          <a:xfrm>
            <a:off x="0" y="0"/>
            <a:ext cx="12187066" cy="6112387"/>
          </a:xfrm>
          <a:prstGeom prst="rect">
            <a:avLst/>
          </a:prstGeom>
        </p:spPr>
      </p:pic>
      <p:sp>
        <p:nvSpPr>
          <p:cNvPr id="3" name="Slide Number Placeholder 2"/>
          <p:cNvSpPr>
            <a:spLocks noGrp="1"/>
          </p:cNvSpPr>
          <p:nvPr>
            <p:ph type="sldNum" sz="quarter" idx="10"/>
          </p:nvPr>
        </p:nvSpPr>
        <p:spPr/>
        <p:txBody>
          <a:bodyPr/>
          <a:lstStyle/>
          <a:p>
            <a:fld id="{07D327DF-DF39-C949-8771-234F28D66E7D}" type="slidenum">
              <a:rPr lang="en-US" smtClean="0"/>
              <a:t>‹#›</a:t>
            </a:fld>
            <a:endParaRPr lang="en-US"/>
          </a:p>
        </p:txBody>
      </p:sp>
      <p:sp>
        <p:nvSpPr>
          <p:cNvPr id="6" name="Rectangle 5"/>
          <p:cNvSpPr/>
          <p:nvPr userDrawn="1"/>
        </p:nvSpPr>
        <p:spPr>
          <a:xfrm>
            <a:off x="457201" y="457201"/>
            <a:ext cx="11266714" cy="5655186"/>
          </a:xfrm>
          <a:prstGeom prst="rect">
            <a:avLst/>
          </a:prstGeom>
          <a:solidFill>
            <a:srgbClr val="009CD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2381628" y="2043972"/>
            <a:ext cx="7428744" cy="3068801"/>
          </a:xfrm>
          <a:prstGeom prst="rect">
            <a:avLst/>
          </a:prstGeom>
        </p:spPr>
        <p:txBody>
          <a:bodyPr lIns="0" tIns="137160" rIns="0" bIns="0"/>
          <a:lstStyle>
            <a:lvl1pPr algn="ctr">
              <a:defRPr sz="4200" baseline="0">
                <a:solidFill>
                  <a:schemeClr val="bg1"/>
                </a:solidFill>
                <a:latin typeface="Roboto Slab Regular"/>
                <a:cs typeface="Roboto Slab Regular"/>
              </a:defRPr>
            </a:lvl1pPr>
          </a:lstStyle>
          <a:p>
            <a:r>
              <a:rPr lang="en-US" dirty="0"/>
              <a:t>Statement goes here.</a:t>
            </a:r>
          </a:p>
        </p:txBody>
      </p:sp>
      <p:sp>
        <p:nvSpPr>
          <p:cNvPr id="8" name="Rectangle 7"/>
          <p:cNvSpPr/>
          <p:nvPr userDrawn="1"/>
        </p:nvSpPr>
        <p:spPr>
          <a:xfrm>
            <a:off x="2381629" y="1923691"/>
            <a:ext cx="742874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22357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0. Statement Slide - No Imag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79486" y="2043974"/>
            <a:ext cx="7630887" cy="807382"/>
          </a:xfrm>
          <a:prstGeom prst="rect">
            <a:avLst/>
          </a:prstGeom>
        </p:spPr>
        <p:txBody>
          <a:bodyPr lIns="0" tIns="137160" rIns="0" bIns="0"/>
          <a:lstStyle>
            <a:lvl1pPr algn="ctr">
              <a:defRPr sz="4200" baseline="0">
                <a:solidFill>
                  <a:schemeClr val="tx1"/>
                </a:solidFill>
                <a:latin typeface="Roboto Slab Regular"/>
                <a:cs typeface="Roboto Slab Regular"/>
              </a:defRPr>
            </a:lvl1pPr>
          </a:lstStyle>
          <a:p>
            <a:r>
              <a:rPr lang="en-US" dirty="0"/>
              <a:t>Statement goes here.</a:t>
            </a:r>
          </a:p>
        </p:txBody>
      </p:sp>
      <p:sp>
        <p:nvSpPr>
          <p:cNvPr id="6" name="Slide Number Placeholder 5"/>
          <p:cNvSpPr>
            <a:spLocks noGrp="1"/>
          </p:cNvSpPr>
          <p:nvPr>
            <p:ph type="sldNum" sz="quarter" idx="12"/>
          </p:nvPr>
        </p:nvSpPr>
        <p:spPr>
          <a:xfrm>
            <a:off x="8884323" y="6193618"/>
            <a:ext cx="2844800" cy="365125"/>
          </a:xfrm>
        </p:spPr>
        <p:txBody>
          <a:bodyPr lIns="0" tIns="0" rIns="0" bIns="0" anchor="b"/>
          <a:lstStyle/>
          <a:p>
            <a:fld id="{E58C0DC8-E089-4D4A-A71C-1ACF76415CE6}" type="slidenum">
              <a:rPr lang="en-US" smtClean="0"/>
              <a:t>‹#›</a:t>
            </a:fld>
            <a:endParaRPr lang="en-US"/>
          </a:p>
        </p:txBody>
      </p:sp>
      <p:sp>
        <p:nvSpPr>
          <p:cNvPr id="9" name="Rectangle 8"/>
          <p:cNvSpPr/>
          <p:nvPr userDrawn="1"/>
        </p:nvSpPr>
        <p:spPr>
          <a:xfrm>
            <a:off x="2179486" y="1923691"/>
            <a:ext cx="7630887" cy="1119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 Placeholder 16"/>
          <p:cNvSpPr>
            <a:spLocks noGrp="1"/>
          </p:cNvSpPr>
          <p:nvPr>
            <p:ph type="body" sz="quarter" idx="10" hasCustomPrompt="1"/>
          </p:nvPr>
        </p:nvSpPr>
        <p:spPr>
          <a:xfrm>
            <a:off x="2179485" y="2851356"/>
            <a:ext cx="7630888" cy="507831"/>
          </a:xfrm>
          <a:prstGeom prst="rect">
            <a:avLst/>
          </a:prstGeom>
        </p:spPr>
        <p:txBody>
          <a:bodyPr wrap="square" lIns="0" tIns="228600" rIns="0" bIns="0">
            <a:spAutoFit/>
          </a:bodyPr>
          <a:lstStyle>
            <a:lvl1pPr marL="0" indent="0" algn="ctr">
              <a:lnSpc>
                <a:spcPct val="100000"/>
              </a:lnSpc>
              <a:buNone/>
              <a:defRPr sz="1800" b="1" normalizeH="0" baseline="0">
                <a:solidFill>
                  <a:srgbClr val="009CDE"/>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1" name="Text Placeholder 16"/>
          <p:cNvSpPr>
            <a:spLocks noGrp="1"/>
          </p:cNvSpPr>
          <p:nvPr>
            <p:ph type="body" sz="quarter" idx="13" hasCustomPrompt="1"/>
          </p:nvPr>
        </p:nvSpPr>
        <p:spPr>
          <a:xfrm>
            <a:off x="1077743" y="4077111"/>
            <a:ext cx="10036514" cy="609398"/>
          </a:xfrm>
          <a:prstGeom prst="rect">
            <a:avLst/>
          </a:prstGeom>
        </p:spPr>
        <p:txBody>
          <a:bodyPr wrap="square" lIns="0" tIns="0" rIns="0" bIns="0" numCol="3" spcCol="914400">
            <a:spAutoFit/>
          </a:bodyPr>
          <a:lstStyle>
            <a:lvl1pPr marL="285750" indent="-285750" algn="ctr">
              <a:lnSpc>
                <a:spcPct val="100000"/>
              </a:lnSpc>
              <a:buClr>
                <a:srgbClr val="009CDE"/>
              </a:buClr>
              <a:buFont typeface="Arial"/>
              <a:buChar char="•"/>
              <a:defRPr sz="1800" b="1" normalizeH="0" baseline="0">
                <a:solidFill>
                  <a:schemeClr val="tx1"/>
                </a:solidFill>
                <a:latin typeface="Roboto Medium"/>
                <a:ea typeface="Roboto Slab" charset="0"/>
                <a:cs typeface="Roboto Medium"/>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points go here</a:t>
            </a:r>
          </a:p>
          <a:p>
            <a:pPr lvl="0"/>
            <a:endParaRPr lang="en-US" dirty="0"/>
          </a:p>
          <a:p>
            <a:pPr lvl="0"/>
            <a:r>
              <a:rPr lang="en-US" dirty="0"/>
              <a:t>Bullet points go here</a:t>
            </a:r>
          </a:p>
          <a:p>
            <a:pPr lvl="0"/>
            <a:endParaRPr lang="en-US" dirty="0"/>
          </a:p>
          <a:p>
            <a:pPr lvl="0"/>
            <a:r>
              <a:rPr lang="en-US" dirty="0"/>
              <a:t>Bullet points go here</a:t>
            </a:r>
          </a:p>
          <a:p>
            <a:pPr lvl="0"/>
            <a:endParaRPr lang="en-US" dirty="0"/>
          </a:p>
        </p:txBody>
      </p:sp>
    </p:spTree>
    <p:extLst>
      <p:ext uri="{BB962C8B-B14F-4D97-AF65-F5344CB8AC3E}">
        <p14:creationId xmlns:p14="http://schemas.microsoft.com/office/powerpoint/2010/main" val="36700654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990308" y="6193618"/>
            <a:ext cx="2743200" cy="365125"/>
          </a:xfrm>
          <a:prstGeom prst="rect">
            <a:avLst/>
          </a:prstGeom>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3847836420"/>
      </p:ext>
    </p:extLst>
  </p:cSld>
  <p:clrMapOvr>
    <a:masterClrMapping/>
  </p:clrMapOvr>
  <p:transition spd="slow">
    <p:push di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990308" y="6193618"/>
            <a:ext cx="2743200" cy="365125"/>
          </a:xfrm>
          <a:prstGeom prst="rect">
            <a:avLst/>
          </a:prstGeom>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7935233"/>
      </p:ext>
    </p:extLst>
  </p:cSld>
  <p:clrMapOvr>
    <a:masterClrMapping/>
  </p:clrMapOvr>
  <p:transition spd="slow">
    <p:push dir="u"/>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990308" y="6193618"/>
            <a:ext cx="2743200" cy="365125"/>
          </a:xfrm>
          <a:prstGeom prst="rect">
            <a:avLst/>
          </a:prstGeom>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800198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 Statement Slide - No Image, Blue">
    <p:spTree>
      <p:nvGrpSpPr>
        <p:cNvPr id="1" name=""/>
        <p:cNvGrpSpPr/>
        <p:nvPr/>
      </p:nvGrpSpPr>
      <p:grpSpPr>
        <a:xfrm>
          <a:off x="0" y="0"/>
          <a:ext cx="0" cy="0"/>
          <a:chOff x="0" y="0"/>
          <a:chExt cx="0" cy="0"/>
        </a:xfrm>
      </p:grpSpPr>
      <p:sp>
        <p:nvSpPr>
          <p:cNvPr id="8" name="Rectangle 7"/>
          <p:cNvSpPr/>
          <p:nvPr userDrawn="1"/>
        </p:nvSpPr>
        <p:spPr>
          <a:xfrm>
            <a:off x="457201" y="444500"/>
            <a:ext cx="11266714" cy="5667887"/>
          </a:xfrm>
          <a:prstGeom prst="rect">
            <a:avLst/>
          </a:prstGeom>
          <a:solidFill>
            <a:srgbClr val="118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2179486" y="2043974"/>
            <a:ext cx="7630887" cy="807382"/>
          </a:xfrm>
          <a:prstGeom prst="rect">
            <a:avLst/>
          </a:prstGeom>
        </p:spPr>
        <p:txBody>
          <a:bodyPr lIns="0" tIns="137160" rIns="0" bIns="0"/>
          <a:lstStyle>
            <a:lvl1pPr algn="ctr">
              <a:defRPr sz="4200" baseline="0">
                <a:solidFill>
                  <a:schemeClr val="bg1"/>
                </a:solidFill>
                <a:latin typeface="Roboto Slab Regular"/>
                <a:cs typeface="Roboto Slab Regular"/>
              </a:defRPr>
            </a:lvl1pPr>
          </a:lstStyle>
          <a:p>
            <a:r>
              <a:rPr lang="en-US" dirty="0"/>
              <a:t>Statement goes here.</a:t>
            </a:r>
          </a:p>
        </p:txBody>
      </p:sp>
      <p:sp>
        <p:nvSpPr>
          <p:cNvPr id="6" name="Slide Number Placeholder 5"/>
          <p:cNvSpPr>
            <a:spLocks noGrp="1"/>
          </p:cNvSpPr>
          <p:nvPr>
            <p:ph type="sldNum" sz="quarter" idx="12"/>
          </p:nvPr>
        </p:nvSpPr>
        <p:spPr>
          <a:xfrm>
            <a:off x="8887309" y="6193618"/>
            <a:ext cx="2844800" cy="365125"/>
          </a:xfrm>
        </p:spPr>
        <p:txBody>
          <a:bodyPr tIns="0" rIns="0" bIns="0" anchor="b"/>
          <a:lstStyle/>
          <a:p>
            <a:fld id="{E58C0DC8-E089-4D4A-A71C-1ACF76415CE6}" type="slidenum">
              <a:rPr lang="en-US" smtClean="0"/>
              <a:t>‹#›</a:t>
            </a:fld>
            <a:endParaRPr lang="en-US"/>
          </a:p>
        </p:txBody>
      </p:sp>
      <p:sp>
        <p:nvSpPr>
          <p:cNvPr id="9" name="Rectangle 8"/>
          <p:cNvSpPr/>
          <p:nvPr userDrawn="1"/>
        </p:nvSpPr>
        <p:spPr>
          <a:xfrm>
            <a:off x="2179486" y="1923691"/>
            <a:ext cx="7630887"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6"/>
          <p:cNvSpPr>
            <a:spLocks noGrp="1"/>
          </p:cNvSpPr>
          <p:nvPr>
            <p:ph type="body" sz="quarter" idx="10" hasCustomPrompt="1"/>
          </p:nvPr>
        </p:nvSpPr>
        <p:spPr>
          <a:xfrm>
            <a:off x="2179485" y="2851356"/>
            <a:ext cx="7630888" cy="507831"/>
          </a:xfrm>
          <a:prstGeom prst="rect">
            <a:avLst/>
          </a:prstGeom>
        </p:spPr>
        <p:txBody>
          <a:bodyPr wrap="square" lIns="0" tIns="228600" rIns="0" bIns="0">
            <a:spAutoFit/>
          </a:bodyPr>
          <a:lstStyle>
            <a:lvl1pPr marL="0" indent="0" algn="ctr">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1" name="Text Placeholder 16"/>
          <p:cNvSpPr>
            <a:spLocks noGrp="1"/>
          </p:cNvSpPr>
          <p:nvPr>
            <p:ph type="body" sz="quarter" idx="13" hasCustomPrompt="1"/>
          </p:nvPr>
        </p:nvSpPr>
        <p:spPr>
          <a:xfrm>
            <a:off x="1077743" y="4077111"/>
            <a:ext cx="10036514" cy="609398"/>
          </a:xfrm>
          <a:prstGeom prst="rect">
            <a:avLst/>
          </a:prstGeom>
        </p:spPr>
        <p:txBody>
          <a:bodyPr wrap="square" lIns="0" tIns="0" rIns="0" bIns="0" numCol="3" spcCol="914400">
            <a:spAutoFit/>
          </a:bodyPr>
          <a:lstStyle>
            <a:lvl1pPr marL="285750" indent="-285750" algn="ctr">
              <a:lnSpc>
                <a:spcPct val="100000"/>
              </a:lnSpc>
              <a:buFont typeface="Arial"/>
              <a:buChar char="•"/>
              <a:defRPr sz="1800" b="1" normalizeH="0" baseline="0">
                <a:solidFill>
                  <a:schemeClr val="bg1"/>
                </a:solidFill>
                <a:latin typeface="Roboto Medium"/>
                <a:ea typeface="Roboto Slab" charset="0"/>
                <a:cs typeface="Roboto Medium"/>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points go here</a:t>
            </a:r>
          </a:p>
          <a:p>
            <a:pPr lvl="0"/>
            <a:endParaRPr lang="en-US" dirty="0"/>
          </a:p>
          <a:p>
            <a:pPr lvl="0"/>
            <a:r>
              <a:rPr lang="en-US" dirty="0"/>
              <a:t>Bullet points go here</a:t>
            </a:r>
          </a:p>
          <a:p>
            <a:pPr lvl="0"/>
            <a:endParaRPr lang="en-US" dirty="0"/>
          </a:p>
          <a:p>
            <a:pPr lvl="0"/>
            <a:r>
              <a:rPr lang="en-US" dirty="0"/>
              <a:t>Bullet points go here</a:t>
            </a:r>
          </a:p>
          <a:p>
            <a:pPr lvl="0"/>
            <a:endParaRPr lang="en-US" dirty="0"/>
          </a:p>
        </p:txBody>
      </p:sp>
    </p:spTree>
    <p:extLst>
      <p:ext uri="{BB962C8B-B14F-4D97-AF65-F5344CB8AC3E}">
        <p14:creationId xmlns:p14="http://schemas.microsoft.com/office/powerpoint/2010/main" val="35664529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990308" y="6193618"/>
            <a:ext cx="2743200" cy="365125"/>
          </a:xfrm>
          <a:prstGeom prst="rect">
            <a:avLst/>
          </a:prstGeom>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1834371"/>
      </p:ext>
    </p:extLst>
  </p:cSld>
  <p:clrMapOvr>
    <a:masterClrMapping/>
  </p:clrMapOvr>
  <p:transition spd="slow">
    <p:push di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990308" y="6193618"/>
            <a:ext cx="2743200" cy="365125"/>
          </a:xfrm>
          <a:prstGeom prst="rect">
            <a:avLst/>
          </a:prstGeom>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8051050"/>
      </p:ext>
    </p:extLst>
  </p:cSld>
  <p:clrMapOvr>
    <a:masterClrMapping/>
  </p:clrMapOvr>
  <p:transition spd="slow">
    <p:push di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990308" y="6193618"/>
            <a:ext cx="2743200" cy="365125"/>
          </a:xfrm>
          <a:prstGeom prst="rect">
            <a:avLst/>
          </a:prstGeom>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6106003"/>
      </p:ext>
    </p:extLst>
  </p:cSld>
  <p:clrMapOvr>
    <a:masterClrMapping/>
  </p:clrMapOvr>
  <p:transition spd="slow">
    <p:push di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327436"/>
      </p:ext>
    </p:extLst>
  </p:cSld>
  <p:clrMapOvr>
    <a:masterClrMapping/>
  </p:clrMapOvr>
  <p:transition spd="slow">
    <p:push di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609600" y="1444335"/>
            <a:ext cx="10972800" cy="4745328"/>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304800" y="254001"/>
            <a:ext cx="10746317" cy="639763"/>
          </a:xfrm>
          <a:prstGeom prst="rect">
            <a:avLst/>
          </a:prstGeom>
        </p:spPr>
        <p:txBody>
          <a:bodyPr/>
          <a:lstStyle>
            <a:lvl1pPr>
              <a:defRPr>
                <a:latin typeface="+mj-lt"/>
              </a:defRPr>
            </a:lvl1pPr>
          </a:lstStyle>
          <a:p>
            <a:r>
              <a:rPr lang="en-US" dirty="0"/>
              <a:t>Click to edit Master title style</a:t>
            </a:r>
          </a:p>
        </p:txBody>
      </p:sp>
      <p:sp>
        <p:nvSpPr>
          <p:cNvPr id="13" name="Text Placeholder 12"/>
          <p:cNvSpPr>
            <a:spLocks noGrp="1"/>
          </p:cNvSpPr>
          <p:nvPr>
            <p:ph type="body" sz="quarter" idx="11"/>
          </p:nvPr>
        </p:nvSpPr>
        <p:spPr>
          <a:xfrm>
            <a:off x="293707" y="914620"/>
            <a:ext cx="10778067" cy="369332"/>
          </a:xfrm>
          <a:prstGeom prst="rect">
            <a:avLst/>
          </a:prstGeom>
        </p:spPr>
        <p:txBody>
          <a:bodyPr>
            <a:spAutoFit/>
          </a:bodyPr>
          <a:lstStyle>
            <a:lvl1pPr marL="0" indent="0">
              <a:buNone/>
              <a:defRPr sz="2000" b="1">
                <a:solidFill>
                  <a:schemeClr val="bg2"/>
                </a:solidFill>
              </a:defRPr>
            </a:lvl1pPr>
          </a:lstStyle>
          <a:p>
            <a:pPr lvl="0"/>
            <a:r>
              <a:rPr lang="en-US" dirty="0"/>
              <a:t>Click to edit Master text styles</a:t>
            </a:r>
          </a:p>
        </p:txBody>
      </p:sp>
      <p:sp>
        <p:nvSpPr>
          <p:cNvPr id="5" name="Footer Placeholder 4"/>
          <p:cNvSpPr>
            <a:spLocks noGrp="1"/>
          </p:cNvSpPr>
          <p:nvPr>
            <p:ph type="ftr" sz="quarter" idx="12"/>
          </p:nvPr>
        </p:nvSpPr>
        <p:spPr>
          <a:xfrm>
            <a:off x="431800" y="6478588"/>
            <a:ext cx="5240867" cy="233362"/>
          </a:xfrm>
          <a:prstGeom prst="rect">
            <a:avLst/>
          </a:prstGeom>
        </p:spPr>
        <p:txBody>
          <a:bodyPr/>
          <a:lstStyle>
            <a:lvl1pPr>
              <a:defRPr/>
            </a:lvl1pPr>
          </a:lstStyle>
          <a:p>
            <a:pPr>
              <a:defRPr/>
            </a:pPr>
            <a:r>
              <a:rPr lang="en-US" dirty="0">
                <a:solidFill>
                  <a:srgbClr val="005581"/>
                </a:solidFill>
              </a:rPr>
              <a:t>[Enter Presentation Title in Header and Footer]</a:t>
            </a:r>
          </a:p>
        </p:txBody>
      </p:sp>
      <p:sp>
        <p:nvSpPr>
          <p:cNvPr id="6" name="Slide Number Placeholder 12"/>
          <p:cNvSpPr>
            <a:spLocks noGrp="1"/>
          </p:cNvSpPr>
          <p:nvPr>
            <p:ph type="sldNum" sz="quarter" idx="13"/>
          </p:nvPr>
        </p:nvSpPr>
        <p:spPr>
          <a:xfrm>
            <a:off x="8990308" y="6193618"/>
            <a:ext cx="2743200" cy="365125"/>
          </a:xfrm>
          <a:prstGeom prst="rect">
            <a:avLst/>
          </a:prstGeom>
        </p:spPr>
        <p:txBody>
          <a:bodyPr/>
          <a:lstStyle>
            <a:lvl1pPr>
              <a:defRPr/>
            </a:lvl1pPr>
          </a:lstStyle>
          <a:p>
            <a:pPr>
              <a:defRPr/>
            </a:pPr>
            <a:fld id="{310F0D80-EC14-4D0C-BE58-0188057C179B}" type="slidenum">
              <a:rPr>
                <a:solidFill>
                  <a:srgbClr val="005581"/>
                </a:solidFill>
              </a:rPr>
              <a:pPr>
                <a:defRPr/>
              </a:pPr>
              <a:t>‹#›</a:t>
            </a:fld>
            <a:endParaRPr dirty="0">
              <a:solidFill>
                <a:srgbClr val="005581"/>
              </a:solidFill>
            </a:endParaRPr>
          </a:p>
        </p:txBody>
      </p:sp>
    </p:spTree>
    <p:extLst>
      <p:ext uri="{BB962C8B-B14F-4D97-AF65-F5344CB8AC3E}">
        <p14:creationId xmlns:p14="http://schemas.microsoft.com/office/powerpoint/2010/main" val="7027603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635000" y="1470711"/>
            <a:ext cx="5393267" cy="4626878"/>
          </a:xfrm>
          <a:prstGeom prst="rect">
            <a:avLst/>
          </a:prstGeom>
        </p:spPr>
        <p:txBody>
          <a:bodyPr>
            <a:normAutofit/>
          </a:bodyPr>
          <a:lstStyle>
            <a:lvl1pPr>
              <a:defRPr sz="22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p:cNvSpPr>
            <a:spLocks noGrp="1"/>
          </p:cNvSpPr>
          <p:nvPr>
            <p:ph type="body" sz="quarter" idx="13"/>
          </p:nvPr>
        </p:nvSpPr>
        <p:spPr>
          <a:xfrm>
            <a:off x="6165291" y="1470711"/>
            <a:ext cx="5393267" cy="4626878"/>
          </a:xfrm>
          <a:prstGeom prst="rect">
            <a:avLst/>
          </a:prstGeom>
        </p:spPr>
        <p:txBody>
          <a:bodyPr>
            <a:normAutofit/>
          </a:bodyPr>
          <a:lstStyle>
            <a:lvl1pPr>
              <a:defRPr sz="22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p:cNvSpPr>
            <a:spLocks noGrp="1"/>
          </p:cNvSpPr>
          <p:nvPr>
            <p:ph type="title"/>
          </p:nvPr>
        </p:nvSpPr>
        <p:spPr>
          <a:xfrm>
            <a:off x="304800" y="254001"/>
            <a:ext cx="10746317" cy="639763"/>
          </a:xfrm>
          <a:prstGeom prst="rect">
            <a:avLst/>
          </a:prstGeom>
        </p:spPr>
        <p:txBody>
          <a:bodyPr/>
          <a:lstStyle/>
          <a:p>
            <a:r>
              <a:rPr lang="en-US"/>
              <a:t>Click to edit Master title style</a:t>
            </a:r>
            <a:endParaRPr lang="en-US" dirty="0"/>
          </a:p>
        </p:txBody>
      </p:sp>
      <p:sp>
        <p:nvSpPr>
          <p:cNvPr id="5" name="Footer Placeholder 4"/>
          <p:cNvSpPr>
            <a:spLocks noGrp="1"/>
          </p:cNvSpPr>
          <p:nvPr>
            <p:ph type="ftr" sz="quarter" idx="14"/>
          </p:nvPr>
        </p:nvSpPr>
        <p:spPr>
          <a:xfrm>
            <a:off x="431800" y="6478588"/>
            <a:ext cx="5240867" cy="233362"/>
          </a:xfrm>
          <a:prstGeom prst="rect">
            <a:avLst/>
          </a:prstGeom>
        </p:spPr>
        <p:txBody>
          <a:bodyPr/>
          <a:lstStyle>
            <a:lvl1pPr>
              <a:defRPr/>
            </a:lvl1pPr>
          </a:lstStyle>
          <a:p>
            <a:pPr>
              <a:defRPr/>
            </a:pPr>
            <a:r>
              <a:rPr lang="en-US" dirty="0">
                <a:solidFill>
                  <a:srgbClr val="005581"/>
                </a:solidFill>
              </a:rPr>
              <a:t>[Enter Presentation Title in Header and Footer]</a:t>
            </a:r>
          </a:p>
        </p:txBody>
      </p:sp>
      <p:sp>
        <p:nvSpPr>
          <p:cNvPr id="6" name="Slide Number Placeholder 12"/>
          <p:cNvSpPr>
            <a:spLocks noGrp="1"/>
          </p:cNvSpPr>
          <p:nvPr>
            <p:ph type="sldNum" sz="quarter" idx="15"/>
          </p:nvPr>
        </p:nvSpPr>
        <p:spPr>
          <a:xfrm>
            <a:off x="8990308" y="6193618"/>
            <a:ext cx="2743200" cy="365125"/>
          </a:xfrm>
          <a:prstGeom prst="rect">
            <a:avLst/>
          </a:prstGeom>
        </p:spPr>
        <p:txBody>
          <a:bodyPr/>
          <a:lstStyle>
            <a:lvl1pPr>
              <a:defRPr/>
            </a:lvl1pPr>
          </a:lstStyle>
          <a:p>
            <a:pPr>
              <a:defRPr/>
            </a:pPr>
            <a:fld id="{DF62AA10-4787-436A-9D1E-F35CA7BBE3F2}" type="slidenum">
              <a:rPr>
                <a:solidFill>
                  <a:srgbClr val="005581"/>
                </a:solidFill>
              </a:rPr>
              <a:pPr>
                <a:defRPr/>
              </a:pPr>
              <a:t>‹#›</a:t>
            </a:fld>
            <a:endParaRPr dirty="0">
              <a:solidFill>
                <a:srgbClr val="005581"/>
              </a:solidFill>
            </a:endParaRPr>
          </a:p>
        </p:txBody>
      </p:sp>
    </p:spTree>
    <p:extLst>
      <p:ext uri="{BB962C8B-B14F-4D97-AF65-F5344CB8AC3E}">
        <p14:creationId xmlns:p14="http://schemas.microsoft.com/office/powerpoint/2010/main" val="4738636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 Content Slide - Lis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990308" y="6193618"/>
            <a:ext cx="2743200" cy="365125"/>
          </a:xfrm>
          <a:prstGeom prst="rect">
            <a:avLst/>
          </a:prstGeom>
        </p:spPr>
        <p:txBody>
          <a:bodyPr/>
          <a:lstStyle/>
          <a:p>
            <a:fld id="{C1E9C267-FC72-D447-BF05-09A3351C68CB}" type="slidenum">
              <a:rPr lang="en-US" smtClean="0">
                <a:solidFill>
                  <a:prstClr val="black">
                    <a:tint val="75000"/>
                  </a:prstClr>
                </a:solidFill>
              </a:rPr>
              <a:pPr/>
              <a:t>‹#›</a:t>
            </a:fld>
            <a:endParaRPr lang="en-US" dirty="0">
              <a:solidFill>
                <a:prstClr val="black">
                  <a:tint val="75000"/>
                </a:prstClr>
              </a:solidFill>
            </a:endParaRPr>
          </a:p>
        </p:txBody>
      </p:sp>
      <p:sp>
        <p:nvSpPr>
          <p:cNvPr id="4" name="Text Placeholder 14"/>
          <p:cNvSpPr>
            <a:spLocks noGrp="1"/>
          </p:cNvSpPr>
          <p:nvPr>
            <p:ph type="body" sz="quarter" idx="13" hasCustomPrompt="1"/>
          </p:nvPr>
        </p:nvSpPr>
        <p:spPr>
          <a:xfrm>
            <a:off x="466725" y="1149937"/>
            <a:ext cx="8704734" cy="477054"/>
          </a:xfrm>
          <a:prstGeom prst="rect">
            <a:avLst/>
          </a:prstGeom>
        </p:spPr>
        <p:txBody>
          <a:bodyPr wrap="square" lIns="0" tIns="228600" rIns="0" bIns="0">
            <a:spAutoFit/>
          </a:bodyPr>
          <a:lstStyle>
            <a:lvl1pPr marL="0" indent="0">
              <a:buNone/>
              <a:defRPr sz="1600" b="1">
                <a:solidFill>
                  <a:srgbClr val="009CDE"/>
                </a:solidFill>
                <a:latin typeface="Roboto Slab" charset="0"/>
                <a:ea typeface="Roboto Slab" charset="0"/>
                <a:cs typeface="Roboto Slab" charset="0"/>
              </a:defRPr>
            </a:lvl1pPr>
          </a:lstStyle>
          <a:p>
            <a:pPr lvl="0"/>
            <a:r>
              <a:rPr lang="en-US" dirty="0"/>
              <a:t>Subtitle goes here — align top of subtitle box with bottom of title box. </a:t>
            </a:r>
          </a:p>
        </p:txBody>
      </p:sp>
      <p:sp>
        <p:nvSpPr>
          <p:cNvPr id="5" name="Content Placeholder 2"/>
          <p:cNvSpPr>
            <a:spLocks noGrp="1"/>
          </p:cNvSpPr>
          <p:nvPr>
            <p:ph idx="1"/>
          </p:nvPr>
        </p:nvSpPr>
        <p:spPr>
          <a:xfrm>
            <a:off x="466725" y="1917290"/>
            <a:ext cx="4884018" cy="4185943"/>
          </a:xfrm>
          <a:prstGeom prst="rect">
            <a:avLst/>
          </a:prstGeom>
        </p:spPr>
        <p:txBody>
          <a:bodyPr lIns="0" tIns="228600" rIns="0" bIns="0"/>
          <a:lstStyle>
            <a:lvl1pPr marL="285750" indent="-285750">
              <a:buClr>
                <a:srgbClr val="009CDE"/>
              </a:buClr>
              <a:buFont typeface="Arial"/>
              <a:buChar char="•"/>
              <a:defRPr sz="1600">
                <a:latin typeface="Roboto" charset="0"/>
                <a:ea typeface="Roboto" charset="0"/>
                <a:cs typeface="Roboto" charset="0"/>
              </a:defRPr>
            </a:lvl1pPr>
            <a:lvl2pPr marL="742950" indent="-285750">
              <a:buClr>
                <a:srgbClr val="009CDE"/>
              </a:buClr>
              <a:buFont typeface="Arial"/>
              <a:buChar char="•"/>
              <a:defRPr sz="1600">
                <a:latin typeface="Roboto" charset="0"/>
                <a:ea typeface="Roboto" charset="0"/>
                <a:cs typeface="Roboto" charset="0"/>
              </a:defRPr>
            </a:lvl2pPr>
            <a:lvl3pPr marL="1200150" indent="-285750">
              <a:buClr>
                <a:srgbClr val="009CDE"/>
              </a:buClr>
              <a:buFont typeface="Arial"/>
              <a:buChar char="•"/>
              <a:defRPr sz="1600">
                <a:latin typeface="Roboto" charset="0"/>
                <a:ea typeface="Roboto" charset="0"/>
                <a:cs typeface="Roboto" charset="0"/>
              </a:defRPr>
            </a:lvl3pPr>
            <a:lvl4pPr marL="1657350" indent="-285750">
              <a:buClr>
                <a:srgbClr val="009CDE"/>
              </a:buClr>
              <a:buFont typeface="Arial"/>
              <a:buChar char="•"/>
              <a:defRPr sz="1600">
                <a:latin typeface="Roboto" charset="0"/>
                <a:ea typeface="Roboto" charset="0"/>
                <a:cs typeface="Roboto" charset="0"/>
              </a:defRPr>
            </a:lvl4pPr>
            <a:lvl5pPr marL="2114550" indent="-285750">
              <a:buClr>
                <a:srgbClr val="009CDE"/>
              </a:buClr>
              <a:buFont typeface="Arial"/>
              <a:buChar char="•"/>
              <a:defRPr sz="16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4"/>
          </p:nvPr>
        </p:nvSpPr>
        <p:spPr>
          <a:xfrm>
            <a:off x="5636830" y="1917290"/>
            <a:ext cx="4884018" cy="4185943"/>
          </a:xfrm>
          <a:prstGeom prst="rect">
            <a:avLst/>
          </a:prstGeom>
        </p:spPr>
        <p:txBody>
          <a:bodyPr lIns="0" tIns="228600" rIns="0" bIns="0"/>
          <a:lstStyle>
            <a:lvl1pPr marL="285750" indent="-285750">
              <a:buClr>
                <a:srgbClr val="009CDE"/>
              </a:buClr>
              <a:buFont typeface="Arial"/>
              <a:buChar char="•"/>
              <a:defRPr sz="1600">
                <a:latin typeface="Roboto" charset="0"/>
                <a:ea typeface="Roboto" charset="0"/>
                <a:cs typeface="Roboto" charset="0"/>
              </a:defRPr>
            </a:lvl1pPr>
            <a:lvl2pPr marL="742950" indent="-285750">
              <a:buClr>
                <a:srgbClr val="009CDE"/>
              </a:buClr>
              <a:buFont typeface="Arial"/>
              <a:buChar char="•"/>
              <a:defRPr sz="1600">
                <a:latin typeface="Roboto" charset="0"/>
                <a:ea typeface="Roboto" charset="0"/>
                <a:cs typeface="Roboto" charset="0"/>
              </a:defRPr>
            </a:lvl2pPr>
            <a:lvl3pPr marL="1200150" indent="-285750">
              <a:buClr>
                <a:srgbClr val="009CDE"/>
              </a:buClr>
              <a:buFont typeface="Arial"/>
              <a:buChar char="•"/>
              <a:defRPr sz="1600">
                <a:latin typeface="Roboto" charset="0"/>
                <a:ea typeface="Roboto" charset="0"/>
                <a:cs typeface="Roboto" charset="0"/>
              </a:defRPr>
            </a:lvl3pPr>
            <a:lvl4pPr marL="1657350" indent="-285750">
              <a:buClr>
                <a:srgbClr val="009CDE"/>
              </a:buClr>
              <a:buFont typeface="Arial"/>
              <a:buChar char="•"/>
              <a:defRPr sz="1600">
                <a:latin typeface="Roboto" charset="0"/>
                <a:ea typeface="Roboto" charset="0"/>
                <a:cs typeface="Roboto" charset="0"/>
              </a:defRPr>
            </a:lvl4pPr>
            <a:lvl5pPr marL="2114550" indent="-285750">
              <a:buClr>
                <a:srgbClr val="009CDE"/>
              </a:buClr>
              <a:buFont typeface="Arial"/>
              <a:buChar char="•"/>
              <a:defRPr sz="16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3"/>
          <p:cNvSpPr>
            <a:spLocks noGrp="1"/>
          </p:cNvSpPr>
          <p:nvPr>
            <p:ph type="body" sz="quarter" idx="15"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a:t>Title of slide goes here.</a:t>
            </a:r>
          </a:p>
        </p:txBody>
      </p:sp>
    </p:spTree>
    <p:extLst>
      <p:ext uri="{BB962C8B-B14F-4D97-AF65-F5344CB8AC3E}">
        <p14:creationId xmlns:p14="http://schemas.microsoft.com/office/powerpoint/2010/main" val="2831045293"/>
      </p:ext>
    </p:extLst>
  </p:cSld>
  <p:clrMapOvr>
    <a:masterClrMapping/>
  </p:clrMapOvr>
  <p:transition spd="slow">
    <p:push dir="u"/>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0. Statement Slide - No Imag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79486" y="2043974"/>
            <a:ext cx="7630887" cy="807382"/>
          </a:xfrm>
          <a:prstGeom prst="rect">
            <a:avLst/>
          </a:prstGeom>
        </p:spPr>
        <p:txBody>
          <a:bodyPr lIns="0" tIns="137160" rIns="0" bIns="0"/>
          <a:lstStyle>
            <a:lvl1pPr algn="ctr">
              <a:defRPr sz="4200" baseline="0">
                <a:solidFill>
                  <a:schemeClr val="tx1"/>
                </a:solidFill>
                <a:latin typeface="Roboto Slab Regular"/>
                <a:cs typeface="Roboto Slab Regular"/>
              </a:defRPr>
            </a:lvl1pPr>
          </a:lstStyle>
          <a:p>
            <a:r>
              <a:rPr lang="en-US" dirty="0"/>
              <a:t>Statement goes here.</a:t>
            </a:r>
          </a:p>
        </p:txBody>
      </p:sp>
      <p:sp>
        <p:nvSpPr>
          <p:cNvPr id="6" name="Slide Number Placeholder 5"/>
          <p:cNvSpPr>
            <a:spLocks noGrp="1"/>
          </p:cNvSpPr>
          <p:nvPr>
            <p:ph type="sldNum" sz="quarter" idx="12"/>
          </p:nvPr>
        </p:nvSpPr>
        <p:spPr>
          <a:xfrm>
            <a:off x="8884323" y="6193618"/>
            <a:ext cx="2844800" cy="365125"/>
          </a:xfrm>
          <a:prstGeom prst="rect">
            <a:avLst/>
          </a:prstGeom>
        </p:spPr>
        <p:txBody>
          <a:bodyPr lIns="0" tIns="0" rIns="0" bIns="0" anchor="b"/>
          <a:lstStyle/>
          <a:p>
            <a:fld id="{E58C0DC8-E089-4D4A-A71C-1ACF76415CE6}" type="slidenum">
              <a:rPr lang="en-US" smtClean="0">
                <a:solidFill>
                  <a:prstClr val="black">
                    <a:tint val="75000"/>
                  </a:prstClr>
                </a:solidFill>
              </a:rPr>
              <a:pPr/>
              <a:t>‹#›</a:t>
            </a:fld>
            <a:endParaRPr lang="en-US" dirty="0">
              <a:solidFill>
                <a:prstClr val="black">
                  <a:tint val="75000"/>
                </a:prstClr>
              </a:solidFill>
            </a:endParaRPr>
          </a:p>
        </p:txBody>
      </p:sp>
      <p:sp>
        <p:nvSpPr>
          <p:cNvPr id="9" name="Rectangle 8"/>
          <p:cNvSpPr/>
          <p:nvPr userDrawn="1"/>
        </p:nvSpPr>
        <p:spPr>
          <a:xfrm>
            <a:off x="2179486" y="1923691"/>
            <a:ext cx="7630887" cy="1119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0" name="Text Placeholder 16"/>
          <p:cNvSpPr>
            <a:spLocks noGrp="1"/>
          </p:cNvSpPr>
          <p:nvPr>
            <p:ph type="body" sz="quarter" idx="10" hasCustomPrompt="1"/>
          </p:nvPr>
        </p:nvSpPr>
        <p:spPr>
          <a:xfrm>
            <a:off x="2179485" y="2851356"/>
            <a:ext cx="7630888" cy="507831"/>
          </a:xfrm>
          <a:prstGeom prst="rect">
            <a:avLst/>
          </a:prstGeom>
        </p:spPr>
        <p:txBody>
          <a:bodyPr wrap="square" lIns="0" tIns="228600" rIns="0" bIns="0">
            <a:spAutoFit/>
          </a:bodyPr>
          <a:lstStyle>
            <a:lvl1pPr marL="0" indent="0" algn="ctr">
              <a:lnSpc>
                <a:spcPct val="100000"/>
              </a:lnSpc>
              <a:buNone/>
              <a:defRPr sz="1800" b="1" normalizeH="0" baseline="0">
                <a:solidFill>
                  <a:srgbClr val="009CDE"/>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1" name="Text Placeholder 16"/>
          <p:cNvSpPr>
            <a:spLocks noGrp="1"/>
          </p:cNvSpPr>
          <p:nvPr>
            <p:ph type="body" sz="quarter" idx="13" hasCustomPrompt="1"/>
          </p:nvPr>
        </p:nvSpPr>
        <p:spPr>
          <a:xfrm>
            <a:off x="1077743" y="4077111"/>
            <a:ext cx="10036514" cy="609398"/>
          </a:xfrm>
          <a:prstGeom prst="rect">
            <a:avLst/>
          </a:prstGeom>
        </p:spPr>
        <p:txBody>
          <a:bodyPr wrap="square" lIns="0" tIns="0" rIns="0" bIns="0" numCol="3" spcCol="914400">
            <a:spAutoFit/>
          </a:bodyPr>
          <a:lstStyle>
            <a:lvl1pPr marL="285750" indent="-285750" algn="ctr">
              <a:lnSpc>
                <a:spcPct val="100000"/>
              </a:lnSpc>
              <a:buClr>
                <a:srgbClr val="009CDE"/>
              </a:buClr>
              <a:buFont typeface="Arial"/>
              <a:buChar char="•"/>
              <a:defRPr sz="1800" b="1" normalizeH="0" baseline="0">
                <a:solidFill>
                  <a:schemeClr val="tx1"/>
                </a:solidFill>
                <a:latin typeface="Roboto Medium"/>
                <a:ea typeface="Roboto Slab" charset="0"/>
                <a:cs typeface="Roboto Medium"/>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points go here</a:t>
            </a:r>
          </a:p>
          <a:p>
            <a:pPr lvl="0"/>
            <a:endParaRPr lang="en-US" dirty="0"/>
          </a:p>
          <a:p>
            <a:pPr lvl="0"/>
            <a:r>
              <a:rPr lang="en-US" dirty="0"/>
              <a:t>Bullet points go here</a:t>
            </a:r>
          </a:p>
          <a:p>
            <a:pPr lvl="0"/>
            <a:endParaRPr lang="en-US" dirty="0"/>
          </a:p>
          <a:p>
            <a:pPr lvl="0"/>
            <a:r>
              <a:rPr lang="en-US" dirty="0"/>
              <a:t>Bullet points go here</a:t>
            </a:r>
          </a:p>
          <a:p>
            <a:pPr lvl="0"/>
            <a:endParaRPr lang="en-US" dirty="0"/>
          </a:p>
        </p:txBody>
      </p:sp>
    </p:spTree>
    <p:extLst>
      <p:ext uri="{BB962C8B-B14F-4D97-AF65-F5344CB8AC3E}">
        <p14:creationId xmlns:p14="http://schemas.microsoft.com/office/powerpoint/2010/main" val="24484060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ableLayout">
    <p:spTree>
      <p:nvGrpSpPr>
        <p:cNvPr id="1" name=""/>
        <p:cNvGrpSpPr/>
        <p:nvPr/>
      </p:nvGrpSpPr>
      <p:grpSpPr>
        <a:xfrm>
          <a:off x="0" y="0"/>
          <a:ext cx="0" cy="0"/>
          <a:chOff x="0" y="0"/>
          <a:chExt cx="0" cy="0"/>
        </a:xfrm>
      </p:grpSpPr>
      <p:pic>
        <p:nvPicPr>
          <p:cNvPr id="9" name="Picture 8" descr="FullOpacNew.png"/>
          <p:cNvPicPr>
            <a:picLocks noChangeAspect="1"/>
          </p:cNvPicPr>
          <p:nvPr userDrawn="1"/>
        </p:nvPicPr>
        <p:blipFill rotWithShape="1">
          <a:blip r:embed="rId2">
            <a:extLst>
              <a:ext uri="{28A0092B-C50C-407E-A947-70E740481C1C}">
                <a14:useLocalDpi xmlns:a14="http://schemas.microsoft.com/office/drawing/2010/main" val="0"/>
              </a:ext>
            </a:extLst>
          </a:blip>
          <a:srcRect r="57639"/>
          <a:stretch/>
        </p:blipFill>
        <p:spPr>
          <a:xfrm>
            <a:off x="0" y="0"/>
            <a:ext cx="5164667" cy="6858000"/>
          </a:xfrm>
          <a:prstGeom prst="rect">
            <a:avLst/>
          </a:prstGeom>
        </p:spPr>
      </p:pic>
      <p:sp>
        <p:nvSpPr>
          <p:cNvPr id="4" name="Table Placeholder 3"/>
          <p:cNvSpPr>
            <a:spLocks noGrp="1"/>
          </p:cNvSpPr>
          <p:nvPr>
            <p:ph type="tbl" sz="quarter" idx="13"/>
          </p:nvPr>
        </p:nvSpPr>
        <p:spPr>
          <a:xfrm>
            <a:off x="804224" y="1762653"/>
            <a:ext cx="10227733" cy="3942675"/>
          </a:xfrm>
          <a:prstGeom prst="rect">
            <a:avLst/>
          </a:prstGeom>
        </p:spPr>
        <p:txBody>
          <a:bodyPr vert="horz"/>
          <a:lstStyle>
            <a:lvl1pPr marL="0" indent="0">
              <a:buFontTx/>
              <a:buNone/>
              <a:defRPr sz="2000">
                <a:solidFill>
                  <a:srgbClr val="808080"/>
                </a:solidFill>
                <a:latin typeface="Arial"/>
              </a:defRPr>
            </a:lvl1pPr>
          </a:lstStyle>
          <a:p>
            <a:endParaRPr lang="en-US" dirty="0"/>
          </a:p>
        </p:txBody>
      </p:sp>
      <p:pic>
        <p:nvPicPr>
          <p:cNvPr id="10" name="Picture 9" descr="cbnew_blue_CMY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4089" y="6231746"/>
            <a:ext cx="2353731" cy="313900"/>
          </a:xfrm>
          <a:prstGeom prst="rect">
            <a:avLst/>
          </a:prstGeom>
        </p:spPr>
      </p:pic>
      <p:cxnSp>
        <p:nvCxnSpPr>
          <p:cNvPr id="12" name="Straight Connector 11"/>
          <p:cNvCxnSpPr/>
          <p:nvPr userDrawn="1"/>
        </p:nvCxnSpPr>
        <p:spPr>
          <a:xfrm>
            <a:off x="804224" y="1646158"/>
            <a:ext cx="1015505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804224" y="277681"/>
            <a:ext cx="10354843" cy="1352413"/>
          </a:xfrm>
          <a:prstGeom prst="rect">
            <a:avLst/>
          </a:prstGeom>
          <a:ln>
            <a:noFill/>
          </a:ln>
        </p:spPr>
        <p:txBody>
          <a:bodyPr bIns="182880" anchor="b" anchorCtr="0">
            <a:normAutofit/>
          </a:bodyPr>
          <a:lstStyle>
            <a:lvl1pPr algn="l">
              <a:defRPr sz="3200" b="1" i="0">
                <a:solidFill>
                  <a:srgbClr val="0065A4"/>
                </a:solidFill>
                <a:latin typeface="Arial"/>
                <a:cs typeface="Arial"/>
              </a:defRPr>
            </a:lvl1pPr>
          </a:lstStyle>
          <a:p>
            <a:endParaRPr lang="en-US" dirty="0"/>
          </a:p>
        </p:txBody>
      </p:sp>
      <p:sp>
        <p:nvSpPr>
          <p:cNvPr id="11" name="Slide Number Placeholder 6"/>
          <p:cNvSpPr>
            <a:spLocks noGrp="1"/>
          </p:cNvSpPr>
          <p:nvPr>
            <p:ph type="sldNum" sz="quarter" idx="12"/>
          </p:nvPr>
        </p:nvSpPr>
        <p:spPr>
          <a:xfrm>
            <a:off x="804224" y="6218622"/>
            <a:ext cx="2844800" cy="365125"/>
          </a:xfrm>
          <a:prstGeom prst="rect">
            <a:avLst/>
          </a:prstGeom>
        </p:spPr>
        <p:txBody>
          <a:bodyPr anchor="b" anchorCtr="0"/>
          <a:lstStyle>
            <a:lvl1pPr>
              <a:defRPr sz="1200">
                <a:solidFill>
                  <a:srgbClr val="0065A4"/>
                </a:solidFill>
                <a:latin typeface="Arial"/>
              </a:defRPr>
            </a:lvl1pPr>
          </a:lstStyle>
          <a:p>
            <a:fld id="{DF625FB1-CAA2-1745-BF48-B99B069FDFDF}" type="slidenum">
              <a:rPr lang="en-US" smtClean="0"/>
              <a:pPr/>
              <a:t>‹#›</a:t>
            </a:fld>
            <a:endParaRPr lang="en-US" dirty="0"/>
          </a:p>
        </p:txBody>
      </p:sp>
    </p:spTree>
    <p:extLst>
      <p:ext uri="{BB962C8B-B14F-4D97-AF65-F5344CB8AC3E}">
        <p14:creationId xmlns:p14="http://schemas.microsoft.com/office/powerpoint/2010/main" val="24962460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414991175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 Statement Slide - No Imag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79486" y="2043974"/>
            <a:ext cx="7630887" cy="807382"/>
          </a:xfrm>
          <a:prstGeom prst="rect">
            <a:avLst/>
          </a:prstGeom>
        </p:spPr>
        <p:txBody>
          <a:bodyPr lIns="0" tIns="137160" rIns="0" bIns="0"/>
          <a:lstStyle>
            <a:lvl1pPr algn="ctr">
              <a:defRPr sz="4200" baseline="0">
                <a:solidFill>
                  <a:schemeClr val="tx1"/>
                </a:solidFill>
                <a:latin typeface="Roboto Slab Regular"/>
                <a:cs typeface="Roboto Slab Regular"/>
              </a:defRPr>
            </a:lvl1pPr>
          </a:lstStyle>
          <a:p>
            <a:r>
              <a:rPr lang="en-US" dirty="0"/>
              <a:t>Statement goes here.</a:t>
            </a:r>
          </a:p>
        </p:txBody>
      </p:sp>
      <p:sp>
        <p:nvSpPr>
          <p:cNvPr id="6" name="Slide Number Placeholder 5"/>
          <p:cNvSpPr>
            <a:spLocks noGrp="1"/>
          </p:cNvSpPr>
          <p:nvPr>
            <p:ph type="sldNum" sz="quarter" idx="12"/>
          </p:nvPr>
        </p:nvSpPr>
        <p:spPr>
          <a:xfrm>
            <a:off x="8884323" y="6193618"/>
            <a:ext cx="2844800" cy="365125"/>
          </a:xfrm>
        </p:spPr>
        <p:txBody>
          <a:bodyPr lIns="0" tIns="0" rIns="0" bIns="0" anchor="b"/>
          <a:lstStyle/>
          <a:p>
            <a:fld id="{E58C0DC8-E089-4D4A-A71C-1ACF76415CE6}" type="slidenum">
              <a:rPr lang="en-US" smtClean="0"/>
              <a:t>‹#›</a:t>
            </a:fld>
            <a:endParaRPr lang="en-US"/>
          </a:p>
        </p:txBody>
      </p:sp>
      <p:sp>
        <p:nvSpPr>
          <p:cNvPr id="9" name="Rectangle 8"/>
          <p:cNvSpPr/>
          <p:nvPr userDrawn="1"/>
        </p:nvSpPr>
        <p:spPr>
          <a:xfrm>
            <a:off x="2179486" y="1923691"/>
            <a:ext cx="7630887" cy="1119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 Placeholder 16"/>
          <p:cNvSpPr>
            <a:spLocks noGrp="1"/>
          </p:cNvSpPr>
          <p:nvPr>
            <p:ph type="body" sz="quarter" idx="10" hasCustomPrompt="1"/>
          </p:nvPr>
        </p:nvSpPr>
        <p:spPr>
          <a:xfrm>
            <a:off x="2179485" y="2851356"/>
            <a:ext cx="7630888" cy="507831"/>
          </a:xfrm>
          <a:prstGeom prst="rect">
            <a:avLst/>
          </a:prstGeom>
        </p:spPr>
        <p:txBody>
          <a:bodyPr wrap="square" lIns="0" tIns="228600" rIns="0" bIns="0">
            <a:spAutoFit/>
          </a:bodyPr>
          <a:lstStyle>
            <a:lvl1pPr marL="0" indent="0" algn="ctr">
              <a:lnSpc>
                <a:spcPct val="100000"/>
              </a:lnSpc>
              <a:buNone/>
              <a:defRPr sz="1800" b="1" normalizeH="0" baseline="0">
                <a:solidFill>
                  <a:srgbClr val="009CDE"/>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1" name="Text Placeholder 16"/>
          <p:cNvSpPr>
            <a:spLocks noGrp="1"/>
          </p:cNvSpPr>
          <p:nvPr>
            <p:ph type="body" sz="quarter" idx="13" hasCustomPrompt="1"/>
          </p:nvPr>
        </p:nvSpPr>
        <p:spPr>
          <a:xfrm>
            <a:off x="1077743" y="4077111"/>
            <a:ext cx="10036514" cy="609398"/>
          </a:xfrm>
          <a:prstGeom prst="rect">
            <a:avLst/>
          </a:prstGeom>
        </p:spPr>
        <p:txBody>
          <a:bodyPr wrap="square" lIns="0" tIns="0" rIns="0" bIns="0" numCol="3" spcCol="914400">
            <a:spAutoFit/>
          </a:bodyPr>
          <a:lstStyle>
            <a:lvl1pPr marL="285750" indent="-285750" algn="ctr">
              <a:lnSpc>
                <a:spcPct val="100000"/>
              </a:lnSpc>
              <a:buClr>
                <a:srgbClr val="009CDE"/>
              </a:buClr>
              <a:buFont typeface="Arial"/>
              <a:buChar char="•"/>
              <a:defRPr sz="1800" b="1" normalizeH="0" baseline="0">
                <a:solidFill>
                  <a:schemeClr val="tx1"/>
                </a:solidFill>
                <a:latin typeface="Roboto Medium"/>
                <a:ea typeface="Roboto Slab" charset="0"/>
                <a:cs typeface="Roboto Medium"/>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points go here</a:t>
            </a:r>
          </a:p>
          <a:p>
            <a:pPr lvl="0"/>
            <a:endParaRPr lang="en-US" dirty="0"/>
          </a:p>
          <a:p>
            <a:pPr lvl="0"/>
            <a:r>
              <a:rPr lang="en-US" dirty="0"/>
              <a:t>Bullet points go here</a:t>
            </a:r>
          </a:p>
          <a:p>
            <a:pPr lvl="0"/>
            <a:endParaRPr lang="en-US" dirty="0"/>
          </a:p>
          <a:p>
            <a:pPr lvl="0"/>
            <a:r>
              <a:rPr lang="en-US" dirty="0"/>
              <a:t>Bullet points go here</a:t>
            </a:r>
          </a:p>
          <a:p>
            <a:pPr lvl="0"/>
            <a:endParaRPr lang="en-US" dirty="0"/>
          </a:p>
        </p:txBody>
      </p:sp>
    </p:spTree>
    <p:extLst>
      <p:ext uri="{BB962C8B-B14F-4D97-AF65-F5344CB8AC3E}">
        <p14:creationId xmlns:p14="http://schemas.microsoft.com/office/powerpoint/2010/main" val="41900442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448800" y="6450946"/>
            <a:ext cx="2743200" cy="365125"/>
          </a:xfrm>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8477574"/>
      </p:ext>
    </p:extLst>
  </p:cSld>
  <p:clrMapOvr>
    <a:masterClrMapping/>
  </p:clrMapOvr>
  <p:transition spd="slow">
    <p:push dir="u"/>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2157408"/>
      </p:ext>
    </p:extLst>
  </p:cSld>
  <p:clrMapOvr>
    <a:masterClrMapping/>
  </p:clrMapOvr>
  <p:transition spd="slow">
    <p:push dir="u"/>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7044061"/>
      </p:ext>
    </p:extLst>
  </p:cSld>
  <p:clrMapOvr>
    <a:masterClrMapping/>
  </p:clrMapOvr>
  <p:transition spd="slow">
    <p:push dir="u"/>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1565560"/>
      </p:ext>
    </p:extLst>
  </p:cSld>
  <p:clrMapOvr>
    <a:masterClrMapping/>
  </p:clrMapOvr>
  <p:transition spd="slow">
    <p:push dir="u"/>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7546379"/>
      </p:ext>
    </p:extLst>
  </p:cSld>
  <p:clrMapOvr>
    <a:masterClrMapping/>
  </p:clrMapOvr>
  <p:transition spd="slow">
    <p:push dir="u"/>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466104"/>
      </p:ext>
    </p:extLst>
  </p:cSld>
  <p:clrMapOvr>
    <a:masterClrMapping/>
  </p:clrMapOvr>
  <p:transition spd="slow">
    <p:push dir="u"/>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ContentSubtitle">
    <p:spTree>
      <p:nvGrpSpPr>
        <p:cNvPr id="1" name=""/>
        <p:cNvGrpSpPr/>
        <p:nvPr/>
      </p:nvGrpSpPr>
      <p:grpSpPr>
        <a:xfrm>
          <a:off x="0" y="0"/>
          <a:ext cx="0" cy="0"/>
          <a:chOff x="0" y="0"/>
          <a:chExt cx="0" cy="0"/>
        </a:xfrm>
      </p:grpSpPr>
      <p:pic>
        <p:nvPicPr>
          <p:cNvPr id="11" name="Picture 10" descr="FullOpacNew.png"/>
          <p:cNvPicPr>
            <a:picLocks noChangeAspect="1"/>
          </p:cNvPicPr>
          <p:nvPr userDrawn="1"/>
        </p:nvPicPr>
        <p:blipFill rotWithShape="1">
          <a:blip r:embed="rId2">
            <a:extLst>
              <a:ext uri="{28A0092B-C50C-407E-A947-70E740481C1C}">
                <a14:useLocalDpi xmlns:a14="http://schemas.microsoft.com/office/drawing/2010/main" val="0"/>
              </a:ext>
            </a:extLst>
          </a:blip>
          <a:srcRect r="57639"/>
          <a:stretch/>
        </p:blipFill>
        <p:spPr>
          <a:xfrm>
            <a:off x="0" y="0"/>
            <a:ext cx="5164667" cy="6858000"/>
          </a:xfrm>
          <a:prstGeom prst="rect">
            <a:avLst/>
          </a:prstGeom>
        </p:spPr>
      </p:pic>
      <p:sp>
        <p:nvSpPr>
          <p:cNvPr id="17" name="TextBox 16"/>
          <p:cNvSpPr txBox="1"/>
          <p:nvPr userDrawn="1"/>
        </p:nvSpPr>
        <p:spPr>
          <a:xfrm>
            <a:off x="-2083313" y="3024909"/>
            <a:ext cx="1219200" cy="914400"/>
          </a:xfrm>
          <a:prstGeom prst="rect">
            <a:avLst/>
          </a:prstGeom>
          <a:ln>
            <a:noFill/>
          </a:ln>
        </p:spPr>
        <p:txBody>
          <a:bodyPr vert="horz" wrap="none" lIns="91440" tIns="45720" rIns="91440" bIns="45720" rtlCol="0" anchor="t" anchorCtr="0">
            <a:normAutofit/>
          </a:bodyPr>
          <a:lstStyle/>
          <a:p>
            <a:endParaRPr lang="en-US" sz="1400" dirty="0">
              <a:solidFill>
                <a:srgbClr val="1E1E1E">
                  <a:lumMod val="85000"/>
                  <a:lumOff val="15000"/>
                </a:srgbClr>
              </a:solidFill>
            </a:endParaRPr>
          </a:p>
        </p:txBody>
      </p:sp>
      <p:sp>
        <p:nvSpPr>
          <p:cNvPr id="19" name="Content Placeholder 3"/>
          <p:cNvSpPr>
            <a:spLocks noGrp="1"/>
          </p:cNvSpPr>
          <p:nvPr>
            <p:ph sz="half" idx="2"/>
          </p:nvPr>
        </p:nvSpPr>
        <p:spPr>
          <a:xfrm>
            <a:off x="804226" y="2387601"/>
            <a:ext cx="10354841" cy="3644383"/>
          </a:xfrm>
          <a:prstGeom prst="rect">
            <a:avLst/>
          </a:prstGeom>
        </p:spPr>
        <p:txBody>
          <a:bodyPr>
            <a:normAutofit/>
          </a:bodyPr>
          <a:lstStyle>
            <a:lvl1pPr marL="285750" indent="-285750">
              <a:spcBef>
                <a:spcPts val="1600"/>
              </a:spcBef>
              <a:buClr>
                <a:srgbClr val="0065A4"/>
              </a:buClr>
              <a:buSzPct val="80000"/>
              <a:buFont typeface="Lucida Grande"/>
              <a:buChar char="►"/>
              <a:defRPr sz="1600">
                <a:latin typeface="Arial"/>
                <a:cs typeface="Arial"/>
              </a:defRPr>
            </a:lvl1pPr>
            <a:lvl2pPr marL="571500" indent="-279400">
              <a:spcBef>
                <a:spcPts val="1600"/>
              </a:spcBef>
              <a:buClr>
                <a:srgbClr val="0065A4"/>
              </a:buClr>
              <a:buSzPct val="60000"/>
              <a:buFont typeface="Lucida Grande"/>
              <a:buChar char="►"/>
              <a:defRPr sz="1600">
                <a:latin typeface="Arial"/>
                <a:cs typeface="Arial"/>
              </a:defRPr>
            </a:lvl2pPr>
            <a:lvl3pPr marL="800100" indent="-228600">
              <a:spcBef>
                <a:spcPts val="1600"/>
              </a:spcBef>
              <a:buClr>
                <a:srgbClr val="0065A4"/>
              </a:buClr>
              <a:buSzPct val="60000"/>
              <a:buFont typeface="Lucida Grande"/>
              <a:buChar char="►"/>
              <a:defRPr sz="1600">
                <a:latin typeface="Arial"/>
                <a:cs typeface="Arial"/>
              </a:defRPr>
            </a:lvl3pPr>
            <a:lvl4pPr marL="1092200" indent="-292100">
              <a:spcBef>
                <a:spcPts val="1600"/>
              </a:spcBef>
              <a:buClr>
                <a:srgbClr val="0065A4"/>
              </a:buClr>
              <a:buSzPct val="60000"/>
              <a:buFont typeface="Lucida Grande"/>
              <a:buChar char="►"/>
              <a:defRPr sz="1600">
                <a:latin typeface="Arial"/>
                <a:cs typeface="Arial"/>
              </a:defRPr>
            </a:lvl4pPr>
            <a:lvl5pPr marL="1371600" indent="-279400">
              <a:spcBef>
                <a:spcPts val="1600"/>
              </a:spcBef>
              <a:buClr>
                <a:srgbClr val="0065A4"/>
              </a:buClr>
              <a:buSzPct val="60000"/>
              <a:buFont typeface="Lucida Grande"/>
              <a:buChar char="►"/>
              <a:defRPr sz="16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804334" y="1663700"/>
            <a:ext cx="10354733" cy="558800"/>
          </a:xfrm>
          <a:prstGeom prst="rect">
            <a:avLst/>
          </a:prstGeom>
        </p:spPr>
        <p:txBody>
          <a:bodyPr vert="horz" anchor="ctr" anchorCtr="0"/>
          <a:lstStyle>
            <a:lvl1pPr marL="0" indent="0">
              <a:buFontTx/>
              <a:buNone/>
              <a:defRPr sz="2100">
                <a:solidFill>
                  <a:srgbClr val="FF9012"/>
                </a:solidFill>
                <a:latin typeface="Arial"/>
                <a:cs typeface="Aria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12" name="Picture 11" descr="cbnew_blue_CMY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4089" y="6231746"/>
            <a:ext cx="2353731" cy="313900"/>
          </a:xfrm>
          <a:prstGeom prst="rect">
            <a:avLst/>
          </a:prstGeom>
        </p:spPr>
      </p:pic>
      <p:cxnSp>
        <p:nvCxnSpPr>
          <p:cNvPr id="15" name="Straight Connector 14"/>
          <p:cNvCxnSpPr/>
          <p:nvPr userDrawn="1"/>
        </p:nvCxnSpPr>
        <p:spPr>
          <a:xfrm>
            <a:off x="804224" y="1646158"/>
            <a:ext cx="1015505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p:ph type="title"/>
          </p:nvPr>
        </p:nvSpPr>
        <p:spPr>
          <a:xfrm>
            <a:off x="804224" y="277681"/>
            <a:ext cx="10354843" cy="1352413"/>
          </a:xfrm>
          <a:prstGeom prst="rect">
            <a:avLst/>
          </a:prstGeom>
          <a:ln>
            <a:noFill/>
          </a:ln>
        </p:spPr>
        <p:txBody>
          <a:bodyPr bIns="182880" anchor="b" anchorCtr="0">
            <a:normAutofit/>
          </a:bodyPr>
          <a:lstStyle>
            <a:lvl1pPr algn="l">
              <a:defRPr sz="3200" b="1">
                <a:solidFill>
                  <a:srgbClr val="0065A4"/>
                </a:solidFill>
                <a:latin typeface="Arial"/>
                <a:cs typeface="Arial"/>
              </a:defRPr>
            </a:lvl1pPr>
          </a:lstStyle>
          <a:p>
            <a:endParaRPr lang="en-US" dirty="0"/>
          </a:p>
        </p:txBody>
      </p:sp>
      <p:sp>
        <p:nvSpPr>
          <p:cNvPr id="18" name="Slide Number Placeholder 6"/>
          <p:cNvSpPr>
            <a:spLocks noGrp="1"/>
          </p:cNvSpPr>
          <p:nvPr>
            <p:ph type="sldNum" sz="quarter" idx="12"/>
          </p:nvPr>
        </p:nvSpPr>
        <p:spPr>
          <a:xfrm>
            <a:off x="804224" y="6218622"/>
            <a:ext cx="2844800" cy="365125"/>
          </a:xfrm>
          <a:prstGeom prst="rect">
            <a:avLst/>
          </a:prstGeom>
        </p:spPr>
        <p:txBody>
          <a:bodyPr anchor="b" anchorCtr="0"/>
          <a:lstStyle>
            <a:lvl1pPr>
              <a:defRPr sz="1200">
                <a:solidFill>
                  <a:srgbClr val="0065A4"/>
                </a:solidFill>
                <a:latin typeface="Arial"/>
              </a:defRPr>
            </a:lvl1pPr>
          </a:lstStyle>
          <a:p>
            <a:fld id="{DF625FB1-CAA2-1745-BF48-B99B069FDFDF}" type="slidenum">
              <a:rPr lang="en-US" smtClean="0"/>
              <a:pPr/>
              <a:t>‹#›</a:t>
            </a:fld>
            <a:endParaRPr lang="en-US" dirty="0"/>
          </a:p>
        </p:txBody>
      </p:sp>
    </p:spTree>
    <p:extLst>
      <p:ext uri="{BB962C8B-B14F-4D97-AF65-F5344CB8AC3E}">
        <p14:creationId xmlns:p14="http://schemas.microsoft.com/office/powerpoint/2010/main" val="17473034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9_Title Slide — No Image">
    <p:spTree>
      <p:nvGrpSpPr>
        <p:cNvPr id="1" name=""/>
        <p:cNvGrpSpPr/>
        <p:nvPr/>
      </p:nvGrpSpPr>
      <p:grpSpPr>
        <a:xfrm>
          <a:off x="0" y="0"/>
          <a:ext cx="0" cy="0"/>
          <a:chOff x="0" y="0"/>
          <a:chExt cx="0" cy="0"/>
        </a:xfrm>
      </p:grpSpPr>
      <p:pic>
        <p:nvPicPr>
          <p:cNvPr id="11" name="Picture 10" descr="CB16029_PPTTemplates_TitleAndDividers_Corporat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a:t>Divider, call-out, etc.</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dirty="0">
              <a:solidFill>
                <a:srgbClr val="E57200"/>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3176818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8_Title Slide — No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5"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charset="0"/>
            </a:endParaRP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dirty="0">
              <a:solidFill>
                <a:srgbClr val="E57200"/>
              </a:solidFill>
              <a:latin typeface="Roboto" charset="0"/>
              <a:ea typeface="Roboto" charset="0"/>
              <a:cs typeface="Roboto" charset="0"/>
            </a:endParaRPr>
          </a:p>
        </p:txBody>
      </p:sp>
      <p:sp>
        <p:nvSpPr>
          <p:cNvPr id="11"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Verdana" charset="0"/>
                <a:ea typeface="Verdana" charset="0"/>
                <a:cs typeface="Verdana" charset="0"/>
              </a:defRPr>
            </a:lvl1pPr>
          </a:lstStyle>
          <a:p>
            <a:r>
              <a:rPr lang="en-US" dirty="0"/>
              <a:t>Divider, call-out, etc.</a:t>
            </a:r>
          </a:p>
        </p:txBody>
      </p:sp>
      <p:sp>
        <p:nvSpPr>
          <p:cNvPr id="12" name="Text Placeholder 16"/>
          <p:cNvSpPr>
            <a:spLocks noGrp="1"/>
          </p:cNvSpPr>
          <p:nvPr>
            <p:ph type="body" sz="quarter" idx="10" hasCustomPrompt="1"/>
          </p:nvPr>
        </p:nvSpPr>
        <p:spPr>
          <a:xfrm>
            <a:off x="1309084" y="3347862"/>
            <a:ext cx="4001193" cy="1061829"/>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Verdana" charset="0"/>
                <a:ea typeface="Verdana" charset="0"/>
                <a:cs typeface="Verdan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4" name="Rectangle 13"/>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CDE"/>
              </a:solidFill>
              <a:latin typeface="Arial" charset="0"/>
            </a:endParaRPr>
          </a:p>
        </p:txBody>
      </p:sp>
    </p:spTree>
    <p:extLst>
      <p:ext uri="{BB962C8B-B14F-4D97-AF65-F5344CB8AC3E}">
        <p14:creationId xmlns:p14="http://schemas.microsoft.com/office/powerpoint/2010/main" val="4201684974"/>
      </p:ext>
    </p:extLst>
  </p:cSld>
  <p:clrMapOvr>
    <a:masterClrMapping/>
  </p:clrMapOvr>
  <p:transition spd="slow">
    <p:push dir="u"/>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and Content Alternat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609600" y="1444335"/>
            <a:ext cx="10972800" cy="4745328"/>
          </a:xfrm>
          <a:prstGeom prst="rect">
            <a:avLst/>
          </a:prstGeom>
        </p:spPr>
        <p:txBody>
          <a:bodyPr/>
          <a:lstStyle>
            <a:lvl1pPr>
              <a:defRPr b="1"/>
            </a:lvl1pPr>
            <a:lvl2pPr marL="640080" indent="-228600">
              <a:spcBef>
                <a:spcPts val="800"/>
              </a:spcBef>
              <a:spcAft>
                <a:spcPts val="200"/>
              </a:spcAft>
              <a:defRPr/>
            </a:lvl2pPr>
            <a:lvl3pPr marL="868680" indent="-228600">
              <a:spcBef>
                <a:spcPts val="500"/>
              </a:spcBef>
              <a:spcAft>
                <a:spcPts val="200"/>
              </a:spcAft>
              <a:defRPr sz="1800"/>
            </a:lvl3pPr>
            <a:lvl4pPr marL="1024128">
              <a:spcBef>
                <a:spcPts val="300"/>
              </a:spcBef>
              <a:spcAft>
                <a:spcPts val="200"/>
              </a:spcAft>
              <a:defRPr sz="1600"/>
            </a:lvl4pPr>
            <a:lvl5pPr marL="1257300" indent="-228600">
              <a:spcBef>
                <a:spcPts val="300"/>
              </a:spcBef>
              <a:spcAft>
                <a:spcPts val="2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04800" y="254001"/>
            <a:ext cx="10746317" cy="639763"/>
          </a:xfrm>
          <a:prstGeom prst="rect">
            <a:avLst/>
          </a:prstGeom>
        </p:spPr>
        <p:txBody>
          <a:bodyPr/>
          <a:lstStyle>
            <a:lvl1pPr>
              <a:defRPr>
                <a:latin typeface="+mj-lt"/>
              </a:defRPr>
            </a:lvl1pPr>
          </a:lstStyle>
          <a:p>
            <a:r>
              <a:rPr lang="en-US"/>
              <a:t>Click to edit Master title style</a:t>
            </a:r>
            <a:endParaRPr lang="en-US" dirty="0"/>
          </a:p>
        </p:txBody>
      </p:sp>
      <p:sp>
        <p:nvSpPr>
          <p:cNvPr id="11" name="Text Placeholder 12"/>
          <p:cNvSpPr>
            <a:spLocks noGrp="1"/>
          </p:cNvSpPr>
          <p:nvPr>
            <p:ph type="body" sz="quarter" idx="11"/>
          </p:nvPr>
        </p:nvSpPr>
        <p:spPr>
          <a:xfrm>
            <a:off x="293707" y="914620"/>
            <a:ext cx="10778067" cy="369332"/>
          </a:xfrm>
          <a:prstGeom prst="rect">
            <a:avLst/>
          </a:prstGeom>
        </p:spPr>
        <p:txBody>
          <a:bodyPr>
            <a:spAutoFit/>
          </a:bodyPr>
          <a:lstStyle>
            <a:lvl1pPr marL="0" indent="0">
              <a:buNone/>
              <a:defRPr sz="2000" b="1">
                <a:solidFill>
                  <a:schemeClr val="bg2"/>
                </a:solidFill>
              </a:defRPr>
            </a:lvl1pPr>
          </a:lstStyle>
          <a:p>
            <a:pPr lvl="0"/>
            <a:r>
              <a:rPr lang="en-US"/>
              <a:t>Click to edit Master text styles</a:t>
            </a:r>
          </a:p>
        </p:txBody>
      </p:sp>
      <p:sp>
        <p:nvSpPr>
          <p:cNvPr id="5" name="Footer Placeholder 4"/>
          <p:cNvSpPr>
            <a:spLocks noGrp="1"/>
          </p:cNvSpPr>
          <p:nvPr>
            <p:ph type="ftr" sz="quarter" idx="12"/>
          </p:nvPr>
        </p:nvSpPr>
        <p:spPr>
          <a:xfrm>
            <a:off x="431800" y="6478588"/>
            <a:ext cx="5240867" cy="233362"/>
          </a:xfrm>
          <a:prstGeom prst="rect">
            <a:avLst/>
          </a:prstGeom>
        </p:spPr>
        <p:txBody>
          <a:bodyPr/>
          <a:lstStyle>
            <a:lvl1pPr>
              <a:defRPr/>
            </a:lvl1pPr>
          </a:lstStyle>
          <a:p>
            <a:pPr>
              <a:defRPr/>
            </a:pPr>
            <a:r>
              <a:rPr lang="en-US" dirty="0">
                <a:solidFill>
                  <a:srgbClr val="005581"/>
                </a:solidFill>
              </a:rPr>
              <a:t>[Enter Presentation Title in Header and Footer]</a:t>
            </a:r>
          </a:p>
        </p:txBody>
      </p:sp>
      <p:sp>
        <p:nvSpPr>
          <p:cNvPr id="6" name="Slide Number Placeholder 12"/>
          <p:cNvSpPr>
            <a:spLocks noGrp="1"/>
          </p:cNvSpPr>
          <p:nvPr>
            <p:ph type="sldNum" sz="quarter" idx="13"/>
          </p:nvPr>
        </p:nvSpPr>
        <p:spPr/>
        <p:txBody>
          <a:bodyPr/>
          <a:lstStyle>
            <a:lvl1pPr>
              <a:defRPr/>
            </a:lvl1pPr>
          </a:lstStyle>
          <a:p>
            <a:pPr>
              <a:defRPr/>
            </a:pPr>
            <a:fld id="{FDBDD609-DF03-4D0D-AF89-15BA878D2CBD}" type="slidenum">
              <a:rPr>
                <a:solidFill>
                  <a:srgbClr val="005581"/>
                </a:solidFill>
              </a:rPr>
              <a:pPr>
                <a:defRPr/>
              </a:pPr>
              <a:t>‹#›</a:t>
            </a:fld>
            <a:endParaRPr dirty="0">
              <a:solidFill>
                <a:srgbClr val="005581"/>
              </a:solidFill>
            </a:endParaRPr>
          </a:p>
        </p:txBody>
      </p:sp>
    </p:spTree>
    <p:extLst>
      <p:ext uri="{BB962C8B-B14F-4D97-AF65-F5344CB8AC3E}">
        <p14:creationId xmlns:p14="http://schemas.microsoft.com/office/powerpoint/2010/main" val="3622653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395227861"/>
      </p:ext>
    </p:extLst>
  </p:cSld>
  <p:clrMapOvr>
    <a:masterClrMapping/>
  </p:clrMapOvr>
  <p:transition spd="slow">
    <p:push dir="u"/>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 Content Slide - Paragrap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1E9C267-FC72-D447-BF05-09A3351C68CB}" type="slidenum">
              <a:rPr lang="en-US" smtClean="0"/>
              <a:t>‹#›</a:t>
            </a:fld>
            <a:endParaRPr lang="en-US"/>
          </a:p>
        </p:txBody>
      </p:sp>
      <p:sp>
        <p:nvSpPr>
          <p:cNvPr id="7" name="Text Placeholder 14"/>
          <p:cNvSpPr>
            <a:spLocks noGrp="1"/>
          </p:cNvSpPr>
          <p:nvPr>
            <p:ph type="body" sz="quarter" idx="13" hasCustomPrompt="1"/>
          </p:nvPr>
        </p:nvSpPr>
        <p:spPr>
          <a:xfrm>
            <a:off x="466725" y="1149061"/>
            <a:ext cx="8704734" cy="477054"/>
          </a:xfrm>
          <a:prstGeom prst="rect">
            <a:avLst/>
          </a:prstGeom>
          <a:noFill/>
        </p:spPr>
        <p:txBody>
          <a:bodyPr wrap="square" lIns="0" tIns="228600" rIns="0" bIns="0">
            <a:spAutoFit/>
          </a:bodyPr>
          <a:lstStyle>
            <a:lvl1pPr marL="0" indent="0">
              <a:buNone/>
              <a:defRPr sz="1600" b="1">
                <a:solidFill>
                  <a:srgbClr val="009CDE"/>
                </a:solidFill>
                <a:latin typeface="Roboto Slab" charset="0"/>
                <a:ea typeface="Roboto Slab" charset="0"/>
                <a:cs typeface="Roboto Slab" charset="0"/>
              </a:defRPr>
            </a:lvl1pPr>
          </a:lstStyle>
          <a:p>
            <a:pPr lvl="0"/>
            <a:r>
              <a:rPr lang="en-US"/>
              <a:t>Subtitle goes here — align top of subtitle box with bottom of title box. </a:t>
            </a:r>
          </a:p>
        </p:txBody>
      </p:sp>
      <p:sp>
        <p:nvSpPr>
          <p:cNvPr id="8" name="Content Placeholder 2"/>
          <p:cNvSpPr>
            <a:spLocks noGrp="1"/>
          </p:cNvSpPr>
          <p:nvPr>
            <p:ph idx="14" hasCustomPrompt="1"/>
          </p:nvPr>
        </p:nvSpPr>
        <p:spPr>
          <a:xfrm>
            <a:off x="466725" y="1917290"/>
            <a:ext cx="4884018" cy="4185943"/>
          </a:xfrm>
          <a:prstGeom prst="rect">
            <a:avLst/>
          </a:prstGeom>
        </p:spPr>
        <p:txBody>
          <a:bodyPr lIns="0" tIns="228600" rIns="0" bIns="0"/>
          <a:lstStyle>
            <a:lvl1pPr marL="0" indent="0">
              <a:lnSpc>
                <a:spcPct val="100000"/>
              </a:lnSpc>
              <a:buClr>
                <a:schemeClr val="accent2"/>
              </a:buClr>
              <a:buFont typeface="Arial" charset="0"/>
              <a:buNone/>
              <a:defRPr sz="1600" baseline="0">
                <a:solidFill>
                  <a:srgbClr val="009CDE"/>
                </a:solidFill>
                <a:latin typeface="Roboto" charset="0"/>
                <a:ea typeface="Roboto" charset="0"/>
                <a:cs typeface="Roboto" charset="0"/>
              </a:defRPr>
            </a:lvl1pPr>
            <a:lvl2pPr marL="457200" indent="0">
              <a:buClr>
                <a:schemeClr val="accent2"/>
              </a:buClr>
              <a:buNone/>
              <a:defRPr sz="1600">
                <a:latin typeface="Roboto" charset="0"/>
                <a:ea typeface="Roboto" charset="0"/>
                <a:cs typeface="Roboto" charset="0"/>
              </a:defRPr>
            </a:lvl2pPr>
            <a:lvl3pPr marL="914400" indent="0">
              <a:buClr>
                <a:schemeClr val="accent2"/>
              </a:buClr>
              <a:buNone/>
              <a:defRPr sz="1600">
                <a:latin typeface="Roboto" charset="0"/>
                <a:ea typeface="Roboto" charset="0"/>
                <a:cs typeface="Roboto" charset="0"/>
              </a:defRPr>
            </a:lvl3pPr>
            <a:lvl4pPr marL="1371600" indent="0">
              <a:buClr>
                <a:schemeClr val="accent2"/>
              </a:buClr>
              <a:buNone/>
              <a:defRPr sz="1600">
                <a:latin typeface="Roboto" charset="0"/>
                <a:ea typeface="Roboto" charset="0"/>
                <a:cs typeface="Roboto" charset="0"/>
              </a:defRPr>
            </a:lvl4pPr>
            <a:lvl5pPr marL="1828800" indent="0">
              <a:buClr>
                <a:schemeClr val="accent2"/>
              </a:buClr>
              <a:buNone/>
              <a:defRPr sz="1600">
                <a:latin typeface="Roboto" charset="0"/>
                <a:ea typeface="Roboto" charset="0"/>
                <a:cs typeface="Roboto" charset="0"/>
              </a:defRPr>
            </a:lvl5pPr>
          </a:lstStyle>
          <a:p>
            <a:pPr lvl="0"/>
            <a:r>
              <a:rPr lang="en-US"/>
              <a:t>Paragraph describing content to the right. </a:t>
            </a:r>
          </a:p>
        </p:txBody>
      </p:sp>
      <p:sp>
        <p:nvSpPr>
          <p:cNvPr id="9" name="Content Placeholder 2"/>
          <p:cNvSpPr>
            <a:spLocks noGrp="1"/>
          </p:cNvSpPr>
          <p:nvPr>
            <p:ph idx="15"/>
          </p:nvPr>
        </p:nvSpPr>
        <p:spPr>
          <a:xfrm>
            <a:off x="5636830" y="1917290"/>
            <a:ext cx="6096678" cy="4185943"/>
          </a:xfrm>
          <a:prstGeom prst="rect">
            <a:avLst/>
          </a:prstGeom>
        </p:spPr>
        <p:txBody>
          <a:bodyPr lIns="0" tIns="228600" rIns="0" bIns="0"/>
          <a:lstStyle>
            <a:lvl1pPr marL="285750" indent="-285750">
              <a:buClr>
                <a:srgbClr val="009CDE"/>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a:t>Click to edit Master text styles</a:t>
            </a:r>
          </a:p>
        </p:txBody>
      </p:sp>
      <p:sp>
        <p:nvSpPr>
          <p:cNvPr id="10" name="Text Placeholder 23"/>
          <p:cNvSpPr>
            <a:spLocks noGrp="1"/>
          </p:cNvSpPr>
          <p:nvPr>
            <p:ph type="body" sz="quarter" idx="16"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a:t>Title of slide goes here.</a:t>
            </a:r>
          </a:p>
        </p:txBody>
      </p:sp>
    </p:spTree>
    <p:extLst>
      <p:ext uri="{BB962C8B-B14F-4D97-AF65-F5344CB8AC3E}">
        <p14:creationId xmlns:p14="http://schemas.microsoft.com/office/powerpoint/2010/main" val="1885073760"/>
      </p:ext>
    </p:extLst>
  </p:cSld>
  <p:clrMapOvr>
    <a:masterClrMapping/>
  </p:clrMapOvr>
  <p:transition spd="slow">
    <p:push dir="u"/>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itle Slide — No Image">
    <p:spTree>
      <p:nvGrpSpPr>
        <p:cNvPr id="1" name=""/>
        <p:cNvGrpSpPr/>
        <p:nvPr/>
      </p:nvGrpSpPr>
      <p:grpSpPr>
        <a:xfrm>
          <a:off x="0" y="0"/>
          <a:ext cx="0" cy="0"/>
          <a:chOff x="0" y="0"/>
          <a:chExt cx="0" cy="0"/>
        </a:xfrm>
      </p:grpSpPr>
      <p:pic>
        <p:nvPicPr>
          <p:cNvPr id="3" name="Picture 2" descr="CB16029_PPTTemplates_TitleAndDividers_AP-0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8" name="Title 7"/>
          <p:cNvSpPr>
            <a:spLocks noGrp="1"/>
          </p:cNvSpPr>
          <p:nvPr>
            <p:ph type="title" hasCustomPrompt="1"/>
          </p:nvPr>
        </p:nvSpPr>
        <p:spPr>
          <a:xfrm>
            <a:off x="1452549" y="1929788"/>
            <a:ext cx="3733800" cy="1301895"/>
          </a:xfrm>
        </p:spPr>
        <p:txBody>
          <a:bodyPr lIns="0" tIns="137160" rIns="0" bIns="0" anchor="t" anchorCtr="0">
            <a:spAutoFit/>
          </a:bodyPr>
          <a:lstStyle>
            <a:lvl1pPr>
              <a:defRPr sz="4200">
                <a:solidFill>
                  <a:schemeClr val="tx1"/>
                </a:solidFill>
              </a:defRPr>
            </a:lvl1pPr>
          </a:lstStyle>
          <a:p>
            <a:r>
              <a:rPr lang="en-US" dirty="0"/>
              <a:t>Presentation Title</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452776" y="3236828"/>
            <a:ext cx="3733800" cy="1061829"/>
          </a:xfrm>
        </p:spPr>
        <p:txBody>
          <a:bodyPr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22" name="Text Placeholder 21"/>
          <p:cNvSpPr>
            <a:spLocks noGrp="1"/>
          </p:cNvSpPr>
          <p:nvPr>
            <p:ph type="body" sz="quarter" idx="12" hasCustomPrompt="1"/>
          </p:nvPr>
        </p:nvSpPr>
        <p:spPr>
          <a:xfrm>
            <a:off x="1458686" y="4995272"/>
            <a:ext cx="3824287" cy="166199"/>
          </a:xfrm>
        </p:spPr>
        <p:txBody>
          <a:bodyPr lIns="0" tIns="0" rIns="0" bIns="0" anchor="b" anchorCtr="0">
            <a:spAutoFit/>
          </a:bodyPr>
          <a:lstStyle>
            <a:lvl1pPr marL="0" indent="0">
              <a:buNone/>
              <a:defRPr sz="1200">
                <a:solidFill>
                  <a:schemeClr val="tx1"/>
                </a:solidFill>
                <a:latin typeface="Roboto" charset="0"/>
                <a:ea typeface="Roboto" charset="0"/>
                <a:cs typeface="Roboto"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a:t>
            </a:r>
          </a:p>
        </p:txBody>
      </p:sp>
    </p:spTree>
    <p:extLst>
      <p:ext uri="{BB962C8B-B14F-4D97-AF65-F5344CB8AC3E}">
        <p14:creationId xmlns:p14="http://schemas.microsoft.com/office/powerpoint/2010/main" val="33266407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0. Statement Slide - No Imag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79486" y="2043974"/>
            <a:ext cx="7630887" cy="807382"/>
          </a:xfrm>
          <a:prstGeom prst="rect">
            <a:avLst/>
          </a:prstGeom>
        </p:spPr>
        <p:txBody>
          <a:bodyPr lIns="0" tIns="137160" rIns="0" bIns="0"/>
          <a:lstStyle>
            <a:lvl1pPr algn="ctr">
              <a:defRPr sz="4200" baseline="0">
                <a:solidFill>
                  <a:schemeClr val="tx1"/>
                </a:solidFill>
                <a:latin typeface="Roboto Slab Regular"/>
                <a:cs typeface="Roboto Slab Regular"/>
              </a:defRPr>
            </a:lvl1pPr>
          </a:lstStyle>
          <a:p>
            <a:r>
              <a:rPr lang="en-US" dirty="0"/>
              <a:t>Statement goes here.</a:t>
            </a:r>
          </a:p>
        </p:txBody>
      </p:sp>
      <p:sp>
        <p:nvSpPr>
          <p:cNvPr id="6" name="Slide Number Placeholder 5"/>
          <p:cNvSpPr>
            <a:spLocks noGrp="1"/>
          </p:cNvSpPr>
          <p:nvPr>
            <p:ph type="sldNum" sz="quarter" idx="12"/>
          </p:nvPr>
        </p:nvSpPr>
        <p:spPr>
          <a:xfrm>
            <a:off x="8884323" y="6193618"/>
            <a:ext cx="2844800" cy="365125"/>
          </a:xfrm>
        </p:spPr>
        <p:txBody>
          <a:bodyPr lIns="0" tIns="0" rIns="0" bIns="0" anchor="b"/>
          <a:lstStyle/>
          <a:p>
            <a:fld id="{E58C0DC8-E089-4D4A-A71C-1ACF76415CE6}" type="slidenum">
              <a:rPr lang="en-US" smtClean="0"/>
              <a:t>‹#›</a:t>
            </a:fld>
            <a:endParaRPr lang="en-US"/>
          </a:p>
        </p:txBody>
      </p:sp>
      <p:sp>
        <p:nvSpPr>
          <p:cNvPr id="9" name="Rectangle 8"/>
          <p:cNvSpPr/>
          <p:nvPr userDrawn="1"/>
        </p:nvSpPr>
        <p:spPr>
          <a:xfrm>
            <a:off x="2179486" y="1923691"/>
            <a:ext cx="7630887" cy="1119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 Placeholder 16"/>
          <p:cNvSpPr>
            <a:spLocks noGrp="1"/>
          </p:cNvSpPr>
          <p:nvPr>
            <p:ph type="body" sz="quarter" idx="10" hasCustomPrompt="1"/>
          </p:nvPr>
        </p:nvSpPr>
        <p:spPr>
          <a:xfrm>
            <a:off x="2179485" y="2851356"/>
            <a:ext cx="7630888" cy="507831"/>
          </a:xfrm>
          <a:prstGeom prst="rect">
            <a:avLst/>
          </a:prstGeom>
        </p:spPr>
        <p:txBody>
          <a:bodyPr wrap="square" lIns="0" tIns="228600" rIns="0" bIns="0">
            <a:spAutoFit/>
          </a:bodyPr>
          <a:lstStyle>
            <a:lvl1pPr marL="0" indent="0" algn="ctr">
              <a:lnSpc>
                <a:spcPct val="100000"/>
              </a:lnSpc>
              <a:buNone/>
              <a:defRPr sz="1800" b="1" normalizeH="0" baseline="0">
                <a:solidFill>
                  <a:srgbClr val="009CDE"/>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1" name="Text Placeholder 16"/>
          <p:cNvSpPr>
            <a:spLocks noGrp="1"/>
          </p:cNvSpPr>
          <p:nvPr>
            <p:ph type="body" sz="quarter" idx="13" hasCustomPrompt="1"/>
          </p:nvPr>
        </p:nvSpPr>
        <p:spPr>
          <a:xfrm>
            <a:off x="1077743" y="4077111"/>
            <a:ext cx="10036514" cy="609398"/>
          </a:xfrm>
          <a:prstGeom prst="rect">
            <a:avLst/>
          </a:prstGeom>
        </p:spPr>
        <p:txBody>
          <a:bodyPr wrap="square" lIns="0" tIns="0" rIns="0" bIns="0" numCol="3" spcCol="914400">
            <a:spAutoFit/>
          </a:bodyPr>
          <a:lstStyle>
            <a:lvl1pPr marL="285750" indent="-285750" algn="ctr">
              <a:lnSpc>
                <a:spcPct val="100000"/>
              </a:lnSpc>
              <a:buClr>
                <a:srgbClr val="009CDE"/>
              </a:buClr>
              <a:buFont typeface="Arial"/>
              <a:buChar char="•"/>
              <a:defRPr sz="1800" b="1" normalizeH="0" baseline="0">
                <a:solidFill>
                  <a:schemeClr val="tx1"/>
                </a:solidFill>
                <a:latin typeface="Roboto Medium"/>
                <a:ea typeface="Roboto Slab" charset="0"/>
                <a:cs typeface="Roboto Medium"/>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points go here</a:t>
            </a:r>
          </a:p>
          <a:p>
            <a:pPr lvl="0"/>
            <a:endParaRPr lang="en-US" dirty="0"/>
          </a:p>
          <a:p>
            <a:pPr lvl="0"/>
            <a:r>
              <a:rPr lang="en-US" dirty="0"/>
              <a:t>Bullet points go here</a:t>
            </a:r>
          </a:p>
          <a:p>
            <a:pPr lvl="0"/>
            <a:endParaRPr lang="en-US" dirty="0"/>
          </a:p>
          <a:p>
            <a:pPr lvl="0"/>
            <a:r>
              <a:rPr lang="en-US" dirty="0"/>
              <a:t>Bullet points go here</a:t>
            </a:r>
          </a:p>
          <a:p>
            <a:pPr lvl="0"/>
            <a:endParaRPr lang="en-US" dirty="0"/>
          </a:p>
        </p:txBody>
      </p:sp>
    </p:spTree>
    <p:extLst>
      <p:ext uri="{BB962C8B-B14F-4D97-AF65-F5344CB8AC3E}">
        <p14:creationId xmlns:p14="http://schemas.microsoft.com/office/powerpoint/2010/main" val="1000541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9185449"/>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2396"/>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795425"/>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050310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152207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ith Image — 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8635" y="617802"/>
            <a:ext cx="4471173" cy="1301895"/>
          </a:xfrm>
        </p:spPr>
        <p:txBody>
          <a:bodyPr wrap="square" lIns="0" tIns="137160" rIns="0" bIns="0" anchor="t" anchorCtr="0">
            <a:spAutoFit/>
          </a:bodyPr>
          <a:lstStyle>
            <a:lvl1pPr>
              <a:defRPr sz="4200">
                <a:solidFill>
                  <a:schemeClr val="tx1"/>
                </a:solidFill>
              </a:defRPr>
            </a:lvl1pPr>
          </a:lstStyle>
          <a:p>
            <a:r>
              <a:rPr lang="en-US" dirty="0"/>
              <a:t>Thank</a:t>
            </a:r>
            <a:br>
              <a:rPr lang="en-US" dirty="0"/>
            </a:br>
            <a:r>
              <a:rPr lang="en-US" dirty="0"/>
              <a:t>You.</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458862" y="1924842"/>
            <a:ext cx="4471173" cy="507831"/>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Additional information if necessary.</a:t>
            </a:r>
          </a:p>
        </p:txBody>
      </p:sp>
    </p:spTree>
    <p:extLst>
      <p:ext uri="{BB962C8B-B14F-4D97-AF65-F5344CB8AC3E}">
        <p14:creationId xmlns:p14="http://schemas.microsoft.com/office/powerpoint/2010/main" val="640293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63188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 No Image">
    <p:spTree>
      <p:nvGrpSpPr>
        <p:cNvPr id="1" name=""/>
        <p:cNvGrpSpPr/>
        <p:nvPr/>
      </p:nvGrpSpPr>
      <p:grpSpPr>
        <a:xfrm>
          <a:off x="0" y="0"/>
          <a:ext cx="0" cy="0"/>
          <a:chOff x="0" y="0"/>
          <a:chExt cx="0" cy="0"/>
        </a:xfrm>
      </p:grpSpPr>
      <p:sp>
        <p:nvSpPr>
          <p:cNvPr id="3" name="Rectangle 2"/>
          <p:cNvSpPr/>
          <p:nvPr userDrawn="1"/>
        </p:nvSpPr>
        <p:spPr>
          <a:xfrm>
            <a:off x="359229" y="248194"/>
            <a:ext cx="6244045" cy="634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9" y="4955"/>
            <a:ext cx="12180721" cy="6848088"/>
          </a:xfrm>
          <a:prstGeom prst="rect">
            <a:avLst/>
          </a:prstGeom>
        </p:spPr>
      </p:pic>
      <p:sp>
        <p:nvSpPr>
          <p:cNvPr id="8" name="Title 7"/>
          <p:cNvSpPr>
            <a:spLocks noGrp="1"/>
          </p:cNvSpPr>
          <p:nvPr>
            <p:ph type="title" hasCustomPrompt="1"/>
          </p:nvPr>
        </p:nvSpPr>
        <p:spPr>
          <a:xfrm>
            <a:off x="1452549" y="1929788"/>
            <a:ext cx="3733800" cy="1301895"/>
          </a:xfrm>
          <a:prstGeom prst="rect">
            <a:avLst/>
          </a:prstGeom>
        </p:spPr>
        <p:txBody>
          <a:bodyPr lIns="0" tIns="137160" rIns="0" bIns="0" anchor="t" anchorCtr="0">
            <a:spAutoFit/>
          </a:bodyPr>
          <a:lstStyle>
            <a:lvl1pPr>
              <a:defRPr sz="4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Presentation Title</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i="0" dirty="0">
              <a:solidFill>
                <a:schemeClr val="accent3"/>
              </a:solidFill>
              <a:latin typeface="Arial" charset="0"/>
              <a:ea typeface="Arial" charset="0"/>
              <a:cs typeface="Arial" charset="0"/>
            </a:endParaRPr>
          </a:p>
        </p:txBody>
      </p:sp>
      <p:sp>
        <p:nvSpPr>
          <p:cNvPr id="17" name="Text Placeholder 16"/>
          <p:cNvSpPr>
            <a:spLocks noGrp="1"/>
          </p:cNvSpPr>
          <p:nvPr>
            <p:ph type="body" sz="quarter" idx="10" hasCustomPrompt="1"/>
          </p:nvPr>
        </p:nvSpPr>
        <p:spPr>
          <a:xfrm>
            <a:off x="1452776" y="3236828"/>
            <a:ext cx="3733800" cy="784830"/>
          </a:xfrm>
          <a:prstGeom prst="rect">
            <a:avLst/>
          </a:prstGeom>
        </p:spPr>
        <p:txBody>
          <a:bodyPr lIns="0" tIns="228600" rIns="0" bIns="0">
            <a:spAutoFit/>
          </a:bodyPr>
          <a:lstStyle>
            <a:lvl1pPr marL="0" indent="0">
              <a:lnSpc>
                <a:spcPct val="100000"/>
              </a:lnSpc>
              <a:buNone/>
              <a:defRPr sz="1800" b="1" normalizeH="0" baseline="0">
                <a:solidFill>
                  <a:schemeClr val="accent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 align top of subtitle box here with bottom of title box.</a:t>
            </a:r>
          </a:p>
        </p:txBody>
      </p:sp>
      <p:sp>
        <p:nvSpPr>
          <p:cNvPr id="22" name="Text Placeholder 21"/>
          <p:cNvSpPr>
            <a:spLocks noGrp="1"/>
          </p:cNvSpPr>
          <p:nvPr>
            <p:ph type="body" sz="quarter" idx="12" hasCustomPrompt="1"/>
          </p:nvPr>
        </p:nvSpPr>
        <p:spPr>
          <a:xfrm>
            <a:off x="1458686" y="4995272"/>
            <a:ext cx="3824287" cy="166199"/>
          </a:xfrm>
          <a:prstGeom prst="rect">
            <a:avLst/>
          </a:prstGeom>
        </p:spPr>
        <p:txBody>
          <a:bodyPr lIns="0" tIns="0" rIns="0" bIns="0" anchor="b" anchorCtr="0">
            <a:spAutoFit/>
          </a:bodyPr>
          <a:lstStyle>
            <a:lvl1pPr marL="0" indent="0">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a:t>
            </a:r>
          </a:p>
        </p:txBody>
      </p:sp>
    </p:spTree>
    <p:extLst>
      <p:ext uri="{BB962C8B-B14F-4D97-AF65-F5344CB8AC3E}">
        <p14:creationId xmlns:p14="http://schemas.microsoft.com/office/powerpoint/2010/main" val="169372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609600" y="1444335"/>
            <a:ext cx="10972800" cy="4745328"/>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304800" y="254001"/>
            <a:ext cx="10746317" cy="639763"/>
          </a:xfrm>
          <a:prstGeom prst="rect">
            <a:avLst/>
          </a:prstGeom>
        </p:spPr>
        <p:txBody>
          <a:bodyPr/>
          <a:lstStyle>
            <a:lvl1pPr>
              <a:defRPr>
                <a:latin typeface="+mj-lt"/>
              </a:defRPr>
            </a:lvl1pPr>
          </a:lstStyle>
          <a:p>
            <a:r>
              <a:rPr lang="en-US" dirty="0"/>
              <a:t>Click to edit Master title style</a:t>
            </a:r>
          </a:p>
        </p:txBody>
      </p:sp>
      <p:sp>
        <p:nvSpPr>
          <p:cNvPr id="13" name="Text Placeholder 12"/>
          <p:cNvSpPr>
            <a:spLocks noGrp="1"/>
          </p:cNvSpPr>
          <p:nvPr>
            <p:ph type="body" sz="quarter" idx="11"/>
          </p:nvPr>
        </p:nvSpPr>
        <p:spPr>
          <a:xfrm>
            <a:off x="293707" y="914620"/>
            <a:ext cx="10778067" cy="369332"/>
          </a:xfrm>
          <a:prstGeom prst="rect">
            <a:avLst/>
          </a:prstGeom>
        </p:spPr>
        <p:txBody>
          <a:bodyPr>
            <a:spAutoFit/>
          </a:bodyPr>
          <a:lstStyle>
            <a:lvl1pPr marL="0" indent="0">
              <a:buNone/>
              <a:defRPr sz="2000" b="1">
                <a:solidFill>
                  <a:schemeClr val="bg2"/>
                </a:solidFill>
              </a:defRPr>
            </a:lvl1pPr>
          </a:lstStyle>
          <a:p>
            <a:pPr lvl="0"/>
            <a:r>
              <a:rPr lang="en-US" dirty="0"/>
              <a:t>Click to edit Master text styles</a:t>
            </a:r>
          </a:p>
        </p:txBody>
      </p:sp>
      <p:sp>
        <p:nvSpPr>
          <p:cNvPr id="5" name="Footer Placeholder 4"/>
          <p:cNvSpPr>
            <a:spLocks noGrp="1"/>
          </p:cNvSpPr>
          <p:nvPr>
            <p:ph type="ftr" sz="quarter" idx="12"/>
          </p:nvPr>
        </p:nvSpPr>
        <p:spPr>
          <a:xfrm>
            <a:off x="431800" y="6478588"/>
            <a:ext cx="5240867" cy="233362"/>
          </a:xfrm>
          <a:prstGeom prst="rect">
            <a:avLst/>
          </a:prstGeom>
        </p:spPr>
        <p:txBody>
          <a:bodyPr/>
          <a:lstStyle>
            <a:lvl1pPr>
              <a:defRPr/>
            </a:lvl1pPr>
          </a:lstStyle>
          <a:p>
            <a:pPr>
              <a:defRPr/>
            </a:pPr>
            <a:r>
              <a:rPr lang="en-US" dirty="0">
                <a:solidFill>
                  <a:srgbClr val="005581"/>
                </a:solidFill>
              </a:rPr>
              <a:t>[Enter Presentation Title in Header and Footer]</a:t>
            </a:r>
          </a:p>
        </p:txBody>
      </p:sp>
      <p:sp>
        <p:nvSpPr>
          <p:cNvPr id="6" name="Slide Number Placeholder 12"/>
          <p:cNvSpPr>
            <a:spLocks noGrp="1"/>
          </p:cNvSpPr>
          <p:nvPr>
            <p:ph type="sldNum" sz="quarter" idx="13"/>
          </p:nvPr>
        </p:nvSpPr>
        <p:spPr/>
        <p:txBody>
          <a:bodyPr/>
          <a:lstStyle>
            <a:lvl1pPr>
              <a:defRPr/>
            </a:lvl1pPr>
          </a:lstStyle>
          <a:p>
            <a:pPr>
              <a:defRPr/>
            </a:pPr>
            <a:fld id="{310F0D80-EC14-4D0C-BE58-0188057C179B}" type="slidenum">
              <a:rPr>
                <a:solidFill>
                  <a:srgbClr val="005581"/>
                </a:solidFill>
              </a:rPr>
              <a:pPr>
                <a:defRPr/>
              </a:pPr>
              <a:t>‹#›</a:t>
            </a:fld>
            <a:endParaRPr dirty="0">
              <a:solidFill>
                <a:srgbClr val="005581"/>
              </a:solidFill>
            </a:endParaRPr>
          </a:p>
        </p:txBody>
      </p:sp>
    </p:spTree>
    <p:extLst>
      <p:ext uri="{BB962C8B-B14F-4D97-AF65-F5344CB8AC3E}">
        <p14:creationId xmlns:p14="http://schemas.microsoft.com/office/powerpoint/2010/main" val="18665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635000" y="1470711"/>
            <a:ext cx="5393267" cy="4626878"/>
          </a:xfrm>
          <a:prstGeom prst="rect">
            <a:avLst/>
          </a:prstGeom>
        </p:spPr>
        <p:txBody>
          <a:bodyPr>
            <a:normAutofit/>
          </a:bodyPr>
          <a:lstStyle>
            <a:lvl1pPr>
              <a:defRPr sz="22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p:cNvSpPr>
            <a:spLocks noGrp="1"/>
          </p:cNvSpPr>
          <p:nvPr>
            <p:ph type="body" sz="quarter" idx="13"/>
          </p:nvPr>
        </p:nvSpPr>
        <p:spPr>
          <a:xfrm>
            <a:off x="6165291" y="1470711"/>
            <a:ext cx="5393267" cy="4626878"/>
          </a:xfrm>
          <a:prstGeom prst="rect">
            <a:avLst/>
          </a:prstGeom>
        </p:spPr>
        <p:txBody>
          <a:bodyPr>
            <a:normAutofit/>
          </a:bodyPr>
          <a:lstStyle>
            <a:lvl1pPr>
              <a:defRPr sz="22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p:cNvSpPr>
            <a:spLocks noGrp="1"/>
          </p:cNvSpPr>
          <p:nvPr>
            <p:ph type="title"/>
          </p:nvPr>
        </p:nvSpPr>
        <p:spPr>
          <a:xfrm>
            <a:off x="304800" y="254001"/>
            <a:ext cx="10746317" cy="639763"/>
          </a:xfrm>
          <a:prstGeom prst="rect">
            <a:avLst/>
          </a:prstGeom>
        </p:spPr>
        <p:txBody>
          <a:bodyPr/>
          <a:lstStyle/>
          <a:p>
            <a:r>
              <a:rPr lang="en-US"/>
              <a:t>Click to edit Master title style</a:t>
            </a:r>
            <a:endParaRPr lang="en-US" dirty="0"/>
          </a:p>
        </p:txBody>
      </p:sp>
      <p:sp>
        <p:nvSpPr>
          <p:cNvPr id="5" name="Footer Placeholder 4"/>
          <p:cNvSpPr>
            <a:spLocks noGrp="1"/>
          </p:cNvSpPr>
          <p:nvPr>
            <p:ph type="ftr" sz="quarter" idx="14"/>
          </p:nvPr>
        </p:nvSpPr>
        <p:spPr>
          <a:xfrm>
            <a:off x="431800" y="6478588"/>
            <a:ext cx="5240867" cy="233362"/>
          </a:xfrm>
          <a:prstGeom prst="rect">
            <a:avLst/>
          </a:prstGeom>
        </p:spPr>
        <p:txBody>
          <a:bodyPr/>
          <a:lstStyle>
            <a:lvl1pPr>
              <a:defRPr/>
            </a:lvl1pPr>
          </a:lstStyle>
          <a:p>
            <a:pPr>
              <a:defRPr/>
            </a:pPr>
            <a:r>
              <a:rPr lang="en-US" dirty="0">
                <a:solidFill>
                  <a:srgbClr val="005581"/>
                </a:solidFill>
              </a:rPr>
              <a:t>[Enter Presentation Title in Header and Footer]</a:t>
            </a:r>
          </a:p>
        </p:txBody>
      </p:sp>
      <p:sp>
        <p:nvSpPr>
          <p:cNvPr id="6" name="Slide Number Placeholder 12"/>
          <p:cNvSpPr>
            <a:spLocks noGrp="1"/>
          </p:cNvSpPr>
          <p:nvPr>
            <p:ph type="sldNum" sz="quarter" idx="15"/>
          </p:nvPr>
        </p:nvSpPr>
        <p:spPr/>
        <p:txBody>
          <a:bodyPr/>
          <a:lstStyle>
            <a:lvl1pPr>
              <a:defRPr/>
            </a:lvl1pPr>
          </a:lstStyle>
          <a:p>
            <a:pPr>
              <a:defRPr/>
            </a:pPr>
            <a:fld id="{DF62AA10-4787-436A-9D1E-F35CA7BBE3F2}" type="slidenum">
              <a:rPr>
                <a:solidFill>
                  <a:srgbClr val="005581"/>
                </a:solidFill>
              </a:rPr>
              <a:pPr>
                <a:defRPr/>
              </a:pPr>
              <a:t>‹#›</a:t>
            </a:fld>
            <a:endParaRPr dirty="0">
              <a:solidFill>
                <a:srgbClr val="005581"/>
              </a:solidFill>
            </a:endParaRPr>
          </a:p>
        </p:txBody>
      </p:sp>
    </p:spTree>
    <p:extLst>
      <p:ext uri="{BB962C8B-B14F-4D97-AF65-F5344CB8AC3E}">
        <p14:creationId xmlns:p14="http://schemas.microsoft.com/office/powerpoint/2010/main" val="981096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 Content Slide - Lis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1E9C267-FC72-D447-BF05-09A3351C68CB}" type="slidenum">
              <a:rPr lang="en-US" smtClean="0">
                <a:solidFill>
                  <a:prstClr val="black">
                    <a:tint val="75000"/>
                  </a:prstClr>
                </a:solidFill>
              </a:rPr>
              <a:pPr/>
              <a:t>‹#›</a:t>
            </a:fld>
            <a:endParaRPr lang="en-US" dirty="0">
              <a:solidFill>
                <a:prstClr val="black">
                  <a:tint val="75000"/>
                </a:prstClr>
              </a:solidFill>
            </a:endParaRPr>
          </a:p>
        </p:txBody>
      </p:sp>
      <p:sp>
        <p:nvSpPr>
          <p:cNvPr id="4" name="Text Placeholder 14"/>
          <p:cNvSpPr>
            <a:spLocks noGrp="1"/>
          </p:cNvSpPr>
          <p:nvPr>
            <p:ph type="body" sz="quarter" idx="13" hasCustomPrompt="1"/>
          </p:nvPr>
        </p:nvSpPr>
        <p:spPr>
          <a:xfrm>
            <a:off x="466725" y="1149937"/>
            <a:ext cx="8704734" cy="477054"/>
          </a:xfrm>
          <a:prstGeom prst="rect">
            <a:avLst/>
          </a:prstGeom>
        </p:spPr>
        <p:txBody>
          <a:bodyPr wrap="square" lIns="0" tIns="228600" rIns="0" bIns="0">
            <a:spAutoFit/>
          </a:bodyPr>
          <a:lstStyle>
            <a:lvl1pPr marL="0" indent="0">
              <a:buNone/>
              <a:defRPr sz="1600" b="1">
                <a:solidFill>
                  <a:srgbClr val="009CDE"/>
                </a:solidFill>
                <a:latin typeface="Roboto Slab" charset="0"/>
                <a:ea typeface="Roboto Slab" charset="0"/>
                <a:cs typeface="Roboto Slab" charset="0"/>
              </a:defRPr>
            </a:lvl1pPr>
          </a:lstStyle>
          <a:p>
            <a:pPr lvl="0"/>
            <a:r>
              <a:rPr lang="en-US" dirty="0"/>
              <a:t>Subtitle goes here — align top of subtitle box with bottom of title box. </a:t>
            </a:r>
          </a:p>
        </p:txBody>
      </p:sp>
      <p:sp>
        <p:nvSpPr>
          <p:cNvPr id="5" name="Content Placeholder 2"/>
          <p:cNvSpPr>
            <a:spLocks noGrp="1"/>
          </p:cNvSpPr>
          <p:nvPr>
            <p:ph idx="1"/>
          </p:nvPr>
        </p:nvSpPr>
        <p:spPr>
          <a:xfrm>
            <a:off x="466725" y="1917290"/>
            <a:ext cx="4884018" cy="4185943"/>
          </a:xfrm>
          <a:prstGeom prst="rect">
            <a:avLst/>
          </a:prstGeom>
        </p:spPr>
        <p:txBody>
          <a:bodyPr lIns="0" tIns="228600" rIns="0" bIns="0"/>
          <a:lstStyle>
            <a:lvl1pPr marL="285750" indent="-285750">
              <a:buClr>
                <a:srgbClr val="009CDE"/>
              </a:buClr>
              <a:buFont typeface="Arial"/>
              <a:buChar char="•"/>
              <a:defRPr sz="1600">
                <a:latin typeface="Roboto" charset="0"/>
                <a:ea typeface="Roboto" charset="0"/>
                <a:cs typeface="Roboto" charset="0"/>
              </a:defRPr>
            </a:lvl1pPr>
            <a:lvl2pPr marL="742950" indent="-285750">
              <a:buClr>
                <a:srgbClr val="009CDE"/>
              </a:buClr>
              <a:buFont typeface="Arial"/>
              <a:buChar char="•"/>
              <a:defRPr sz="1600">
                <a:latin typeface="Roboto" charset="0"/>
                <a:ea typeface="Roboto" charset="0"/>
                <a:cs typeface="Roboto" charset="0"/>
              </a:defRPr>
            </a:lvl2pPr>
            <a:lvl3pPr marL="1200150" indent="-285750">
              <a:buClr>
                <a:srgbClr val="009CDE"/>
              </a:buClr>
              <a:buFont typeface="Arial"/>
              <a:buChar char="•"/>
              <a:defRPr sz="1600">
                <a:latin typeface="Roboto" charset="0"/>
                <a:ea typeface="Roboto" charset="0"/>
                <a:cs typeface="Roboto" charset="0"/>
              </a:defRPr>
            </a:lvl3pPr>
            <a:lvl4pPr marL="1657350" indent="-285750">
              <a:buClr>
                <a:srgbClr val="009CDE"/>
              </a:buClr>
              <a:buFont typeface="Arial"/>
              <a:buChar char="•"/>
              <a:defRPr sz="1600">
                <a:latin typeface="Roboto" charset="0"/>
                <a:ea typeface="Roboto" charset="0"/>
                <a:cs typeface="Roboto" charset="0"/>
              </a:defRPr>
            </a:lvl4pPr>
            <a:lvl5pPr marL="2114550" indent="-285750">
              <a:buClr>
                <a:srgbClr val="009CDE"/>
              </a:buClr>
              <a:buFont typeface="Arial"/>
              <a:buChar char="•"/>
              <a:defRPr sz="16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4"/>
          </p:nvPr>
        </p:nvSpPr>
        <p:spPr>
          <a:xfrm>
            <a:off x="5636830" y="1917290"/>
            <a:ext cx="4884018" cy="4185943"/>
          </a:xfrm>
          <a:prstGeom prst="rect">
            <a:avLst/>
          </a:prstGeom>
        </p:spPr>
        <p:txBody>
          <a:bodyPr lIns="0" tIns="228600" rIns="0" bIns="0"/>
          <a:lstStyle>
            <a:lvl1pPr marL="285750" indent="-285750">
              <a:buClr>
                <a:srgbClr val="009CDE"/>
              </a:buClr>
              <a:buFont typeface="Arial"/>
              <a:buChar char="•"/>
              <a:defRPr sz="1600">
                <a:latin typeface="Roboto" charset="0"/>
                <a:ea typeface="Roboto" charset="0"/>
                <a:cs typeface="Roboto" charset="0"/>
              </a:defRPr>
            </a:lvl1pPr>
            <a:lvl2pPr marL="742950" indent="-285750">
              <a:buClr>
                <a:srgbClr val="009CDE"/>
              </a:buClr>
              <a:buFont typeface="Arial"/>
              <a:buChar char="•"/>
              <a:defRPr sz="1600">
                <a:latin typeface="Roboto" charset="0"/>
                <a:ea typeface="Roboto" charset="0"/>
                <a:cs typeface="Roboto" charset="0"/>
              </a:defRPr>
            </a:lvl2pPr>
            <a:lvl3pPr marL="1200150" indent="-285750">
              <a:buClr>
                <a:srgbClr val="009CDE"/>
              </a:buClr>
              <a:buFont typeface="Arial"/>
              <a:buChar char="•"/>
              <a:defRPr sz="1600">
                <a:latin typeface="Roboto" charset="0"/>
                <a:ea typeface="Roboto" charset="0"/>
                <a:cs typeface="Roboto" charset="0"/>
              </a:defRPr>
            </a:lvl3pPr>
            <a:lvl4pPr marL="1657350" indent="-285750">
              <a:buClr>
                <a:srgbClr val="009CDE"/>
              </a:buClr>
              <a:buFont typeface="Arial"/>
              <a:buChar char="•"/>
              <a:defRPr sz="1600">
                <a:latin typeface="Roboto" charset="0"/>
                <a:ea typeface="Roboto" charset="0"/>
                <a:cs typeface="Roboto" charset="0"/>
              </a:defRPr>
            </a:lvl4pPr>
            <a:lvl5pPr marL="2114550" indent="-285750">
              <a:buClr>
                <a:srgbClr val="009CDE"/>
              </a:buClr>
              <a:buFont typeface="Arial"/>
              <a:buChar char="•"/>
              <a:defRPr sz="16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3"/>
          <p:cNvSpPr>
            <a:spLocks noGrp="1"/>
          </p:cNvSpPr>
          <p:nvPr>
            <p:ph type="body" sz="quarter" idx="15"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a:t>Title of slide goes here.</a:t>
            </a:r>
          </a:p>
        </p:txBody>
      </p:sp>
    </p:spTree>
    <p:extLst>
      <p:ext uri="{BB962C8B-B14F-4D97-AF65-F5344CB8AC3E}">
        <p14:creationId xmlns:p14="http://schemas.microsoft.com/office/powerpoint/2010/main" val="99542730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0. Statement Slide - No Imag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79486" y="2043974"/>
            <a:ext cx="7630887" cy="807382"/>
          </a:xfrm>
          <a:prstGeom prst="rect">
            <a:avLst/>
          </a:prstGeom>
        </p:spPr>
        <p:txBody>
          <a:bodyPr lIns="0" tIns="137160" rIns="0" bIns="0"/>
          <a:lstStyle>
            <a:lvl1pPr algn="ctr">
              <a:defRPr sz="4200" baseline="0">
                <a:solidFill>
                  <a:schemeClr val="tx1"/>
                </a:solidFill>
                <a:latin typeface="Roboto Slab Regular"/>
                <a:cs typeface="Roboto Slab Regular"/>
              </a:defRPr>
            </a:lvl1pPr>
          </a:lstStyle>
          <a:p>
            <a:r>
              <a:rPr lang="en-US" dirty="0"/>
              <a:t>Statement goes here.</a:t>
            </a:r>
          </a:p>
        </p:txBody>
      </p:sp>
      <p:sp>
        <p:nvSpPr>
          <p:cNvPr id="6" name="Slide Number Placeholder 5"/>
          <p:cNvSpPr>
            <a:spLocks noGrp="1"/>
          </p:cNvSpPr>
          <p:nvPr>
            <p:ph type="sldNum" sz="quarter" idx="12"/>
          </p:nvPr>
        </p:nvSpPr>
        <p:spPr>
          <a:xfrm>
            <a:off x="8884323" y="6193618"/>
            <a:ext cx="2844800" cy="365125"/>
          </a:xfrm>
        </p:spPr>
        <p:txBody>
          <a:bodyPr lIns="0" tIns="0" rIns="0" bIns="0" anchor="b"/>
          <a:lstStyle/>
          <a:p>
            <a:fld id="{E58C0DC8-E089-4D4A-A71C-1ACF76415CE6}" type="slidenum">
              <a:rPr lang="en-US" smtClean="0">
                <a:solidFill>
                  <a:prstClr val="black">
                    <a:tint val="75000"/>
                  </a:prstClr>
                </a:solidFill>
              </a:rPr>
              <a:pPr/>
              <a:t>‹#›</a:t>
            </a:fld>
            <a:endParaRPr lang="en-US" dirty="0">
              <a:solidFill>
                <a:prstClr val="black">
                  <a:tint val="75000"/>
                </a:prstClr>
              </a:solidFill>
            </a:endParaRPr>
          </a:p>
        </p:txBody>
      </p:sp>
      <p:sp>
        <p:nvSpPr>
          <p:cNvPr id="9" name="Rectangle 8"/>
          <p:cNvSpPr/>
          <p:nvPr userDrawn="1"/>
        </p:nvSpPr>
        <p:spPr>
          <a:xfrm>
            <a:off x="2179486" y="1923691"/>
            <a:ext cx="7630887" cy="1119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0" name="Text Placeholder 16"/>
          <p:cNvSpPr>
            <a:spLocks noGrp="1"/>
          </p:cNvSpPr>
          <p:nvPr>
            <p:ph type="body" sz="quarter" idx="10" hasCustomPrompt="1"/>
          </p:nvPr>
        </p:nvSpPr>
        <p:spPr>
          <a:xfrm>
            <a:off x="2179485" y="2851356"/>
            <a:ext cx="7630888" cy="507831"/>
          </a:xfrm>
          <a:prstGeom prst="rect">
            <a:avLst/>
          </a:prstGeom>
        </p:spPr>
        <p:txBody>
          <a:bodyPr wrap="square" lIns="0" tIns="228600" rIns="0" bIns="0">
            <a:spAutoFit/>
          </a:bodyPr>
          <a:lstStyle>
            <a:lvl1pPr marL="0" indent="0" algn="ctr">
              <a:lnSpc>
                <a:spcPct val="100000"/>
              </a:lnSpc>
              <a:buNone/>
              <a:defRPr sz="1800" b="1" normalizeH="0" baseline="0">
                <a:solidFill>
                  <a:srgbClr val="009CDE"/>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1" name="Text Placeholder 16"/>
          <p:cNvSpPr>
            <a:spLocks noGrp="1"/>
          </p:cNvSpPr>
          <p:nvPr>
            <p:ph type="body" sz="quarter" idx="13" hasCustomPrompt="1"/>
          </p:nvPr>
        </p:nvSpPr>
        <p:spPr>
          <a:xfrm>
            <a:off x="1077743" y="4077111"/>
            <a:ext cx="10036514" cy="609398"/>
          </a:xfrm>
          <a:prstGeom prst="rect">
            <a:avLst/>
          </a:prstGeom>
        </p:spPr>
        <p:txBody>
          <a:bodyPr wrap="square" lIns="0" tIns="0" rIns="0" bIns="0" numCol="3" spcCol="914400">
            <a:spAutoFit/>
          </a:bodyPr>
          <a:lstStyle>
            <a:lvl1pPr marL="285750" indent="-285750" algn="ctr">
              <a:lnSpc>
                <a:spcPct val="100000"/>
              </a:lnSpc>
              <a:buClr>
                <a:srgbClr val="009CDE"/>
              </a:buClr>
              <a:buFont typeface="Arial"/>
              <a:buChar char="•"/>
              <a:defRPr sz="1800" b="1" normalizeH="0" baseline="0">
                <a:solidFill>
                  <a:schemeClr val="tx1"/>
                </a:solidFill>
                <a:latin typeface="Roboto Medium"/>
                <a:ea typeface="Roboto Slab" charset="0"/>
                <a:cs typeface="Roboto Medium"/>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points go here</a:t>
            </a:r>
          </a:p>
          <a:p>
            <a:pPr lvl="0"/>
            <a:endParaRPr lang="en-US" dirty="0"/>
          </a:p>
          <a:p>
            <a:pPr lvl="0"/>
            <a:r>
              <a:rPr lang="en-US" dirty="0"/>
              <a:t>Bullet points go here</a:t>
            </a:r>
          </a:p>
          <a:p>
            <a:pPr lvl="0"/>
            <a:endParaRPr lang="en-US" dirty="0"/>
          </a:p>
          <a:p>
            <a:pPr lvl="0"/>
            <a:r>
              <a:rPr lang="en-US" dirty="0"/>
              <a:t>Bullet points go here</a:t>
            </a:r>
          </a:p>
          <a:p>
            <a:pPr lvl="0"/>
            <a:endParaRPr lang="en-US" dirty="0"/>
          </a:p>
        </p:txBody>
      </p:sp>
    </p:spTree>
    <p:extLst>
      <p:ext uri="{BB962C8B-B14F-4D97-AF65-F5344CB8AC3E}">
        <p14:creationId xmlns:p14="http://schemas.microsoft.com/office/powerpoint/2010/main" val="3769193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ableLayout">
    <p:spTree>
      <p:nvGrpSpPr>
        <p:cNvPr id="1" name=""/>
        <p:cNvGrpSpPr/>
        <p:nvPr/>
      </p:nvGrpSpPr>
      <p:grpSpPr>
        <a:xfrm>
          <a:off x="0" y="0"/>
          <a:ext cx="0" cy="0"/>
          <a:chOff x="0" y="0"/>
          <a:chExt cx="0" cy="0"/>
        </a:xfrm>
      </p:grpSpPr>
      <p:pic>
        <p:nvPicPr>
          <p:cNvPr id="9" name="Picture 8" descr="FullOpacNew.png"/>
          <p:cNvPicPr>
            <a:picLocks noChangeAspect="1"/>
          </p:cNvPicPr>
          <p:nvPr userDrawn="1"/>
        </p:nvPicPr>
        <p:blipFill rotWithShape="1">
          <a:blip r:embed="rId2">
            <a:extLst>
              <a:ext uri="{28A0092B-C50C-407E-A947-70E740481C1C}">
                <a14:useLocalDpi xmlns:a14="http://schemas.microsoft.com/office/drawing/2010/main" val="0"/>
              </a:ext>
            </a:extLst>
          </a:blip>
          <a:srcRect r="57639"/>
          <a:stretch/>
        </p:blipFill>
        <p:spPr>
          <a:xfrm>
            <a:off x="0" y="0"/>
            <a:ext cx="5164667" cy="6858000"/>
          </a:xfrm>
          <a:prstGeom prst="rect">
            <a:avLst/>
          </a:prstGeom>
        </p:spPr>
      </p:pic>
      <p:sp>
        <p:nvSpPr>
          <p:cNvPr id="4" name="Table Placeholder 3"/>
          <p:cNvSpPr>
            <a:spLocks noGrp="1"/>
          </p:cNvSpPr>
          <p:nvPr>
            <p:ph type="tbl" sz="quarter" idx="13"/>
          </p:nvPr>
        </p:nvSpPr>
        <p:spPr>
          <a:xfrm>
            <a:off x="804224" y="1762653"/>
            <a:ext cx="10227733" cy="3942675"/>
          </a:xfrm>
          <a:prstGeom prst="rect">
            <a:avLst/>
          </a:prstGeom>
        </p:spPr>
        <p:txBody>
          <a:bodyPr vert="horz"/>
          <a:lstStyle>
            <a:lvl1pPr marL="0" indent="0">
              <a:buFontTx/>
              <a:buNone/>
              <a:defRPr sz="2000">
                <a:solidFill>
                  <a:srgbClr val="808080"/>
                </a:solidFill>
                <a:latin typeface="Arial"/>
              </a:defRPr>
            </a:lvl1pPr>
          </a:lstStyle>
          <a:p>
            <a:endParaRPr lang="en-US" dirty="0"/>
          </a:p>
        </p:txBody>
      </p:sp>
      <p:pic>
        <p:nvPicPr>
          <p:cNvPr id="10" name="Picture 9" descr="cbnew_blue_CMY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4089" y="6231746"/>
            <a:ext cx="2353731" cy="313900"/>
          </a:xfrm>
          <a:prstGeom prst="rect">
            <a:avLst/>
          </a:prstGeom>
        </p:spPr>
      </p:pic>
      <p:cxnSp>
        <p:nvCxnSpPr>
          <p:cNvPr id="12" name="Straight Connector 11"/>
          <p:cNvCxnSpPr/>
          <p:nvPr userDrawn="1"/>
        </p:nvCxnSpPr>
        <p:spPr>
          <a:xfrm>
            <a:off x="804224" y="1646158"/>
            <a:ext cx="1015505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804224" y="277681"/>
            <a:ext cx="10354843" cy="1352413"/>
          </a:xfrm>
          <a:prstGeom prst="rect">
            <a:avLst/>
          </a:prstGeom>
          <a:ln>
            <a:noFill/>
          </a:ln>
        </p:spPr>
        <p:txBody>
          <a:bodyPr bIns="182880" anchor="b" anchorCtr="0">
            <a:normAutofit/>
          </a:bodyPr>
          <a:lstStyle>
            <a:lvl1pPr algn="l">
              <a:defRPr sz="3200" b="1" i="0">
                <a:solidFill>
                  <a:srgbClr val="0065A4"/>
                </a:solidFill>
                <a:latin typeface="Arial"/>
                <a:cs typeface="Arial"/>
              </a:defRPr>
            </a:lvl1pPr>
          </a:lstStyle>
          <a:p>
            <a:endParaRPr lang="en-US" dirty="0"/>
          </a:p>
        </p:txBody>
      </p:sp>
      <p:sp>
        <p:nvSpPr>
          <p:cNvPr id="11" name="Slide Number Placeholder 6"/>
          <p:cNvSpPr>
            <a:spLocks noGrp="1"/>
          </p:cNvSpPr>
          <p:nvPr>
            <p:ph type="sldNum" sz="quarter" idx="12"/>
          </p:nvPr>
        </p:nvSpPr>
        <p:spPr>
          <a:xfrm>
            <a:off x="804224" y="6218622"/>
            <a:ext cx="2844800" cy="365125"/>
          </a:xfrm>
          <a:prstGeom prst="rect">
            <a:avLst/>
          </a:prstGeom>
        </p:spPr>
        <p:txBody>
          <a:bodyPr anchor="b" anchorCtr="0"/>
          <a:lstStyle>
            <a:lvl1pPr>
              <a:defRPr sz="1200">
                <a:solidFill>
                  <a:srgbClr val="0065A4"/>
                </a:solidFill>
                <a:latin typeface="Arial"/>
              </a:defRPr>
            </a:lvl1pPr>
          </a:lstStyle>
          <a:p>
            <a:fld id="{DF625FB1-CAA2-1745-BF48-B99B069FDFDF}" type="slidenum">
              <a:rPr lang="en-US" smtClean="0"/>
              <a:pPr/>
              <a:t>‹#›</a:t>
            </a:fld>
            <a:endParaRPr lang="en-US" dirty="0"/>
          </a:p>
        </p:txBody>
      </p:sp>
    </p:spTree>
    <p:extLst>
      <p:ext uri="{BB962C8B-B14F-4D97-AF65-F5344CB8AC3E}">
        <p14:creationId xmlns:p14="http://schemas.microsoft.com/office/powerpoint/2010/main" val="3566963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ntent Slide - Paragrap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1E9C267-FC72-D447-BF05-09A3351C68CB}" type="slidenum">
              <a:rPr lang="en-US" smtClean="0"/>
              <a:t>‹#›</a:t>
            </a:fld>
            <a:endParaRPr lang="en-US" dirty="0"/>
          </a:p>
        </p:txBody>
      </p:sp>
      <p:sp>
        <p:nvSpPr>
          <p:cNvPr id="7" name="Text Placeholder 14"/>
          <p:cNvSpPr>
            <a:spLocks noGrp="1"/>
          </p:cNvSpPr>
          <p:nvPr>
            <p:ph type="body" sz="quarter" idx="13" hasCustomPrompt="1"/>
          </p:nvPr>
        </p:nvSpPr>
        <p:spPr>
          <a:xfrm>
            <a:off x="466725" y="1149061"/>
            <a:ext cx="8704734" cy="477054"/>
          </a:xfrm>
          <a:prstGeom prst="rect">
            <a:avLst/>
          </a:prstGeom>
          <a:noFill/>
        </p:spPr>
        <p:txBody>
          <a:bodyPr wrap="square" lIns="0" tIns="228600" rIns="0" bIns="0">
            <a:spAutoFit/>
          </a:bodyPr>
          <a:lstStyle>
            <a:lvl1pPr marL="0" indent="0">
              <a:buNone/>
              <a:defRPr sz="1600" b="1">
                <a:solidFill>
                  <a:srgbClr val="009CDE"/>
                </a:solidFill>
                <a:latin typeface="Roboto Slab" charset="0"/>
                <a:ea typeface="Roboto Slab" charset="0"/>
                <a:cs typeface="Roboto Slab" charset="0"/>
              </a:defRPr>
            </a:lvl1pPr>
          </a:lstStyle>
          <a:p>
            <a:pPr lvl="0"/>
            <a:r>
              <a:rPr lang="en-US" dirty="0"/>
              <a:t>Subtitle goes here — align top of subtitle box with bottom of title box. </a:t>
            </a:r>
          </a:p>
        </p:txBody>
      </p:sp>
      <p:sp>
        <p:nvSpPr>
          <p:cNvPr id="8" name="Content Placeholder 2"/>
          <p:cNvSpPr>
            <a:spLocks noGrp="1"/>
          </p:cNvSpPr>
          <p:nvPr>
            <p:ph idx="14" hasCustomPrompt="1"/>
          </p:nvPr>
        </p:nvSpPr>
        <p:spPr>
          <a:xfrm>
            <a:off x="466725" y="1917290"/>
            <a:ext cx="4884018" cy="4185943"/>
          </a:xfrm>
          <a:prstGeom prst="rect">
            <a:avLst/>
          </a:prstGeom>
        </p:spPr>
        <p:txBody>
          <a:bodyPr lIns="0" tIns="228600" rIns="0" bIns="0"/>
          <a:lstStyle>
            <a:lvl1pPr marL="0" indent="0">
              <a:lnSpc>
                <a:spcPct val="100000"/>
              </a:lnSpc>
              <a:buClr>
                <a:schemeClr val="accent2"/>
              </a:buClr>
              <a:buFont typeface="Arial" charset="0"/>
              <a:buNone/>
              <a:defRPr sz="1600" baseline="0">
                <a:solidFill>
                  <a:srgbClr val="009CDE"/>
                </a:solidFill>
                <a:latin typeface="Roboto" charset="0"/>
                <a:ea typeface="Roboto" charset="0"/>
                <a:cs typeface="Roboto" charset="0"/>
              </a:defRPr>
            </a:lvl1pPr>
            <a:lvl2pPr marL="457200" indent="0">
              <a:buClr>
                <a:schemeClr val="accent2"/>
              </a:buClr>
              <a:buNone/>
              <a:defRPr sz="1600">
                <a:latin typeface="Roboto" charset="0"/>
                <a:ea typeface="Roboto" charset="0"/>
                <a:cs typeface="Roboto" charset="0"/>
              </a:defRPr>
            </a:lvl2pPr>
            <a:lvl3pPr marL="914400" indent="0">
              <a:buClr>
                <a:schemeClr val="accent2"/>
              </a:buClr>
              <a:buNone/>
              <a:defRPr sz="1600">
                <a:latin typeface="Roboto" charset="0"/>
                <a:ea typeface="Roboto" charset="0"/>
                <a:cs typeface="Roboto" charset="0"/>
              </a:defRPr>
            </a:lvl3pPr>
            <a:lvl4pPr marL="1371600" indent="0">
              <a:buClr>
                <a:schemeClr val="accent2"/>
              </a:buClr>
              <a:buNone/>
              <a:defRPr sz="1600">
                <a:latin typeface="Roboto" charset="0"/>
                <a:ea typeface="Roboto" charset="0"/>
                <a:cs typeface="Roboto" charset="0"/>
              </a:defRPr>
            </a:lvl4pPr>
            <a:lvl5pPr marL="1828800" indent="0">
              <a:buClr>
                <a:schemeClr val="accent2"/>
              </a:buClr>
              <a:buNone/>
              <a:defRPr sz="1600">
                <a:latin typeface="Roboto" charset="0"/>
                <a:ea typeface="Roboto" charset="0"/>
                <a:cs typeface="Roboto" charset="0"/>
              </a:defRPr>
            </a:lvl5pPr>
          </a:lstStyle>
          <a:p>
            <a:pPr lvl="0"/>
            <a:r>
              <a:rPr lang="en-US" dirty="0"/>
              <a:t>Paragraph describing content to the right. </a:t>
            </a:r>
          </a:p>
        </p:txBody>
      </p:sp>
      <p:sp>
        <p:nvSpPr>
          <p:cNvPr id="9" name="Content Placeholder 2"/>
          <p:cNvSpPr>
            <a:spLocks noGrp="1"/>
          </p:cNvSpPr>
          <p:nvPr>
            <p:ph idx="15"/>
          </p:nvPr>
        </p:nvSpPr>
        <p:spPr>
          <a:xfrm>
            <a:off x="5636830" y="1917290"/>
            <a:ext cx="6096678" cy="4185943"/>
          </a:xfrm>
          <a:prstGeom prst="rect">
            <a:avLst/>
          </a:prstGeom>
        </p:spPr>
        <p:txBody>
          <a:bodyPr lIns="0" tIns="228600" rIns="0" bIns="0"/>
          <a:lstStyle>
            <a:lvl1pPr marL="285750" indent="-285750">
              <a:buClr>
                <a:srgbClr val="009CDE"/>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a:t>Click to edit Master text styles</a:t>
            </a:r>
          </a:p>
        </p:txBody>
      </p:sp>
      <p:sp>
        <p:nvSpPr>
          <p:cNvPr id="10" name="Text Placeholder 23"/>
          <p:cNvSpPr>
            <a:spLocks noGrp="1"/>
          </p:cNvSpPr>
          <p:nvPr>
            <p:ph type="body" sz="quarter" idx="16"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a:t>Title of slide goes here.</a:t>
            </a:r>
          </a:p>
        </p:txBody>
      </p:sp>
    </p:spTree>
    <p:extLst>
      <p:ext uri="{BB962C8B-B14F-4D97-AF65-F5344CB8AC3E}">
        <p14:creationId xmlns:p14="http://schemas.microsoft.com/office/powerpoint/2010/main" val="89186082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ntent Slide - Lis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1E9C267-FC72-D447-BF05-09A3351C68CB}" type="slidenum">
              <a:rPr lang="en-US" smtClean="0"/>
              <a:t>‹#›</a:t>
            </a:fld>
            <a:endParaRPr lang="en-US" dirty="0"/>
          </a:p>
        </p:txBody>
      </p:sp>
      <p:sp>
        <p:nvSpPr>
          <p:cNvPr id="4" name="Text Placeholder 14"/>
          <p:cNvSpPr>
            <a:spLocks noGrp="1"/>
          </p:cNvSpPr>
          <p:nvPr>
            <p:ph type="body" sz="quarter" idx="13" hasCustomPrompt="1"/>
          </p:nvPr>
        </p:nvSpPr>
        <p:spPr>
          <a:xfrm>
            <a:off x="466725" y="1149937"/>
            <a:ext cx="8704734" cy="477054"/>
          </a:xfrm>
          <a:prstGeom prst="rect">
            <a:avLst/>
          </a:prstGeom>
        </p:spPr>
        <p:txBody>
          <a:bodyPr wrap="square" lIns="0" tIns="228600" rIns="0" bIns="0">
            <a:spAutoFit/>
          </a:bodyPr>
          <a:lstStyle>
            <a:lvl1pPr marL="0" indent="0">
              <a:buNone/>
              <a:defRPr sz="1600" b="1">
                <a:solidFill>
                  <a:srgbClr val="009CDE"/>
                </a:solidFill>
                <a:latin typeface="Roboto Slab" charset="0"/>
                <a:ea typeface="Roboto Slab" charset="0"/>
                <a:cs typeface="Roboto Slab" charset="0"/>
              </a:defRPr>
            </a:lvl1pPr>
          </a:lstStyle>
          <a:p>
            <a:pPr lvl="0"/>
            <a:r>
              <a:rPr lang="en-US" dirty="0"/>
              <a:t>Subtitle goes here — align top of subtitle box with bottom of title box. </a:t>
            </a:r>
          </a:p>
        </p:txBody>
      </p:sp>
      <p:sp>
        <p:nvSpPr>
          <p:cNvPr id="5" name="Content Placeholder 2"/>
          <p:cNvSpPr>
            <a:spLocks noGrp="1"/>
          </p:cNvSpPr>
          <p:nvPr>
            <p:ph idx="1"/>
          </p:nvPr>
        </p:nvSpPr>
        <p:spPr>
          <a:xfrm>
            <a:off x="466725" y="1917290"/>
            <a:ext cx="4884018" cy="4185943"/>
          </a:xfrm>
          <a:prstGeom prst="rect">
            <a:avLst/>
          </a:prstGeom>
        </p:spPr>
        <p:txBody>
          <a:bodyPr lIns="0" tIns="228600" rIns="0" bIns="0"/>
          <a:lstStyle>
            <a:lvl1pPr marL="285750" indent="-285750">
              <a:buClr>
                <a:srgbClr val="009CDE"/>
              </a:buClr>
              <a:buFont typeface="Arial"/>
              <a:buChar char="•"/>
              <a:defRPr sz="1600">
                <a:latin typeface="Roboto" charset="0"/>
                <a:ea typeface="Roboto" charset="0"/>
                <a:cs typeface="Roboto" charset="0"/>
              </a:defRPr>
            </a:lvl1pPr>
            <a:lvl2pPr marL="742950" indent="-285750">
              <a:buClr>
                <a:srgbClr val="009CDE"/>
              </a:buClr>
              <a:buFont typeface="Arial"/>
              <a:buChar char="•"/>
              <a:defRPr sz="1600">
                <a:latin typeface="Roboto" charset="0"/>
                <a:ea typeface="Roboto" charset="0"/>
                <a:cs typeface="Roboto" charset="0"/>
              </a:defRPr>
            </a:lvl2pPr>
            <a:lvl3pPr marL="1200150" indent="-285750">
              <a:buClr>
                <a:srgbClr val="009CDE"/>
              </a:buClr>
              <a:buFont typeface="Arial"/>
              <a:buChar char="•"/>
              <a:defRPr sz="1600">
                <a:latin typeface="Roboto" charset="0"/>
                <a:ea typeface="Roboto" charset="0"/>
                <a:cs typeface="Roboto" charset="0"/>
              </a:defRPr>
            </a:lvl3pPr>
            <a:lvl4pPr marL="1657350" indent="-285750">
              <a:buClr>
                <a:srgbClr val="009CDE"/>
              </a:buClr>
              <a:buFont typeface="Arial"/>
              <a:buChar char="•"/>
              <a:defRPr sz="1600">
                <a:latin typeface="Roboto" charset="0"/>
                <a:ea typeface="Roboto" charset="0"/>
                <a:cs typeface="Roboto" charset="0"/>
              </a:defRPr>
            </a:lvl4pPr>
            <a:lvl5pPr marL="2114550" indent="-285750">
              <a:buClr>
                <a:srgbClr val="009CDE"/>
              </a:buClr>
              <a:buFont typeface="Arial"/>
              <a:buChar char="•"/>
              <a:defRPr sz="16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4"/>
          </p:nvPr>
        </p:nvSpPr>
        <p:spPr>
          <a:xfrm>
            <a:off x="5636830" y="1917290"/>
            <a:ext cx="4884018" cy="4185943"/>
          </a:xfrm>
          <a:prstGeom prst="rect">
            <a:avLst/>
          </a:prstGeom>
        </p:spPr>
        <p:txBody>
          <a:bodyPr lIns="0" tIns="228600" rIns="0" bIns="0"/>
          <a:lstStyle>
            <a:lvl1pPr marL="285750" indent="-285750">
              <a:buClr>
                <a:srgbClr val="009CDE"/>
              </a:buClr>
              <a:buFont typeface="Arial"/>
              <a:buChar char="•"/>
              <a:defRPr sz="1600">
                <a:latin typeface="Roboto" charset="0"/>
                <a:ea typeface="Roboto" charset="0"/>
                <a:cs typeface="Roboto" charset="0"/>
              </a:defRPr>
            </a:lvl1pPr>
            <a:lvl2pPr marL="742950" indent="-285750">
              <a:buClr>
                <a:srgbClr val="009CDE"/>
              </a:buClr>
              <a:buFont typeface="Arial"/>
              <a:buChar char="•"/>
              <a:defRPr sz="1600">
                <a:latin typeface="Roboto" charset="0"/>
                <a:ea typeface="Roboto" charset="0"/>
                <a:cs typeface="Roboto" charset="0"/>
              </a:defRPr>
            </a:lvl2pPr>
            <a:lvl3pPr marL="1200150" indent="-285750">
              <a:buClr>
                <a:srgbClr val="009CDE"/>
              </a:buClr>
              <a:buFont typeface="Arial"/>
              <a:buChar char="•"/>
              <a:defRPr sz="1600">
                <a:latin typeface="Roboto" charset="0"/>
                <a:ea typeface="Roboto" charset="0"/>
                <a:cs typeface="Roboto" charset="0"/>
              </a:defRPr>
            </a:lvl3pPr>
            <a:lvl4pPr marL="1657350" indent="-285750">
              <a:buClr>
                <a:srgbClr val="009CDE"/>
              </a:buClr>
              <a:buFont typeface="Arial"/>
              <a:buChar char="•"/>
              <a:defRPr sz="1600">
                <a:latin typeface="Roboto" charset="0"/>
                <a:ea typeface="Roboto" charset="0"/>
                <a:cs typeface="Roboto" charset="0"/>
              </a:defRPr>
            </a:lvl4pPr>
            <a:lvl5pPr marL="2114550" indent="-285750">
              <a:buClr>
                <a:srgbClr val="009CDE"/>
              </a:buClr>
              <a:buFont typeface="Arial"/>
              <a:buChar char="•"/>
              <a:defRPr sz="16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3"/>
          <p:cNvSpPr>
            <a:spLocks noGrp="1"/>
          </p:cNvSpPr>
          <p:nvPr>
            <p:ph type="body" sz="quarter" idx="15"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a:t>Title of slide goes here.</a:t>
            </a:r>
          </a:p>
        </p:txBody>
      </p:sp>
    </p:spTree>
    <p:extLst>
      <p:ext uri="{BB962C8B-B14F-4D97-AF65-F5344CB8AC3E}">
        <p14:creationId xmlns:p14="http://schemas.microsoft.com/office/powerpoint/2010/main" val="29060142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1. Content Slide -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503" y="551631"/>
            <a:ext cx="3692013" cy="1243990"/>
          </a:xfrm>
          <a:prstGeom prst="rect">
            <a:avLst/>
          </a:prstGeom>
        </p:spPr>
        <p:txBody>
          <a:bodyPr lIns="0" tIns="0" rIns="0" bIns="0" anchor="b"/>
          <a:lstStyle>
            <a:lvl1pPr algn="l">
              <a:defRPr sz="4000" b="0" baseline="0"/>
            </a:lvl1pPr>
          </a:lstStyle>
          <a:p>
            <a:r>
              <a:rPr lang="en-US" dirty="0"/>
              <a:t>Title slide goes here.</a:t>
            </a:r>
          </a:p>
        </p:txBody>
      </p:sp>
      <p:sp>
        <p:nvSpPr>
          <p:cNvPr id="3" name="Content Placeholder 2"/>
          <p:cNvSpPr>
            <a:spLocks noGrp="1"/>
          </p:cNvSpPr>
          <p:nvPr>
            <p:ph idx="1" hasCustomPrompt="1"/>
          </p:nvPr>
        </p:nvSpPr>
        <p:spPr>
          <a:xfrm>
            <a:off x="4767263" y="551631"/>
            <a:ext cx="6815137" cy="5574532"/>
          </a:xfrm>
          <a:prstGeom prst="rect">
            <a:avLst/>
          </a:prstGeom>
        </p:spPr>
        <p:txBody>
          <a:bodyPr lIns="0" tIns="228600" rIns="0" bIns="0"/>
          <a:lstStyle>
            <a:lvl1pPr marL="285750" indent="-285750">
              <a:buClr>
                <a:srgbClr val="009CDE"/>
              </a:buClr>
              <a:buFont typeface="Arial"/>
              <a:buChar char="•"/>
              <a:defRPr sz="2000" b="1">
                <a:solidFill>
                  <a:schemeClr val="tx1"/>
                </a:solidFill>
                <a:latin typeface="Roboto Medium"/>
                <a:cs typeface="Roboto Medium"/>
              </a:defRPr>
            </a:lvl1pPr>
            <a:lvl2pPr marL="742950" indent="-285750">
              <a:buClr>
                <a:srgbClr val="009CDE"/>
              </a:buClr>
              <a:buFont typeface="Arial"/>
              <a:buChar char="•"/>
              <a:defRPr sz="2000" b="1">
                <a:solidFill>
                  <a:schemeClr val="tx1"/>
                </a:solidFill>
                <a:latin typeface="Roboto Medium"/>
                <a:cs typeface="Roboto Medium"/>
              </a:defRPr>
            </a:lvl2pPr>
            <a:lvl3pPr marL="1200150" indent="-285750">
              <a:buClr>
                <a:srgbClr val="009CDE"/>
              </a:buClr>
              <a:buFont typeface="Arial"/>
              <a:buChar char="•"/>
              <a:defRPr sz="2000" b="1">
                <a:solidFill>
                  <a:schemeClr val="tx1"/>
                </a:solidFill>
                <a:latin typeface="Roboto Medium"/>
                <a:cs typeface="Roboto Medium"/>
              </a:defRPr>
            </a:lvl3pPr>
            <a:lvl4pPr marL="1657350" indent="-285750">
              <a:buClr>
                <a:srgbClr val="009CDE"/>
              </a:buClr>
              <a:buFont typeface="Arial"/>
              <a:buChar char="•"/>
              <a:defRPr sz="2000" b="1">
                <a:solidFill>
                  <a:schemeClr val="tx1"/>
                </a:solidFill>
                <a:latin typeface="Roboto Medium"/>
                <a:cs typeface="Roboto Medium"/>
              </a:defRPr>
            </a:lvl4pPr>
            <a:lvl5pPr marL="2114550" indent="-285750">
              <a:buClr>
                <a:srgbClr val="009CDE"/>
              </a:buClr>
              <a:buFont typeface="Arial"/>
              <a:buChar char="•"/>
              <a:defRPr sz="2000" b="1">
                <a:solidFill>
                  <a:schemeClr val="tx1"/>
                </a:solidFill>
                <a:latin typeface="Roboto Medium"/>
                <a:cs typeface="Roboto Medium"/>
              </a:defRPr>
            </a:lvl5pPr>
            <a:lvl6pPr>
              <a:defRPr sz="2000"/>
            </a:lvl6pPr>
            <a:lvl7pPr>
              <a:defRPr sz="2000"/>
            </a:lvl7pPr>
            <a:lvl8pPr>
              <a:defRPr sz="2000"/>
            </a:lvl8pPr>
            <a:lvl9pPr>
              <a:defRPr sz="2000"/>
            </a:lvl9pPr>
          </a:lstStyle>
          <a:p>
            <a:pPr lvl="0"/>
            <a:r>
              <a:rPr lang="en-US" dirty="0"/>
              <a:t>Click to edit Master text styles </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4" name="Text Placeholder 3"/>
          <p:cNvSpPr>
            <a:spLocks noGrp="1"/>
          </p:cNvSpPr>
          <p:nvPr>
            <p:ph type="body" sz="half" idx="2" hasCustomPrompt="1"/>
          </p:nvPr>
        </p:nvSpPr>
        <p:spPr>
          <a:xfrm>
            <a:off x="478503" y="1803815"/>
            <a:ext cx="3692014" cy="1055738"/>
          </a:xfrm>
          <a:prstGeom prst="rect">
            <a:avLst/>
          </a:prstGeom>
        </p:spPr>
        <p:txBody>
          <a:bodyPr lIns="0" tIns="228600" rIns="0" bIns="0"/>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a:solidFill>
                  <a:srgbClr val="009CD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 goes here – align top of subtitle box with bottom of title box. </a:t>
            </a:r>
          </a:p>
        </p:txBody>
      </p:sp>
      <p:sp>
        <p:nvSpPr>
          <p:cNvPr id="8" name="Slide Number Placeholder 5"/>
          <p:cNvSpPr>
            <a:spLocks noGrp="1"/>
          </p:cNvSpPr>
          <p:nvPr>
            <p:ph type="sldNum" sz="quarter" idx="4"/>
          </p:nvPr>
        </p:nvSpPr>
        <p:spPr>
          <a:xfrm>
            <a:off x="8888708" y="6193618"/>
            <a:ext cx="2844800" cy="365125"/>
          </a:xfrm>
          <a:prstGeom prst="rect">
            <a:avLst/>
          </a:prstGeom>
        </p:spPr>
        <p:txBody>
          <a:bodyPr vert="horz" lIns="0" tIns="0" rIns="0" bIns="0" rtlCol="0" anchor="b"/>
          <a:lstStyle>
            <a:lvl1pPr algn="r">
              <a:defRPr sz="1200">
                <a:solidFill>
                  <a:schemeClr val="tx1">
                    <a:tint val="75000"/>
                  </a:schemeClr>
                </a:solidFill>
              </a:defRPr>
            </a:lvl1pPr>
          </a:lstStyle>
          <a:p>
            <a:fld id="{B6733D23-7979-984D-AD48-2B29D14C6356}" type="slidenum">
              <a:rPr lang="en-US" smtClean="0"/>
              <a:t>‹#›</a:t>
            </a:fld>
            <a:endParaRPr lang="en-US" dirty="0"/>
          </a:p>
        </p:txBody>
      </p:sp>
    </p:spTree>
    <p:extLst>
      <p:ext uri="{BB962C8B-B14F-4D97-AF65-F5344CB8AC3E}">
        <p14:creationId xmlns:p14="http://schemas.microsoft.com/office/powerpoint/2010/main" val="6704296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 No Image">
    <p:spTree>
      <p:nvGrpSpPr>
        <p:cNvPr id="1" name=""/>
        <p:cNvGrpSpPr/>
        <p:nvPr/>
      </p:nvGrpSpPr>
      <p:grpSpPr>
        <a:xfrm>
          <a:off x="0" y="0"/>
          <a:ext cx="0" cy="0"/>
          <a:chOff x="0" y="0"/>
          <a:chExt cx="0" cy="0"/>
        </a:xfrm>
      </p:grpSpPr>
      <p:pic>
        <p:nvPicPr>
          <p:cNvPr id="2" name="Picture 1" descr="CB16029_PPTTemplates_TitleAndDividers_AP-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0" name="Title 7"/>
          <p:cNvSpPr>
            <a:spLocks noGrp="1"/>
          </p:cNvSpPr>
          <p:nvPr>
            <p:ph type="title" hasCustomPrompt="1"/>
          </p:nvPr>
        </p:nvSpPr>
        <p:spPr>
          <a:xfrm>
            <a:off x="1454000" y="1913822"/>
            <a:ext cx="4001193" cy="1301895"/>
          </a:xfrm>
          <a:prstGeom prst="rect">
            <a:avLst/>
          </a:prstGeom>
        </p:spPr>
        <p:txBody>
          <a:bodyPr wrap="square" lIns="0" tIns="137160" rIns="0" bIns="0" anchor="t" anchorCtr="0">
            <a:spAutoFit/>
          </a:bodyPr>
          <a:lstStyle>
            <a:lvl1pPr>
              <a:defRPr sz="4200">
                <a:solidFill>
                  <a:schemeClr val="tx1"/>
                </a:solidFill>
                <a:latin typeface="Roboto Slab" charset="0"/>
                <a:ea typeface="Roboto Slab" charset="0"/>
                <a:cs typeface="Roboto Slab" charset="0"/>
              </a:defRPr>
            </a:lvl1pPr>
          </a:lstStyle>
          <a:p>
            <a:r>
              <a:rPr lang="en-US" dirty="0"/>
              <a:t>Divider, call-out, etc.</a:t>
            </a:r>
          </a:p>
        </p:txBody>
      </p:sp>
      <p:sp>
        <p:nvSpPr>
          <p:cNvPr id="11"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2" name="Text Placeholder 16"/>
          <p:cNvSpPr>
            <a:spLocks noGrp="1"/>
          </p:cNvSpPr>
          <p:nvPr>
            <p:ph type="body" sz="quarter" idx="10" hasCustomPrompt="1"/>
          </p:nvPr>
        </p:nvSpPr>
        <p:spPr>
          <a:xfrm>
            <a:off x="1454227" y="3220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accent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Tree>
    <p:extLst>
      <p:ext uri="{BB962C8B-B14F-4D97-AF65-F5344CB8AC3E}">
        <p14:creationId xmlns:p14="http://schemas.microsoft.com/office/powerpoint/2010/main" val="586101723"/>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1. Content Slide -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505" y="559824"/>
            <a:ext cx="3687096" cy="1429578"/>
          </a:xfrm>
          <a:prstGeom prst="rect">
            <a:avLst/>
          </a:prstGeom>
        </p:spPr>
        <p:txBody>
          <a:bodyPr lIns="0" tIns="0" rIns="0" bIns="0" anchor="b"/>
          <a:lstStyle>
            <a:lvl1pPr marL="0" indent="0" algn="l">
              <a:lnSpc>
                <a:spcPct val="90000"/>
              </a:lnSpc>
              <a:buFont typeface="+mj-lt"/>
              <a:buNone/>
              <a:defRPr sz="4800" b="0" baseline="0">
                <a:latin typeface="Roboto Slab Regular"/>
                <a:cs typeface="Roboto Slab Regular"/>
              </a:defRPr>
            </a:lvl1pPr>
          </a:lstStyle>
          <a:p>
            <a:r>
              <a:rPr lang="en-US" dirty="0"/>
              <a:t>Title slide goes here.</a:t>
            </a:r>
          </a:p>
        </p:txBody>
      </p:sp>
      <p:sp>
        <p:nvSpPr>
          <p:cNvPr id="3" name="Content Placeholder 2"/>
          <p:cNvSpPr>
            <a:spLocks noGrp="1"/>
          </p:cNvSpPr>
          <p:nvPr>
            <p:ph idx="1"/>
          </p:nvPr>
        </p:nvSpPr>
        <p:spPr>
          <a:xfrm>
            <a:off x="4767263" y="559824"/>
            <a:ext cx="6815137" cy="5566339"/>
          </a:xfrm>
          <a:prstGeom prst="rect">
            <a:avLst/>
          </a:prstGeom>
        </p:spPr>
        <p:txBody>
          <a:bodyPr lIns="0" tIns="228600" rIns="0" bIns="0"/>
          <a:lstStyle>
            <a:lvl1pPr marL="342900" indent="-342900">
              <a:buClr>
                <a:srgbClr val="009CDE"/>
              </a:buClr>
              <a:buFont typeface="Arial"/>
              <a:buChar char="•"/>
              <a:defRPr sz="2800">
                <a:latin typeface="Roboto Medium"/>
                <a:cs typeface="Roboto Medium"/>
              </a:defRPr>
            </a:lvl1pPr>
            <a:lvl2pPr marL="800100" indent="-342900">
              <a:buClr>
                <a:srgbClr val="009CDE"/>
              </a:buClr>
              <a:buFont typeface="Arial"/>
              <a:buChar char="•"/>
              <a:defRPr sz="2800">
                <a:latin typeface="Roboto Medium"/>
                <a:cs typeface="Roboto Medium"/>
              </a:defRPr>
            </a:lvl2pPr>
            <a:lvl3pPr marL="1257300" indent="-342900">
              <a:buClr>
                <a:srgbClr val="009CDE"/>
              </a:buClr>
              <a:buFont typeface="Arial"/>
              <a:buChar char="•"/>
              <a:defRPr sz="2800">
                <a:latin typeface="Roboto Medium"/>
                <a:cs typeface="Roboto Medium"/>
              </a:defRPr>
            </a:lvl3pPr>
            <a:lvl4pPr marL="1714500" indent="-342900">
              <a:buClr>
                <a:srgbClr val="009CDE"/>
              </a:buClr>
              <a:buFont typeface="Arial"/>
              <a:buChar char="•"/>
              <a:defRPr sz="2800">
                <a:latin typeface="Roboto Medium"/>
                <a:cs typeface="Roboto Medium"/>
              </a:defRPr>
            </a:lvl4pPr>
            <a:lvl5pPr marL="2171700" indent="-342900">
              <a:buClr>
                <a:srgbClr val="009CDE"/>
              </a:buClr>
              <a:buFont typeface="Arial"/>
              <a:buChar char="•"/>
              <a:defRPr sz="2800">
                <a:latin typeface="Roboto Medium"/>
                <a:cs typeface="Roboto Medium"/>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478506" y="1989403"/>
            <a:ext cx="3687096" cy="1667580"/>
          </a:xfrm>
          <a:prstGeom prst="rect">
            <a:avLst/>
          </a:prstGeom>
        </p:spPr>
        <p:txBody>
          <a:bodyPr lIns="0" tIns="228600" rIns="0" bIns="0"/>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a:solidFill>
                  <a:srgbClr val="009CDE"/>
                </a:solidFill>
                <a:latin typeface="Roboto Slab Regular"/>
                <a:cs typeface="Roboto Slab Regular"/>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 goes here – align top of subtitle box with bottom of title box. </a:t>
            </a:r>
          </a:p>
        </p:txBody>
      </p:sp>
      <p:sp>
        <p:nvSpPr>
          <p:cNvPr id="7" name="Slide Number Placeholder 6"/>
          <p:cNvSpPr>
            <a:spLocks noGrp="1"/>
          </p:cNvSpPr>
          <p:nvPr>
            <p:ph type="sldNum" sz="quarter" idx="12"/>
          </p:nvPr>
        </p:nvSpPr>
        <p:spPr>
          <a:xfrm>
            <a:off x="8893263" y="6192475"/>
            <a:ext cx="2844800" cy="365125"/>
          </a:xfrm>
        </p:spPr>
        <p:txBody>
          <a:bodyPr/>
          <a:lstStyle/>
          <a:p>
            <a:fld id="{58B64256-0847-0E43-8322-5E20E92606A0}" type="slidenum">
              <a:rPr lang="en-US" smtClean="0"/>
              <a:t>‹#›</a:t>
            </a:fld>
            <a:endParaRPr lang="en-US" dirty="0"/>
          </a:p>
        </p:txBody>
      </p:sp>
    </p:spTree>
    <p:extLst>
      <p:ext uri="{BB962C8B-B14F-4D97-AF65-F5344CB8AC3E}">
        <p14:creationId xmlns:p14="http://schemas.microsoft.com/office/powerpoint/2010/main" val="314975993"/>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2443192239"/>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95486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464537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5777795"/>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4617268"/>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234306"/>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07881"/>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Alternat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609600" y="1444335"/>
            <a:ext cx="10972800" cy="4745328"/>
          </a:xfrm>
          <a:prstGeom prst="rect">
            <a:avLst/>
          </a:prstGeom>
        </p:spPr>
        <p:txBody>
          <a:bodyPr/>
          <a:lstStyle>
            <a:lvl1pPr>
              <a:defRPr b="1"/>
            </a:lvl1pPr>
            <a:lvl2pPr marL="640080" indent="-228600">
              <a:spcBef>
                <a:spcPts val="800"/>
              </a:spcBef>
              <a:spcAft>
                <a:spcPts val="200"/>
              </a:spcAft>
              <a:defRPr/>
            </a:lvl2pPr>
            <a:lvl3pPr marL="868680" indent="-228600">
              <a:spcBef>
                <a:spcPts val="500"/>
              </a:spcBef>
              <a:spcAft>
                <a:spcPts val="200"/>
              </a:spcAft>
              <a:defRPr sz="1800"/>
            </a:lvl3pPr>
            <a:lvl4pPr marL="1024128">
              <a:spcBef>
                <a:spcPts val="300"/>
              </a:spcBef>
              <a:spcAft>
                <a:spcPts val="200"/>
              </a:spcAft>
              <a:defRPr sz="1600"/>
            </a:lvl4pPr>
            <a:lvl5pPr marL="1257300" indent="-228600">
              <a:spcBef>
                <a:spcPts val="300"/>
              </a:spcBef>
              <a:spcAft>
                <a:spcPts val="2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04800" y="254001"/>
            <a:ext cx="10746317" cy="639763"/>
          </a:xfrm>
          <a:prstGeom prst="rect">
            <a:avLst/>
          </a:prstGeom>
        </p:spPr>
        <p:txBody>
          <a:bodyPr/>
          <a:lstStyle>
            <a:lvl1pPr>
              <a:defRPr>
                <a:latin typeface="+mj-lt"/>
              </a:defRPr>
            </a:lvl1pPr>
          </a:lstStyle>
          <a:p>
            <a:r>
              <a:rPr lang="en-US"/>
              <a:t>Click to edit Master title style</a:t>
            </a:r>
            <a:endParaRPr lang="en-US" dirty="0"/>
          </a:p>
        </p:txBody>
      </p:sp>
      <p:sp>
        <p:nvSpPr>
          <p:cNvPr id="11" name="Text Placeholder 12"/>
          <p:cNvSpPr>
            <a:spLocks noGrp="1"/>
          </p:cNvSpPr>
          <p:nvPr>
            <p:ph type="body" sz="quarter" idx="11"/>
          </p:nvPr>
        </p:nvSpPr>
        <p:spPr>
          <a:xfrm>
            <a:off x="293707" y="914620"/>
            <a:ext cx="10778067" cy="369332"/>
          </a:xfrm>
          <a:prstGeom prst="rect">
            <a:avLst/>
          </a:prstGeom>
        </p:spPr>
        <p:txBody>
          <a:bodyPr>
            <a:spAutoFit/>
          </a:bodyPr>
          <a:lstStyle>
            <a:lvl1pPr marL="0" indent="0">
              <a:buNone/>
              <a:defRPr sz="2000" b="1">
                <a:solidFill>
                  <a:schemeClr val="bg2"/>
                </a:solidFill>
              </a:defRPr>
            </a:lvl1pPr>
          </a:lstStyle>
          <a:p>
            <a:pPr lvl="0"/>
            <a:r>
              <a:rPr lang="en-US"/>
              <a:t>Click to edit Master text styles</a:t>
            </a:r>
          </a:p>
        </p:txBody>
      </p:sp>
      <p:sp>
        <p:nvSpPr>
          <p:cNvPr id="5" name="Footer Placeholder 4"/>
          <p:cNvSpPr>
            <a:spLocks noGrp="1"/>
          </p:cNvSpPr>
          <p:nvPr>
            <p:ph type="ftr" sz="quarter" idx="12"/>
          </p:nvPr>
        </p:nvSpPr>
        <p:spPr>
          <a:xfrm>
            <a:off x="431800" y="6478588"/>
            <a:ext cx="5240867" cy="233362"/>
          </a:xfrm>
          <a:prstGeom prst="rect">
            <a:avLst/>
          </a:prstGeom>
        </p:spPr>
        <p:txBody>
          <a:bodyPr/>
          <a:lstStyle>
            <a:lvl1pPr>
              <a:defRPr/>
            </a:lvl1pPr>
          </a:lstStyle>
          <a:p>
            <a:pPr>
              <a:defRPr/>
            </a:pPr>
            <a:r>
              <a:rPr lang="en-US" dirty="0">
                <a:solidFill>
                  <a:srgbClr val="005581"/>
                </a:solidFill>
              </a:rPr>
              <a:t>[Enter Presentation Title in Header and Footer]</a:t>
            </a:r>
          </a:p>
        </p:txBody>
      </p:sp>
      <p:sp>
        <p:nvSpPr>
          <p:cNvPr id="6" name="Slide Number Placeholder 12"/>
          <p:cNvSpPr>
            <a:spLocks noGrp="1"/>
          </p:cNvSpPr>
          <p:nvPr>
            <p:ph type="sldNum" sz="quarter" idx="13"/>
          </p:nvPr>
        </p:nvSpPr>
        <p:spPr/>
        <p:txBody>
          <a:bodyPr/>
          <a:lstStyle>
            <a:lvl1pPr>
              <a:defRPr/>
            </a:lvl1pPr>
          </a:lstStyle>
          <a:p>
            <a:pPr>
              <a:defRPr/>
            </a:pPr>
            <a:fld id="{FDBDD609-DF03-4D0D-AF89-15BA878D2CBD}" type="slidenum">
              <a:rPr>
                <a:solidFill>
                  <a:srgbClr val="005581"/>
                </a:solidFill>
              </a:rPr>
              <a:pPr>
                <a:defRPr/>
              </a:pPr>
              <a:t>‹#›</a:t>
            </a:fld>
            <a:endParaRPr dirty="0">
              <a:solidFill>
                <a:srgbClr val="005581"/>
              </a:solidFill>
            </a:endParaRPr>
          </a:p>
        </p:txBody>
      </p:sp>
    </p:spTree>
    <p:extLst>
      <p:ext uri="{BB962C8B-B14F-4D97-AF65-F5344CB8AC3E}">
        <p14:creationId xmlns:p14="http://schemas.microsoft.com/office/powerpoint/2010/main" val="23724729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 Content Slide - Paragrap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1E9C267-FC72-D447-BF05-09A3351C68CB}" type="slidenum">
              <a:rPr lang="en-US" smtClean="0">
                <a:solidFill>
                  <a:prstClr val="black">
                    <a:tint val="75000"/>
                  </a:prstClr>
                </a:solidFill>
              </a:rPr>
              <a:pPr/>
              <a:t>‹#›</a:t>
            </a:fld>
            <a:endParaRPr lang="en-US" dirty="0">
              <a:solidFill>
                <a:prstClr val="black">
                  <a:tint val="75000"/>
                </a:prstClr>
              </a:solidFill>
            </a:endParaRPr>
          </a:p>
        </p:txBody>
      </p:sp>
      <p:sp>
        <p:nvSpPr>
          <p:cNvPr id="7" name="Text Placeholder 14"/>
          <p:cNvSpPr>
            <a:spLocks noGrp="1"/>
          </p:cNvSpPr>
          <p:nvPr>
            <p:ph type="body" sz="quarter" idx="13" hasCustomPrompt="1"/>
          </p:nvPr>
        </p:nvSpPr>
        <p:spPr>
          <a:xfrm>
            <a:off x="466725" y="1149061"/>
            <a:ext cx="8704734" cy="477054"/>
          </a:xfrm>
          <a:prstGeom prst="rect">
            <a:avLst/>
          </a:prstGeom>
          <a:noFill/>
        </p:spPr>
        <p:txBody>
          <a:bodyPr wrap="square" lIns="0" tIns="228600" rIns="0" bIns="0">
            <a:spAutoFit/>
          </a:bodyPr>
          <a:lstStyle>
            <a:lvl1pPr marL="0" indent="0">
              <a:buNone/>
              <a:defRPr sz="1600" b="1">
                <a:solidFill>
                  <a:srgbClr val="009CDE"/>
                </a:solidFill>
                <a:latin typeface="Roboto Slab" charset="0"/>
                <a:ea typeface="Roboto Slab" charset="0"/>
                <a:cs typeface="Roboto Slab" charset="0"/>
              </a:defRPr>
            </a:lvl1pPr>
          </a:lstStyle>
          <a:p>
            <a:pPr lvl="0"/>
            <a:r>
              <a:rPr lang="en-US" dirty="0"/>
              <a:t>Subtitle goes here — align top of subtitle box with bottom of title box. </a:t>
            </a:r>
          </a:p>
        </p:txBody>
      </p:sp>
      <p:sp>
        <p:nvSpPr>
          <p:cNvPr id="8" name="Content Placeholder 2"/>
          <p:cNvSpPr>
            <a:spLocks noGrp="1"/>
          </p:cNvSpPr>
          <p:nvPr>
            <p:ph idx="14" hasCustomPrompt="1"/>
          </p:nvPr>
        </p:nvSpPr>
        <p:spPr>
          <a:xfrm>
            <a:off x="466725" y="1917290"/>
            <a:ext cx="4884018" cy="4185943"/>
          </a:xfrm>
          <a:prstGeom prst="rect">
            <a:avLst/>
          </a:prstGeom>
        </p:spPr>
        <p:txBody>
          <a:bodyPr lIns="0" tIns="228600" rIns="0" bIns="0"/>
          <a:lstStyle>
            <a:lvl1pPr marL="0" indent="0">
              <a:lnSpc>
                <a:spcPct val="100000"/>
              </a:lnSpc>
              <a:buClr>
                <a:schemeClr val="accent2"/>
              </a:buClr>
              <a:buFont typeface="Arial" charset="0"/>
              <a:buNone/>
              <a:defRPr sz="1600" baseline="0">
                <a:solidFill>
                  <a:srgbClr val="009CDE"/>
                </a:solidFill>
                <a:latin typeface="Roboto" charset="0"/>
                <a:ea typeface="Roboto" charset="0"/>
                <a:cs typeface="Roboto" charset="0"/>
              </a:defRPr>
            </a:lvl1pPr>
            <a:lvl2pPr marL="457200" indent="0">
              <a:buClr>
                <a:schemeClr val="accent2"/>
              </a:buClr>
              <a:buNone/>
              <a:defRPr sz="1600">
                <a:latin typeface="Roboto" charset="0"/>
                <a:ea typeface="Roboto" charset="0"/>
                <a:cs typeface="Roboto" charset="0"/>
              </a:defRPr>
            </a:lvl2pPr>
            <a:lvl3pPr marL="914400" indent="0">
              <a:buClr>
                <a:schemeClr val="accent2"/>
              </a:buClr>
              <a:buNone/>
              <a:defRPr sz="1600">
                <a:latin typeface="Roboto" charset="0"/>
                <a:ea typeface="Roboto" charset="0"/>
                <a:cs typeface="Roboto" charset="0"/>
              </a:defRPr>
            </a:lvl3pPr>
            <a:lvl4pPr marL="1371600" indent="0">
              <a:buClr>
                <a:schemeClr val="accent2"/>
              </a:buClr>
              <a:buNone/>
              <a:defRPr sz="1600">
                <a:latin typeface="Roboto" charset="0"/>
                <a:ea typeface="Roboto" charset="0"/>
                <a:cs typeface="Roboto" charset="0"/>
              </a:defRPr>
            </a:lvl4pPr>
            <a:lvl5pPr marL="1828800" indent="0">
              <a:buClr>
                <a:schemeClr val="accent2"/>
              </a:buClr>
              <a:buNone/>
              <a:defRPr sz="1600">
                <a:latin typeface="Roboto" charset="0"/>
                <a:ea typeface="Roboto" charset="0"/>
                <a:cs typeface="Roboto" charset="0"/>
              </a:defRPr>
            </a:lvl5pPr>
          </a:lstStyle>
          <a:p>
            <a:pPr lvl="0"/>
            <a:r>
              <a:rPr lang="en-US" dirty="0"/>
              <a:t>Paragraph describing content to the right. </a:t>
            </a:r>
          </a:p>
        </p:txBody>
      </p:sp>
      <p:sp>
        <p:nvSpPr>
          <p:cNvPr id="9" name="Content Placeholder 2"/>
          <p:cNvSpPr>
            <a:spLocks noGrp="1"/>
          </p:cNvSpPr>
          <p:nvPr>
            <p:ph idx="15"/>
          </p:nvPr>
        </p:nvSpPr>
        <p:spPr>
          <a:xfrm>
            <a:off x="5636830" y="1917290"/>
            <a:ext cx="6096678" cy="4185943"/>
          </a:xfrm>
          <a:prstGeom prst="rect">
            <a:avLst/>
          </a:prstGeom>
        </p:spPr>
        <p:txBody>
          <a:bodyPr lIns="0" tIns="228600" rIns="0" bIns="0"/>
          <a:lstStyle>
            <a:lvl1pPr marL="285750" indent="-285750">
              <a:buClr>
                <a:srgbClr val="009CDE"/>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a:t>Click to edit Master text styles</a:t>
            </a:r>
          </a:p>
        </p:txBody>
      </p:sp>
      <p:sp>
        <p:nvSpPr>
          <p:cNvPr id="10" name="Text Placeholder 23"/>
          <p:cNvSpPr>
            <a:spLocks noGrp="1"/>
          </p:cNvSpPr>
          <p:nvPr>
            <p:ph type="body" sz="quarter" idx="16"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a:t>Title of slide goes here.</a:t>
            </a:r>
          </a:p>
        </p:txBody>
      </p:sp>
    </p:spTree>
    <p:extLst>
      <p:ext uri="{BB962C8B-B14F-4D97-AF65-F5344CB8AC3E}">
        <p14:creationId xmlns:p14="http://schemas.microsoft.com/office/powerpoint/2010/main" val="7317209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Statement Slide - Image">
    <p:spTree>
      <p:nvGrpSpPr>
        <p:cNvPr id="1" name=""/>
        <p:cNvGrpSpPr/>
        <p:nvPr/>
      </p:nvGrpSpPr>
      <p:grpSpPr>
        <a:xfrm>
          <a:off x="0" y="0"/>
          <a:ext cx="0" cy="0"/>
          <a:chOff x="0" y="0"/>
          <a:chExt cx="0" cy="0"/>
        </a:xfrm>
      </p:grpSpPr>
      <p:pic>
        <p:nvPicPr>
          <p:cNvPr id="9" name="Picture 8" descr="CB16029_PPTTemplates_TitleAndDividers_Corporate-12.jpg"/>
          <p:cNvPicPr>
            <a:picLocks noChangeAspect="1"/>
          </p:cNvPicPr>
          <p:nvPr userDrawn="1"/>
        </p:nvPicPr>
        <p:blipFill rotWithShape="1">
          <a:blip r:embed="rId2">
            <a:extLst>
              <a:ext uri="{28A0092B-C50C-407E-A947-70E740481C1C}">
                <a14:useLocalDpi xmlns:a14="http://schemas.microsoft.com/office/drawing/2010/main" val="0"/>
              </a:ext>
            </a:extLst>
          </a:blip>
          <a:srcRect b="10872"/>
          <a:stretch/>
        </p:blipFill>
        <p:spPr>
          <a:xfrm>
            <a:off x="0" y="0"/>
            <a:ext cx="12187066" cy="6112387"/>
          </a:xfrm>
          <a:prstGeom prst="rect">
            <a:avLst/>
          </a:prstGeom>
        </p:spPr>
      </p:pic>
      <p:sp>
        <p:nvSpPr>
          <p:cNvPr id="8" name="Rectangle 7"/>
          <p:cNvSpPr/>
          <p:nvPr userDrawn="1"/>
        </p:nvSpPr>
        <p:spPr>
          <a:xfrm>
            <a:off x="457201" y="457201"/>
            <a:ext cx="11266714" cy="5655186"/>
          </a:xfrm>
          <a:prstGeom prst="rect">
            <a:avLst/>
          </a:prstGeom>
          <a:solidFill>
            <a:srgbClr val="009CD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07D327DF-DF39-C949-8771-234F28D66E7D}" type="slidenum">
              <a:rPr lang="en-US" smtClean="0"/>
              <a:t>‹#›</a:t>
            </a:fld>
            <a:endParaRPr lang="en-US"/>
          </a:p>
        </p:txBody>
      </p:sp>
      <p:sp>
        <p:nvSpPr>
          <p:cNvPr id="6" name="Title 1"/>
          <p:cNvSpPr>
            <a:spLocks noGrp="1"/>
          </p:cNvSpPr>
          <p:nvPr>
            <p:ph type="ctrTitle" hasCustomPrompt="1"/>
          </p:nvPr>
        </p:nvSpPr>
        <p:spPr>
          <a:xfrm>
            <a:off x="2381628" y="2051443"/>
            <a:ext cx="7428744" cy="3068801"/>
          </a:xfrm>
          <a:prstGeom prst="rect">
            <a:avLst/>
          </a:prstGeom>
        </p:spPr>
        <p:txBody>
          <a:bodyPr lIns="0" tIns="137160" rIns="0" bIns="0"/>
          <a:lstStyle>
            <a:lvl1pPr algn="ctr">
              <a:defRPr sz="4200" baseline="0">
                <a:solidFill>
                  <a:schemeClr val="bg1"/>
                </a:solidFill>
                <a:latin typeface="Roboto Slab Regular"/>
                <a:cs typeface="Roboto Slab Regular"/>
              </a:defRPr>
            </a:lvl1pPr>
          </a:lstStyle>
          <a:p>
            <a:r>
              <a:rPr lang="en-US" dirty="0"/>
              <a:t>Statement goes here.</a:t>
            </a:r>
          </a:p>
        </p:txBody>
      </p:sp>
      <p:sp>
        <p:nvSpPr>
          <p:cNvPr id="7" name="Rectangle 6"/>
          <p:cNvSpPr/>
          <p:nvPr userDrawn="1"/>
        </p:nvSpPr>
        <p:spPr>
          <a:xfrm>
            <a:off x="2381629" y="1931162"/>
            <a:ext cx="742874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42755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 Statement Slide - No Image, Blue">
    <p:spTree>
      <p:nvGrpSpPr>
        <p:cNvPr id="1" name=""/>
        <p:cNvGrpSpPr/>
        <p:nvPr/>
      </p:nvGrpSpPr>
      <p:grpSpPr>
        <a:xfrm>
          <a:off x="0" y="0"/>
          <a:ext cx="0" cy="0"/>
          <a:chOff x="0" y="0"/>
          <a:chExt cx="0" cy="0"/>
        </a:xfrm>
      </p:grpSpPr>
      <p:sp>
        <p:nvSpPr>
          <p:cNvPr id="8" name="Rectangle 7"/>
          <p:cNvSpPr/>
          <p:nvPr userDrawn="1"/>
        </p:nvSpPr>
        <p:spPr>
          <a:xfrm>
            <a:off x="457201" y="444500"/>
            <a:ext cx="11266714" cy="5667887"/>
          </a:xfrm>
          <a:prstGeom prst="rect">
            <a:avLst/>
          </a:prstGeom>
          <a:solidFill>
            <a:srgbClr val="118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hasCustomPrompt="1"/>
          </p:nvPr>
        </p:nvSpPr>
        <p:spPr>
          <a:xfrm>
            <a:off x="2179486" y="2043974"/>
            <a:ext cx="7630887" cy="807382"/>
          </a:xfrm>
          <a:prstGeom prst="rect">
            <a:avLst/>
          </a:prstGeom>
        </p:spPr>
        <p:txBody>
          <a:bodyPr lIns="0" tIns="137160" rIns="0" bIns="0"/>
          <a:lstStyle>
            <a:lvl1pPr algn="ctr">
              <a:defRPr sz="4200" baseline="0">
                <a:solidFill>
                  <a:schemeClr val="bg1"/>
                </a:solidFill>
                <a:latin typeface="Roboto Slab Regular"/>
                <a:cs typeface="Roboto Slab Regular"/>
              </a:defRPr>
            </a:lvl1pPr>
          </a:lstStyle>
          <a:p>
            <a:r>
              <a:rPr lang="en-US" dirty="0"/>
              <a:t>Statement goes here.</a:t>
            </a:r>
          </a:p>
        </p:txBody>
      </p:sp>
      <p:sp>
        <p:nvSpPr>
          <p:cNvPr id="6" name="Slide Number Placeholder 5"/>
          <p:cNvSpPr>
            <a:spLocks noGrp="1"/>
          </p:cNvSpPr>
          <p:nvPr>
            <p:ph type="sldNum" sz="quarter" idx="12"/>
          </p:nvPr>
        </p:nvSpPr>
        <p:spPr>
          <a:xfrm>
            <a:off x="8887309" y="6193618"/>
            <a:ext cx="2844800" cy="365125"/>
          </a:xfrm>
        </p:spPr>
        <p:txBody>
          <a:bodyPr tIns="0" rIns="0" bIns="0" anchor="b"/>
          <a:lstStyle/>
          <a:p>
            <a:fld id="{E58C0DC8-E089-4D4A-A71C-1ACF76415CE6}" type="slidenum">
              <a:rPr lang="en-US" smtClean="0">
                <a:solidFill>
                  <a:prstClr val="black">
                    <a:tint val="75000"/>
                  </a:prstClr>
                </a:solidFill>
              </a:rPr>
              <a:pPr/>
              <a:t>‹#›</a:t>
            </a:fld>
            <a:endParaRPr lang="en-US" dirty="0">
              <a:solidFill>
                <a:prstClr val="black">
                  <a:tint val="75000"/>
                </a:prstClr>
              </a:solidFill>
            </a:endParaRPr>
          </a:p>
        </p:txBody>
      </p:sp>
      <p:sp>
        <p:nvSpPr>
          <p:cNvPr id="9" name="Rectangle 8"/>
          <p:cNvSpPr/>
          <p:nvPr userDrawn="1"/>
        </p:nvSpPr>
        <p:spPr>
          <a:xfrm>
            <a:off x="2179486" y="1923691"/>
            <a:ext cx="7630887"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 Placeholder 16"/>
          <p:cNvSpPr>
            <a:spLocks noGrp="1"/>
          </p:cNvSpPr>
          <p:nvPr>
            <p:ph type="body" sz="quarter" idx="10" hasCustomPrompt="1"/>
          </p:nvPr>
        </p:nvSpPr>
        <p:spPr>
          <a:xfrm>
            <a:off x="2179485" y="2851356"/>
            <a:ext cx="7630888" cy="507831"/>
          </a:xfrm>
          <a:prstGeom prst="rect">
            <a:avLst/>
          </a:prstGeom>
        </p:spPr>
        <p:txBody>
          <a:bodyPr wrap="square" lIns="0" tIns="228600" rIns="0" bIns="0">
            <a:spAutoFit/>
          </a:bodyPr>
          <a:lstStyle>
            <a:lvl1pPr marL="0" indent="0" algn="ctr">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1" name="Text Placeholder 16"/>
          <p:cNvSpPr>
            <a:spLocks noGrp="1"/>
          </p:cNvSpPr>
          <p:nvPr>
            <p:ph type="body" sz="quarter" idx="13" hasCustomPrompt="1"/>
          </p:nvPr>
        </p:nvSpPr>
        <p:spPr>
          <a:xfrm>
            <a:off x="1077743" y="4077111"/>
            <a:ext cx="10036514" cy="609398"/>
          </a:xfrm>
          <a:prstGeom prst="rect">
            <a:avLst/>
          </a:prstGeom>
        </p:spPr>
        <p:txBody>
          <a:bodyPr wrap="square" lIns="0" tIns="0" rIns="0" bIns="0" numCol="3" spcCol="914400">
            <a:spAutoFit/>
          </a:bodyPr>
          <a:lstStyle>
            <a:lvl1pPr marL="285750" indent="-285750" algn="ctr">
              <a:lnSpc>
                <a:spcPct val="100000"/>
              </a:lnSpc>
              <a:buFont typeface="Arial"/>
              <a:buChar char="•"/>
              <a:defRPr sz="1800" b="1" normalizeH="0" baseline="0">
                <a:solidFill>
                  <a:schemeClr val="bg1"/>
                </a:solidFill>
                <a:latin typeface="Roboto Medium"/>
                <a:ea typeface="Roboto Slab" charset="0"/>
                <a:cs typeface="Roboto Medium"/>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points go here</a:t>
            </a:r>
          </a:p>
          <a:p>
            <a:pPr lvl="0"/>
            <a:endParaRPr lang="en-US" dirty="0"/>
          </a:p>
          <a:p>
            <a:pPr lvl="0"/>
            <a:r>
              <a:rPr lang="en-US" dirty="0"/>
              <a:t>Bullet points go here</a:t>
            </a:r>
          </a:p>
          <a:p>
            <a:pPr lvl="0"/>
            <a:endParaRPr lang="en-US" dirty="0"/>
          </a:p>
          <a:p>
            <a:pPr lvl="0"/>
            <a:r>
              <a:rPr lang="en-US" dirty="0"/>
              <a:t>Bullet points go here</a:t>
            </a:r>
          </a:p>
          <a:p>
            <a:pPr lvl="0"/>
            <a:endParaRPr lang="en-US" dirty="0"/>
          </a:p>
        </p:txBody>
      </p:sp>
    </p:spTree>
    <p:extLst>
      <p:ext uri="{BB962C8B-B14F-4D97-AF65-F5344CB8AC3E}">
        <p14:creationId xmlns:p14="http://schemas.microsoft.com/office/powerpoint/2010/main" val="6634788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 Statement Slide - No Imag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79486" y="2043974"/>
            <a:ext cx="7630887" cy="807382"/>
          </a:xfrm>
          <a:prstGeom prst="rect">
            <a:avLst/>
          </a:prstGeom>
        </p:spPr>
        <p:txBody>
          <a:bodyPr lIns="0" tIns="137160" rIns="0" bIns="0"/>
          <a:lstStyle>
            <a:lvl1pPr algn="ctr">
              <a:defRPr sz="4200" baseline="0">
                <a:solidFill>
                  <a:schemeClr val="tx1"/>
                </a:solidFill>
                <a:latin typeface="Roboto Slab Regular"/>
                <a:cs typeface="Roboto Slab Regular"/>
              </a:defRPr>
            </a:lvl1pPr>
          </a:lstStyle>
          <a:p>
            <a:r>
              <a:rPr lang="en-US" dirty="0"/>
              <a:t>Statement goes here.</a:t>
            </a:r>
          </a:p>
        </p:txBody>
      </p:sp>
      <p:sp>
        <p:nvSpPr>
          <p:cNvPr id="6" name="Slide Number Placeholder 5"/>
          <p:cNvSpPr>
            <a:spLocks noGrp="1"/>
          </p:cNvSpPr>
          <p:nvPr>
            <p:ph type="sldNum" sz="quarter" idx="12"/>
          </p:nvPr>
        </p:nvSpPr>
        <p:spPr>
          <a:xfrm>
            <a:off x="8884323" y="6193618"/>
            <a:ext cx="2844800" cy="365125"/>
          </a:xfrm>
        </p:spPr>
        <p:txBody>
          <a:bodyPr lIns="0" tIns="0" rIns="0" bIns="0" anchor="b"/>
          <a:lstStyle/>
          <a:p>
            <a:fld id="{E58C0DC8-E089-4D4A-A71C-1ACF76415CE6}" type="slidenum">
              <a:rPr lang="en-US" smtClean="0">
                <a:solidFill>
                  <a:prstClr val="black">
                    <a:tint val="75000"/>
                  </a:prstClr>
                </a:solidFill>
              </a:rPr>
              <a:pPr/>
              <a:t>‹#›</a:t>
            </a:fld>
            <a:endParaRPr lang="en-US" dirty="0">
              <a:solidFill>
                <a:prstClr val="black">
                  <a:tint val="75000"/>
                </a:prstClr>
              </a:solidFill>
            </a:endParaRPr>
          </a:p>
        </p:txBody>
      </p:sp>
      <p:sp>
        <p:nvSpPr>
          <p:cNvPr id="9" name="Rectangle 8"/>
          <p:cNvSpPr/>
          <p:nvPr userDrawn="1"/>
        </p:nvSpPr>
        <p:spPr>
          <a:xfrm>
            <a:off x="2179486" y="1923691"/>
            <a:ext cx="7630887" cy="1119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0" name="Text Placeholder 16"/>
          <p:cNvSpPr>
            <a:spLocks noGrp="1"/>
          </p:cNvSpPr>
          <p:nvPr>
            <p:ph type="body" sz="quarter" idx="10" hasCustomPrompt="1"/>
          </p:nvPr>
        </p:nvSpPr>
        <p:spPr>
          <a:xfrm>
            <a:off x="2179485" y="2851356"/>
            <a:ext cx="7630888" cy="507831"/>
          </a:xfrm>
          <a:prstGeom prst="rect">
            <a:avLst/>
          </a:prstGeom>
        </p:spPr>
        <p:txBody>
          <a:bodyPr wrap="square" lIns="0" tIns="228600" rIns="0" bIns="0">
            <a:spAutoFit/>
          </a:bodyPr>
          <a:lstStyle>
            <a:lvl1pPr marL="0" indent="0" algn="ctr">
              <a:lnSpc>
                <a:spcPct val="100000"/>
              </a:lnSpc>
              <a:buNone/>
              <a:defRPr sz="1800" b="1" normalizeH="0" baseline="0">
                <a:solidFill>
                  <a:srgbClr val="009CDE"/>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1" name="Text Placeholder 16"/>
          <p:cNvSpPr>
            <a:spLocks noGrp="1"/>
          </p:cNvSpPr>
          <p:nvPr>
            <p:ph type="body" sz="quarter" idx="13" hasCustomPrompt="1"/>
          </p:nvPr>
        </p:nvSpPr>
        <p:spPr>
          <a:xfrm>
            <a:off x="1077743" y="4077111"/>
            <a:ext cx="10036514" cy="609398"/>
          </a:xfrm>
          <a:prstGeom prst="rect">
            <a:avLst/>
          </a:prstGeom>
        </p:spPr>
        <p:txBody>
          <a:bodyPr wrap="square" lIns="0" tIns="0" rIns="0" bIns="0" numCol="3" spcCol="914400">
            <a:spAutoFit/>
          </a:bodyPr>
          <a:lstStyle>
            <a:lvl1pPr marL="285750" indent="-285750" algn="ctr">
              <a:lnSpc>
                <a:spcPct val="100000"/>
              </a:lnSpc>
              <a:buClr>
                <a:srgbClr val="009CDE"/>
              </a:buClr>
              <a:buFont typeface="Arial"/>
              <a:buChar char="•"/>
              <a:defRPr sz="1800" b="1" normalizeH="0" baseline="0">
                <a:solidFill>
                  <a:schemeClr val="tx1"/>
                </a:solidFill>
                <a:latin typeface="Roboto Medium"/>
                <a:ea typeface="Roboto Slab" charset="0"/>
                <a:cs typeface="Roboto Medium"/>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points go here</a:t>
            </a:r>
          </a:p>
          <a:p>
            <a:pPr lvl="0"/>
            <a:endParaRPr lang="en-US" dirty="0"/>
          </a:p>
          <a:p>
            <a:pPr lvl="0"/>
            <a:r>
              <a:rPr lang="en-US" dirty="0"/>
              <a:t>Bullet points go here</a:t>
            </a:r>
          </a:p>
          <a:p>
            <a:pPr lvl="0"/>
            <a:endParaRPr lang="en-US" dirty="0"/>
          </a:p>
          <a:p>
            <a:pPr lvl="0"/>
            <a:r>
              <a:rPr lang="en-US" dirty="0"/>
              <a:t>Bullet points go here</a:t>
            </a:r>
          </a:p>
          <a:p>
            <a:pPr lvl="0"/>
            <a:endParaRPr lang="en-US" dirty="0"/>
          </a:p>
        </p:txBody>
      </p:sp>
    </p:spTree>
    <p:extLst>
      <p:ext uri="{BB962C8B-B14F-4D97-AF65-F5344CB8AC3E}">
        <p14:creationId xmlns:p14="http://schemas.microsoft.com/office/powerpoint/2010/main" val="36424868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424072291"/>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3520724"/>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3114887"/>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2596220"/>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0791007"/>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622319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066378"/>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Content Slide - Paragrap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1E9C267-FC72-D447-BF05-09A3351C68CB}" type="slidenum">
              <a:rPr lang="en-US" smtClean="0">
                <a:solidFill>
                  <a:prstClr val="black">
                    <a:tint val="75000"/>
                  </a:prstClr>
                </a:solidFill>
              </a:rPr>
              <a:pPr/>
              <a:t>‹#›</a:t>
            </a:fld>
            <a:endParaRPr lang="en-US" dirty="0">
              <a:solidFill>
                <a:prstClr val="black">
                  <a:tint val="75000"/>
                </a:prstClr>
              </a:solidFill>
            </a:endParaRPr>
          </a:p>
        </p:txBody>
      </p:sp>
      <p:sp>
        <p:nvSpPr>
          <p:cNvPr id="7" name="Text Placeholder 14"/>
          <p:cNvSpPr>
            <a:spLocks noGrp="1"/>
          </p:cNvSpPr>
          <p:nvPr>
            <p:ph type="body" sz="quarter" idx="13" hasCustomPrompt="1"/>
          </p:nvPr>
        </p:nvSpPr>
        <p:spPr>
          <a:xfrm>
            <a:off x="466725" y="1149061"/>
            <a:ext cx="8704734" cy="477054"/>
          </a:xfrm>
          <a:prstGeom prst="rect">
            <a:avLst/>
          </a:prstGeom>
          <a:noFill/>
        </p:spPr>
        <p:txBody>
          <a:bodyPr wrap="square" lIns="0" tIns="228600" rIns="0" bIns="0">
            <a:spAutoFit/>
          </a:bodyPr>
          <a:lstStyle>
            <a:lvl1pPr marL="0" indent="0">
              <a:buNone/>
              <a:defRPr sz="1600" b="1">
                <a:solidFill>
                  <a:srgbClr val="009CDE"/>
                </a:solidFill>
                <a:latin typeface="Roboto Slab" charset="0"/>
                <a:ea typeface="Roboto Slab" charset="0"/>
                <a:cs typeface="Roboto Slab" charset="0"/>
              </a:defRPr>
            </a:lvl1pPr>
          </a:lstStyle>
          <a:p>
            <a:pPr lvl="0"/>
            <a:r>
              <a:rPr lang="en-US" dirty="0"/>
              <a:t>Subtitle goes here — align top of subtitle box with bottom of title box. </a:t>
            </a:r>
          </a:p>
        </p:txBody>
      </p:sp>
      <p:sp>
        <p:nvSpPr>
          <p:cNvPr id="8" name="Content Placeholder 2"/>
          <p:cNvSpPr>
            <a:spLocks noGrp="1"/>
          </p:cNvSpPr>
          <p:nvPr>
            <p:ph idx="14" hasCustomPrompt="1"/>
          </p:nvPr>
        </p:nvSpPr>
        <p:spPr>
          <a:xfrm>
            <a:off x="466725" y="1917290"/>
            <a:ext cx="4884018" cy="4185943"/>
          </a:xfrm>
          <a:prstGeom prst="rect">
            <a:avLst/>
          </a:prstGeom>
        </p:spPr>
        <p:txBody>
          <a:bodyPr lIns="0" tIns="228600" rIns="0" bIns="0"/>
          <a:lstStyle>
            <a:lvl1pPr marL="0" indent="0">
              <a:lnSpc>
                <a:spcPct val="100000"/>
              </a:lnSpc>
              <a:buClr>
                <a:schemeClr val="accent2"/>
              </a:buClr>
              <a:buFont typeface="Arial" charset="0"/>
              <a:buNone/>
              <a:defRPr sz="1600" baseline="0">
                <a:solidFill>
                  <a:srgbClr val="009CDE"/>
                </a:solidFill>
                <a:latin typeface="Roboto" charset="0"/>
                <a:ea typeface="Roboto" charset="0"/>
                <a:cs typeface="Roboto" charset="0"/>
              </a:defRPr>
            </a:lvl1pPr>
            <a:lvl2pPr marL="457200" indent="0">
              <a:buClr>
                <a:schemeClr val="accent2"/>
              </a:buClr>
              <a:buNone/>
              <a:defRPr sz="1600">
                <a:latin typeface="Roboto" charset="0"/>
                <a:ea typeface="Roboto" charset="0"/>
                <a:cs typeface="Roboto" charset="0"/>
              </a:defRPr>
            </a:lvl2pPr>
            <a:lvl3pPr marL="914400" indent="0">
              <a:buClr>
                <a:schemeClr val="accent2"/>
              </a:buClr>
              <a:buNone/>
              <a:defRPr sz="1600">
                <a:latin typeface="Roboto" charset="0"/>
                <a:ea typeface="Roboto" charset="0"/>
                <a:cs typeface="Roboto" charset="0"/>
              </a:defRPr>
            </a:lvl3pPr>
            <a:lvl4pPr marL="1371600" indent="0">
              <a:buClr>
                <a:schemeClr val="accent2"/>
              </a:buClr>
              <a:buNone/>
              <a:defRPr sz="1600">
                <a:latin typeface="Roboto" charset="0"/>
                <a:ea typeface="Roboto" charset="0"/>
                <a:cs typeface="Roboto" charset="0"/>
              </a:defRPr>
            </a:lvl4pPr>
            <a:lvl5pPr marL="1828800" indent="0">
              <a:buClr>
                <a:schemeClr val="accent2"/>
              </a:buClr>
              <a:buNone/>
              <a:defRPr sz="1600">
                <a:latin typeface="Roboto" charset="0"/>
                <a:ea typeface="Roboto" charset="0"/>
                <a:cs typeface="Roboto" charset="0"/>
              </a:defRPr>
            </a:lvl5pPr>
          </a:lstStyle>
          <a:p>
            <a:pPr lvl="0"/>
            <a:r>
              <a:rPr lang="en-US" dirty="0"/>
              <a:t>Paragraph describing content to the right. </a:t>
            </a:r>
          </a:p>
        </p:txBody>
      </p:sp>
      <p:sp>
        <p:nvSpPr>
          <p:cNvPr id="9" name="Content Placeholder 2"/>
          <p:cNvSpPr>
            <a:spLocks noGrp="1"/>
          </p:cNvSpPr>
          <p:nvPr>
            <p:ph idx="15"/>
          </p:nvPr>
        </p:nvSpPr>
        <p:spPr>
          <a:xfrm>
            <a:off x="5636830" y="1917290"/>
            <a:ext cx="6096678" cy="4185943"/>
          </a:xfrm>
          <a:prstGeom prst="rect">
            <a:avLst/>
          </a:prstGeom>
        </p:spPr>
        <p:txBody>
          <a:bodyPr lIns="0" tIns="228600" rIns="0" bIns="0"/>
          <a:lstStyle>
            <a:lvl1pPr marL="285750" indent="-285750">
              <a:buClr>
                <a:srgbClr val="009CDE"/>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a:t>Click to edit Master text styles</a:t>
            </a:r>
          </a:p>
        </p:txBody>
      </p:sp>
      <p:sp>
        <p:nvSpPr>
          <p:cNvPr id="10" name="Text Placeholder 23"/>
          <p:cNvSpPr>
            <a:spLocks noGrp="1"/>
          </p:cNvSpPr>
          <p:nvPr>
            <p:ph type="body" sz="quarter" idx="16"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a:t>Title of slide goes here.</a:t>
            </a:r>
          </a:p>
        </p:txBody>
      </p:sp>
    </p:spTree>
    <p:extLst>
      <p:ext uri="{BB962C8B-B14F-4D97-AF65-F5344CB8AC3E}">
        <p14:creationId xmlns:p14="http://schemas.microsoft.com/office/powerpoint/2010/main" val="102534351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Statement Slide - image">
    <p:spTree>
      <p:nvGrpSpPr>
        <p:cNvPr id="1" name=""/>
        <p:cNvGrpSpPr/>
        <p:nvPr/>
      </p:nvGrpSpPr>
      <p:grpSpPr>
        <a:xfrm>
          <a:off x="0" y="0"/>
          <a:ext cx="0" cy="0"/>
          <a:chOff x="0" y="0"/>
          <a:chExt cx="0" cy="0"/>
        </a:xfrm>
      </p:grpSpPr>
      <p:pic>
        <p:nvPicPr>
          <p:cNvPr id="8" name="Picture 7" descr="CB16029_PPTTemplates_TitleAndDividers_Corporate-13.jpg"/>
          <p:cNvPicPr>
            <a:picLocks noChangeAspect="1"/>
          </p:cNvPicPr>
          <p:nvPr userDrawn="1"/>
        </p:nvPicPr>
        <p:blipFill rotWithShape="1">
          <a:blip r:embed="rId2">
            <a:extLst>
              <a:ext uri="{28A0092B-C50C-407E-A947-70E740481C1C}">
                <a14:useLocalDpi xmlns:a14="http://schemas.microsoft.com/office/drawing/2010/main" val="0"/>
              </a:ext>
            </a:extLst>
          </a:blip>
          <a:srcRect b="10871"/>
          <a:stretch/>
        </p:blipFill>
        <p:spPr>
          <a:xfrm>
            <a:off x="0" y="0"/>
            <a:ext cx="12187066" cy="6112387"/>
          </a:xfrm>
          <a:prstGeom prst="rect">
            <a:avLst/>
          </a:prstGeom>
        </p:spPr>
      </p:pic>
      <p:sp>
        <p:nvSpPr>
          <p:cNvPr id="7" name="Rectangle 6"/>
          <p:cNvSpPr/>
          <p:nvPr userDrawn="1"/>
        </p:nvSpPr>
        <p:spPr>
          <a:xfrm>
            <a:off x="457201" y="457201"/>
            <a:ext cx="11266714" cy="5655186"/>
          </a:xfrm>
          <a:prstGeom prst="rect">
            <a:avLst/>
          </a:prstGeom>
          <a:solidFill>
            <a:srgbClr val="009CD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2381628" y="2043972"/>
            <a:ext cx="7428744" cy="3068801"/>
          </a:xfrm>
          <a:prstGeom prst="rect">
            <a:avLst/>
          </a:prstGeom>
        </p:spPr>
        <p:txBody>
          <a:bodyPr lIns="0" tIns="137160" rIns="0" bIns="0"/>
          <a:lstStyle>
            <a:lvl1pPr algn="ctr">
              <a:defRPr sz="4200" baseline="0">
                <a:solidFill>
                  <a:schemeClr val="bg1"/>
                </a:solidFill>
                <a:latin typeface="Roboto Slab Regular"/>
                <a:cs typeface="Roboto Slab Regular"/>
              </a:defRPr>
            </a:lvl1pPr>
          </a:lstStyle>
          <a:p>
            <a:r>
              <a:rPr lang="en-US" dirty="0"/>
              <a:t>Statement goes here.</a:t>
            </a:r>
          </a:p>
        </p:txBody>
      </p:sp>
      <p:sp>
        <p:nvSpPr>
          <p:cNvPr id="6" name="Slide Number Placeholder 5"/>
          <p:cNvSpPr>
            <a:spLocks noGrp="1"/>
          </p:cNvSpPr>
          <p:nvPr>
            <p:ph type="sldNum" sz="quarter" idx="12"/>
          </p:nvPr>
        </p:nvSpPr>
        <p:spPr>
          <a:xfrm>
            <a:off x="8887309" y="6193618"/>
            <a:ext cx="2844800" cy="365125"/>
          </a:xfrm>
        </p:spPr>
        <p:txBody>
          <a:bodyPr lIns="0" tIns="0" rIns="0" bIns="0" anchor="b"/>
          <a:lstStyle/>
          <a:p>
            <a:fld id="{E58C0DC8-E089-4D4A-A71C-1ACF76415CE6}" type="slidenum">
              <a:rPr lang="en-US" smtClean="0"/>
              <a:t>‹#›</a:t>
            </a:fld>
            <a:endParaRPr lang="en-US"/>
          </a:p>
        </p:txBody>
      </p:sp>
      <p:sp>
        <p:nvSpPr>
          <p:cNvPr id="9" name="Rectangle 8"/>
          <p:cNvSpPr/>
          <p:nvPr userDrawn="1"/>
        </p:nvSpPr>
        <p:spPr>
          <a:xfrm>
            <a:off x="2381629" y="1923691"/>
            <a:ext cx="742874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103663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Content Slide - Lis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1E9C267-FC72-D447-BF05-09A3351C68CB}" type="slidenum">
              <a:rPr lang="en-US" smtClean="0">
                <a:solidFill>
                  <a:prstClr val="black">
                    <a:tint val="75000"/>
                  </a:prstClr>
                </a:solidFill>
              </a:rPr>
              <a:pPr/>
              <a:t>‹#›</a:t>
            </a:fld>
            <a:endParaRPr lang="en-US" dirty="0">
              <a:solidFill>
                <a:prstClr val="black">
                  <a:tint val="75000"/>
                </a:prstClr>
              </a:solidFill>
            </a:endParaRPr>
          </a:p>
        </p:txBody>
      </p:sp>
      <p:sp>
        <p:nvSpPr>
          <p:cNvPr id="4" name="Text Placeholder 14"/>
          <p:cNvSpPr>
            <a:spLocks noGrp="1"/>
          </p:cNvSpPr>
          <p:nvPr>
            <p:ph type="body" sz="quarter" idx="13" hasCustomPrompt="1"/>
          </p:nvPr>
        </p:nvSpPr>
        <p:spPr>
          <a:xfrm>
            <a:off x="466725" y="1149937"/>
            <a:ext cx="8704734" cy="477054"/>
          </a:xfrm>
          <a:prstGeom prst="rect">
            <a:avLst/>
          </a:prstGeom>
        </p:spPr>
        <p:txBody>
          <a:bodyPr wrap="square" lIns="0" tIns="228600" rIns="0" bIns="0">
            <a:spAutoFit/>
          </a:bodyPr>
          <a:lstStyle>
            <a:lvl1pPr marL="0" indent="0">
              <a:buNone/>
              <a:defRPr sz="1600" b="1">
                <a:solidFill>
                  <a:srgbClr val="009CDE"/>
                </a:solidFill>
                <a:latin typeface="Roboto Slab" charset="0"/>
                <a:ea typeface="Roboto Slab" charset="0"/>
                <a:cs typeface="Roboto Slab" charset="0"/>
              </a:defRPr>
            </a:lvl1pPr>
          </a:lstStyle>
          <a:p>
            <a:pPr lvl="0"/>
            <a:r>
              <a:rPr lang="en-US" dirty="0"/>
              <a:t>Subtitle goes here — align top of subtitle box with bottom of title box. </a:t>
            </a:r>
          </a:p>
        </p:txBody>
      </p:sp>
      <p:sp>
        <p:nvSpPr>
          <p:cNvPr id="5" name="Content Placeholder 2"/>
          <p:cNvSpPr>
            <a:spLocks noGrp="1"/>
          </p:cNvSpPr>
          <p:nvPr>
            <p:ph idx="1"/>
          </p:nvPr>
        </p:nvSpPr>
        <p:spPr>
          <a:xfrm>
            <a:off x="466725" y="1917290"/>
            <a:ext cx="4884018" cy="4185943"/>
          </a:xfrm>
          <a:prstGeom prst="rect">
            <a:avLst/>
          </a:prstGeom>
        </p:spPr>
        <p:txBody>
          <a:bodyPr lIns="0" tIns="228600" rIns="0" bIns="0"/>
          <a:lstStyle>
            <a:lvl1pPr marL="285750" indent="-285750">
              <a:buClr>
                <a:srgbClr val="009CDE"/>
              </a:buClr>
              <a:buFont typeface="Arial"/>
              <a:buChar char="•"/>
              <a:defRPr sz="1600">
                <a:latin typeface="Roboto" charset="0"/>
                <a:ea typeface="Roboto" charset="0"/>
                <a:cs typeface="Roboto" charset="0"/>
              </a:defRPr>
            </a:lvl1pPr>
            <a:lvl2pPr marL="742950" indent="-285750">
              <a:buClr>
                <a:srgbClr val="009CDE"/>
              </a:buClr>
              <a:buFont typeface="Arial"/>
              <a:buChar char="•"/>
              <a:defRPr sz="1600">
                <a:latin typeface="Roboto" charset="0"/>
                <a:ea typeface="Roboto" charset="0"/>
                <a:cs typeface="Roboto" charset="0"/>
              </a:defRPr>
            </a:lvl2pPr>
            <a:lvl3pPr marL="1200150" indent="-285750">
              <a:buClr>
                <a:srgbClr val="009CDE"/>
              </a:buClr>
              <a:buFont typeface="Arial"/>
              <a:buChar char="•"/>
              <a:defRPr sz="1600">
                <a:latin typeface="Roboto" charset="0"/>
                <a:ea typeface="Roboto" charset="0"/>
                <a:cs typeface="Roboto" charset="0"/>
              </a:defRPr>
            </a:lvl3pPr>
            <a:lvl4pPr marL="1657350" indent="-285750">
              <a:buClr>
                <a:srgbClr val="009CDE"/>
              </a:buClr>
              <a:buFont typeface="Arial"/>
              <a:buChar char="•"/>
              <a:defRPr sz="1600">
                <a:latin typeface="Roboto" charset="0"/>
                <a:ea typeface="Roboto" charset="0"/>
                <a:cs typeface="Roboto" charset="0"/>
              </a:defRPr>
            </a:lvl4pPr>
            <a:lvl5pPr marL="2114550" indent="-285750">
              <a:buClr>
                <a:srgbClr val="009CDE"/>
              </a:buClr>
              <a:buFont typeface="Arial"/>
              <a:buChar char="•"/>
              <a:defRPr sz="16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4"/>
          </p:nvPr>
        </p:nvSpPr>
        <p:spPr>
          <a:xfrm>
            <a:off x="5636830" y="1917290"/>
            <a:ext cx="4884018" cy="4185943"/>
          </a:xfrm>
          <a:prstGeom prst="rect">
            <a:avLst/>
          </a:prstGeom>
        </p:spPr>
        <p:txBody>
          <a:bodyPr lIns="0" tIns="228600" rIns="0" bIns="0"/>
          <a:lstStyle>
            <a:lvl1pPr marL="285750" indent="-285750">
              <a:buClr>
                <a:srgbClr val="009CDE"/>
              </a:buClr>
              <a:buFont typeface="Arial"/>
              <a:buChar char="•"/>
              <a:defRPr sz="1600">
                <a:latin typeface="Roboto" charset="0"/>
                <a:ea typeface="Roboto" charset="0"/>
                <a:cs typeface="Roboto" charset="0"/>
              </a:defRPr>
            </a:lvl1pPr>
            <a:lvl2pPr marL="742950" indent="-285750">
              <a:buClr>
                <a:srgbClr val="009CDE"/>
              </a:buClr>
              <a:buFont typeface="Arial"/>
              <a:buChar char="•"/>
              <a:defRPr sz="1600">
                <a:latin typeface="Roboto" charset="0"/>
                <a:ea typeface="Roboto" charset="0"/>
                <a:cs typeface="Roboto" charset="0"/>
              </a:defRPr>
            </a:lvl2pPr>
            <a:lvl3pPr marL="1200150" indent="-285750">
              <a:buClr>
                <a:srgbClr val="009CDE"/>
              </a:buClr>
              <a:buFont typeface="Arial"/>
              <a:buChar char="•"/>
              <a:defRPr sz="1600">
                <a:latin typeface="Roboto" charset="0"/>
                <a:ea typeface="Roboto" charset="0"/>
                <a:cs typeface="Roboto" charset="0"/>
              </a:defRPr>
            </a:lvl3pPr>
            <a:lvl4pPr marL="1657350" indent="-285750">
              <a:buClr>
                <a:srgbClr val="009CDE"/>
              </a:buClr>
              <a:buFont typeface="Arial"/>
              <a:buChar char="•"/>
              <a:defRPr sz="1600">
                <a:latin typeface="Roboto" charset="0"/>
                <a:ea typeface="Roboto" charset="0"/>
                <a:cs typeface="Roboto" charset="0"/>
              </a:defRPr>
            </a:lvl4pPr>
            <a:lvl5pPr marL="2114550" indent="-285750">
              <a:buClr>
                <a:srgbClr val="009CDE"/>
              </a:buClr>
              <a:buFont typeface="Arial"/>
              <a:buChar char="•"/>
              <a:defRPr sz="16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3"/>
          <p:cNvSpPr>
            <a:spLocks noGrp="1"/>
          </p:cNvSpPr>
          <p:nvPr>
            <p:ph type="body" sz="quarter" idx="15"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a:t>Title of slide goes here.</a:t>
            </a:r>
          </a:p>
        </p:txBody>
      </p:sp>
    </p:spTree>
    <p:extLst>
      <p:ext uri="{BB962C8B-B14F-4D97-AF65-F5344CB8AC3E}">
        <p14:creationId xmlns:p14="http://schemas.microsoft.com/office/powerpoint/2010/main" val="560413005"/>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0. Statement Slide - No Imag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79486" y="2043974"/>
            <a:ext cx="7630887" cy="807382"/>
          </a:xfrm>
          <a:prstGeom prst="rect">
            <a:avLst/>
          </a:prstGeom>
        </p:spPr>
        <p:txBody>
          <a:bodyPr lIns="0" tIns="137160" rIns="0" bIns="0"/>
          <a:lstStyle>
            <a:lvl1pPr algn="ctr">
              <a:defRPr sz="4200" baseline="0">
                <a:solidFill>
                  <a:schemeClr val="tx1"/>
                </a:solidFill>
                <a:latin typeface="Roboto Slab Regular"/>
                <a:cs typeface="Roboto Slab Regular"/>
              </a:defRPr>
            </a:lvl1pPr>
          </a:lstStyle>
          <a:p>
            <a:r>
              <a:rPr lang="en-US" dirty="0"/>
              <a:t>Statement goes here.</a:t>
            </a:r>
          </a:p>
        </p:txBody>
      </p:sp>
      <p:sp>
        <p:nvSpPr>
          <p:cNvPr id="6" name="Slide Number Placeholder 5"/>
          <p:cNvSpPr>
            <a:spLocks noGrp="1"/>
          </p:cNvSpPr>
          <p:nvPr>
            <p:ph type="sldNum" sz="quarter" idx="12"/>
          </p:nvPr>
        </p:nvSpPr>
        <p:spPr>
          <a:xfrm>
            <a:off x="8884323" y="6193618"/>
            <a:ext cx="2844800" cy="365125"/>
          </a:xfrm>
        </p:spPr>
        <p:txBody>
          <a:bodyPr lIns="0" tIns="0" rIns="0" bIns="0" anchor="b"/>
          <a:lstStyle/>
          <a:p>
            <a:fld id="{E58C0DC8-E089-4D4A-A71C-1ACF76415CE6}" type="slidenum">
              <a:rPr lang="en-US" smtClean="0">
                <a:solidFill>
                  <a:prstClr val="black">
                    <a:tint val="75000"/>
                  </a:prstClr>
                </a:solidFill>
              </a:rPr>
              <a:pPr/>
              <a:t>‹#›</a:t>
            </a:fld>
            <a:endParaRPr lang="en-US" dirty="0">
              <a:solidFill>
                <a:prstClr val="black">
                  <a:tint val="75000"/>
                </a:prstClr>
              </a:solidFill>
            </a:endParaRPr>
          </a:p>
        </p:txBody>
      </p:sp>
      <p:sp>
        <p:nvSpPr>
          <p:cNvPr id="9" name="Rectangle 8"/>
          <p:cNvSpPr/>
          <p:nvPr userDrawn="1"/>
        </p:nvSpPr>
        <p:spPr>
          <a:xfrm>
            <a:off x="2179486" y="1923691"/>
            <a:ext cx="7630887" cy="1119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0" name="Text Placeholder 16"/>
          <p:cNvSpPr>
            <a:spLocks noGrp="1"/>
          </p:cNvSpPr>
          <p:nvPr>
            <p:ph type="body" sz="quarter" idx="10" hasCustomPrompt="1"/>
          </p:nvPr>
        </p:nvSpPr>
        <p:spPr>
          <a:xfrm>
            <a:off x="2179485" y="2851356"/>
            <a:ext cx="7630888" cy="507831"/>
          </a:xfrm>
          <a:prstGeom prst="rect">
            <a:avLst/>
          </a:prstGeom>
        </p:spPr>
        <p:txBody>
          <a:bodyPr wrap="square" lIns="0" tIns="228600" rIns="0" bIns="0">
            <a:spAutoFit/>
          </a:bodyPr>
          <a:lstStyle>
            <a:lvl1pPr marL="0" indent="0" algn="ctr">
              <a:lnSpc>
                <a:spcPct val="100000"/>
              </a:lnSpc>
              <a:buNone/>
              <a:defRPr sz="1800" b="1" normalizeH="0" baseline="0">
                <a:solidFill>
                  <a:srgbClr val="009CDE"/>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1" name="Text Placeholder 16"/>
          <p:cNvSpPr>
            <a:spLocks noGrp="1"/>
          </p:cNvSpPr>
          <p:nvPr>
            <p:ph type="body" sz="quarter" idx="13" hasCustomPrompt="1"/>
          </p:nvPr>
        </p:nvSpPr>
        <p:spPr>
          <a:xfrm>
            <a:off x="1077743" y="4077111"/>
            <a:ext cx="10036514" cy="609398"/>
          </a:xfrm>
          <a:prstGeom prst="rect">
            <a:avLst/>
          </a:prstGeom>
        </p:spPr>
        <p:txBody>
          <a:bodyPr wrap="square" lIns="0" tIns="0" rIns="0" bIns="0" numCol="3" spcCol="914400">
            <a:spAutoFit/>
          </a:bodyPr>
          <a:lstStyle>
            <a:lvl1pPr marL="285750" indent="-285750" algn="ctr">
              <a:lnSpc>
                <a:spcPct val="100000"/>
              </a:lnSpc>
              <a:buClr>
                <a:srgbClr val="009CDE"/>
              </a:buClr>
              <a:buFont typeface="Arial"/>
              <a:buChar char="•"/>
              <a:defRPr sz="1800" b="1" normalizeH="0" baseline="0">
                <a:solidFill>
                  <a:schemeClr val="tx1"/>
                </a:solidFill>
                <a:latin typeface="Roboto Medium"/>
                <a:ea typeface="Roboto Slab" charset="0"/>
                <a:cs typeface="Roboto Medium"/>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points go here</a:t>
            </a:r>
          </a:p>
          <a:p>
            <a:pPr lvl="0"/>
            <a:endParaRPr lang="en-US" dirty="0"/>
          </a:p>
          <a:p>
            <a:pPr lvl="0"/>
            <a:r>
              <a:rPr lang="en-US" dirty="0"/>
              <a:t>Bullet points go here</a:t>
            </a:r>
          </a:p>
          <a:p>
            <a:pPr lvl="0"/>
            <a:endParaRPr lang="en-US" dirty="0"/>
          </a:p>
          <a:p>
            <a:pPr lvl="0"/>
            <a:r>
              <a:rPr lang="en-US" dirty="0"/>
              <a:t>Bullet points go here</a:t>
            </a:r>
          </a:p>
          <a:p>
            <a:pPr lvl="0"/>
            <a:endParaRPr lang="en-US" dirty="0"/>
          </a:p>
        </p:txBody>
      </p:sp>
    </p:spTree>
    <p:extLst>
      <p:ext uri="{BB962C8B-B14F-4D97-AF65-F5344CB8AC3E}">
        <p14:creationId xmlns:p14="http://schemas.microsoft.com/office/powerpoint/2010/main" val="22053548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3019205721"/>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2257727957"/>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2445295"/>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2405051"/>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9915134"/>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733121"/>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2000">
                <a:latin typeface="Roboto" charset="0"/>
                <a:ea typeface="Roboto" charset="0"/>
                <a:cs typeface="Roboto" charset="0"/>
              </a:defRPr>
            </a:lvl1pPr>
            <a:lvl2pPr>
              <a:buClr>
                <a:schemeClr val="accent2"/>
              </a:buClr>
              <a:defRPr sz="2000">
                <a:latin typeface="Roboto" charset="0"/>
                <a:ea typeface="Roboto" charset="0"/>
                <a:cs typeface="Roboto" charset="0"/>
              </a:defRPr>
            </a:lvl2pPr>
            <a:lvl3pPr>
              <a:buClr>
                <a:schemeClr val="accent2"/>
              </a:buClr>
              <a:defRPr sz="2000">
                <a:latin typeface="Roboto" charset="0"/>
                <a:ea typeface="Roboto" charset="0"/>
                <a:cs typeface="Roboto" charset="0"/>
              </a:defRPr>
            </a:lvl3pPr>
            <a:lvl4pPr>
              <a:buClr>
                <a:schemeClr val="accent2"/>
              </a:buClr>
              <a:defRPr sz="2000">
                <a:latin typeface="Roboto" charset="0"/>
                <a:ea typeface="Roboto" charset="0"/>
                <a:cs typeface="Roboto" charset="0"/>
              </a:defRPr>
            </a:lvl4pPr>
            <a:lvl5pPr>
              <a:buClr>
                <a:schemeClr val="accent2"/>
              </a:buClr>
              <a:defRPr sz="20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6965524"/>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546046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Statement Slide - Image">
    <p:spTree>
      <p:nvGrpSpPr>
        <p:cNvPr id="1" name=""/>
        <p:cNvGrpSpPr/>
        <p:nvPr/>
      </p:nvGrpSpPr>
      <p:grpSpPr>
        <a:xfrm>
          <a:off x="0" y="0"/>
          <a:ext cx="0" cy="0"/>
          <a:chOff x="0" y="0"/>
          <a:chExt cx="0" cy="0"/>
        </a:xfrm>
      </p:grpSpPr>
      <p:pic>
        <p:nvPicPr>
          <p:cNvPr id="9" name="Picture 8" descr="CB16029_PPTTemplates_TitleAndDividers_Corporate-14.jpg"/>
          <p:cNvPicPr>
            <a:picLocks noChangeAspect="1"/>
          </p:cNvPicPr>
          <p:nvPr userDrawn="1"/>
        </p:nvPicPr>
        <p:blipFill rotWithShape="1">
          <a:blip r:embed="rId2">
            <a:extLst>
              <a:ext uri="{28A0092B-C50C-407E-A947-70E740481C1C}">
                <a14:useLocalDpi xmlns:a14="http://schemas.microsoft.com/office/drawing/2010/main" val="0"/>
              </a:ext>
            </a:extLst>
          </a:blip>
          <a:srcRect b="10872"/>
          <a:stretch/>
        </p:blipFill>
        <p:spPr>
          <a:xfrm>
            <a:off x="0" y="0"/>
            <a:ext cx="12187066" cy="6112387"/>
          </a:xfrm>
          <a:prstGeom prst="rect">
            <a:avLst/>
          </a:prstGeom>
        </p:spPr>
      </p:pic>
      <p:sp>
        <p:nvSpPr>
          <p:cNvPr id="3" name="Slide Number Placeholder 2"/>
          <p:cNvSpPr>
            <a:spLocks noGrp="1"/>
          </p:cNvSpPr>
          <p:nvPr>
            <p:ph type="sldNum" sz="quarter" idx="10"/>
          </p:nvPr>
        </p:nvSpPr>
        <p:spPr/>
        <p:txBody>
          <a:bodyPr/>
          <a:lstStyle/>
          <a:p>
            <a:fld id="{07D327DF-DF39-C949-8771-234F28D66E7D}" type="slidenum">
              <a:rPr lang="en-US" smtClean="0"/>
              <a:t>‹#›</a:t>
            </a:fld>
            <a:endParaRPr lang="en-US"/>
          </a:p>
        </p:txBody>
      </p:sp>
      <p:sp>
        <p:nvSpPr>
          <p:cNvPr id="6" name="Rectangle 5"/>
          <p:cNvSpPr/>
          <p:nvPr userDrawn="1"/>
        </p:nvSpPr>
        <p:spPr>
          <a:xfrm>
            <a:off x="457201" y="457201"/>
            <a:ext cx="11266714" cy="5655186"/>
          </a:xfrm>
          <a:prstGeom prst="rect">
            <a:avLst/>
          </a:prstGeom>
          <a:solidFill>
            <a:srgbClr val="009CD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2381628" y="2043972"/>
            <a:ext cx="7428744" cy="3068801"/>
          </a:xfrm>
          <a:prstGeom prst="rect">
            <a:avLst/>
          </a:prstGeom>
        </p:spPr>
        <p:txBody>
          <a:bodyPr lIns="0" tIns="137160" rIns="0" bIns="0"/>
          <a:lstStyle>
            <a:lvl1pPr algn="ctr">
              <a:defRPr sz="4200" baseline="0">
                <a:solidFill>
                  <a:schemeClr val="bg1"/>
                </a:solidFill>
                <a:latin typeface="Roboto Slab Regular"/>
                <a:cs typeface="Roboto Slab Regular"/>
              </a:defRPr>
            </a:lvl1pPr>
          </a:lstStyle>
          <a:p>
            <a:r>
              <a:rPr lang="en-US" dirty="0"/>
              <a:t>Statement goes here.</a:t>
            </a:r>
          </a:p>
        </p:txBody>
      </p:sp>
      <p:sp>
        <p:nvSpPr>
          <p:cNvPr id="8" name="Rectangle 7"/>
          <p:cNvSpPr/>
          <p:nvPr userDrawn="1"/>
        </p:nvSpPr>
        <p:spPr>
          <a:xfrm>
            <a:off x="2381629" y="1923691"/>
            <a:ext cx="742874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575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ntentSubtitle">
    <p:spTree>
      <p:nvGrpSpPr>
        <p:cNvPr id="1" name=""/>
        <p:cNvGrpSpPr/>
        <p:nvPr/>
      </p:nvGrpSpPr>
      <p:grpSpPr>
        <a:xfrm>
          <a:off x="0" y="0"/>
          <a:ext cx="0" cy="0"/>
          <a:chOff x="0" y="0"/>
          <a:chExt cx="0" cy="0"/>
        </a:xfrm>
      </p:grpSpPr>
      <p:pic>
        <p:nvPicPr>
          <p:cNvPr id="11" name="Picture 10" descr="FullOpacNew.png"/>
          <p:cNvPicPr>
            <a:picLocks noChangeAspect="1"/>
          </p:cNvPicPr>
          <p:nvPr userDrawn="1"/>
        </p:nvPicPr>
        <p:blipFill rotWithShape="1">
          <a:blip r:embed="rId2">
            <a:extLst>
              <a:ext uri="{28A0092B-C50C-407E-A947-70E740481C1C}">
                <a14:useLocalDpi xmlns:a14="http://schemas.microsoft.com/office/drawing/2010/main" val="0"/>
              </a:ext>
            </a:extLst>
          </a:blip>
          <a:srcRect r="57639"/>
          <a:stretch/>
        </p:blipFill>
        <p:spPr>
          <a:xfrm>
            <a:off x="0" y="0"/>
            <a:ext cx="5164667" cy="6858000"/>
          </a:xfrm>
          <a:prstGeom prst="rect">
            <a:avLst/>
          </a:prstGeom>
        </p:spPr>
      </p:pic>
      <p:sp>
        <p:nvSpPr>
          <p:cNvPr id="17" name="TextBox 16"/>
          <p:cNvSpPr txBox="1"/>
          <p:nvPr userDrawn="1"/>
        </p:nvSpPr>
        <p:spPr>
          <a:xfrm>
            <a:off x="-2083313" y="3024909"/>
            <a:ext cx="1219200" cy="914400"/>
          </a:xfrm>
          <a:prstGeom prst="rect">
            <a:avLst/>
          </a:prstGeom>
          <a:ln>
            <a:noFill/>
          </a:ln>
        </p:spPr>
        <p:txBody>
          <a:bodyPr vert="horz" wrap="none" lIns="91440" tIns="45720" rIns="91440" bIns="45720" rtlCol="0" anchor="t" anchorCtr="0">
            <a:normAutofit/>
          </a:bodyPr>
          <a:lstStyle/>
          <a:p>
            <a:endParaRPr lang="en-US" sz="1400" dirty="0">
              <a:solidFill>
                <a:srgbClr val="1E1E1E">
                  <a:lumMod val="85000"/>
                  <a:lumOff val="15000"/>
                </a:srgbClr>
              </a:solidFill>
            </a:endParaRPr>
          </a:p>
        </p:txBody>
      </p:sp>
      <p:sp>
        <p:nvSpPr>
          <p:cNvPr id="19" name="Content Placeholder 3"/>
          <p:cNvSpPr>
            <a:spLocks noGrp="1"/>
          </p:cNvSpPr>
          <p:nvPr>
            <p:ph sz="half" idx="2"/>
          </p:nvPr>
        </p:nvSpPr>
        <p:spPr>
          <a:xfrm>
            <a:off x="804226" y="2387601"/>
            <a:ext cx="10354841" cy="3644383"/>
          </a:xfrm>
          <a:prstGeom prst="rect">
            <a:avLst/>
          </a:prstGeom>
        </p:spPr>
        <p:txBody>
          <a:bodyPr>
            <a:normAutofit/>
          </a:bodyPr>
          <a:lstStyle>
            <a:lvl1pPr marL="285750" indent="-285750">
              <a:spcBef>
                <a:spcPts val="1600"/>
              </a:spcBef>
              <a:buClr>
                <a:srgbClr val="0065A4"/>
              </a:buClr>
              <a:buSzPct val="80000"/>
              <a:buFont typeface="Lucida Grande"/>
              <a:buChar char="►"/>
              <a:defRPr sz="1600">
                <a:latin typeface="Arial"/>
                <a:cs typeface="Arial"/>
              </a:defRPr>
            </a:lvl1pPr>
            <a:lvl2pPr marL="571500" indent="-279400">
              <a:spcBef>
                <a:spcPts val="1600"/>
              </a:spcBef>
              <a:buClr>
                <a:srgbClr val="0065A4"/>
              </a:buClr>
              <a:buSzPct val="60000"/>
              <a:buFont typeface="Lucida Grande"/>
              <a:buChar char="►"/>
              <a:defRPr sz="1600">
                <a:latin typeface="Arial"/>
                <a:cs typeface="Arial"/>
              </a:defRPr>
            </a:lvl2pPr>
            <a:lvl3pPr marL="800100" indent="-228600">
              <a:spcBef>
                <a:spcPts val="1600"/>
              </a:spcBef>
              <a:buClr>
                <a:srgbClr val="0065A4"/>
              </a:buClr>
              <a:buSzPct val="60000"/>
              <a:buFont typeface="Lucida Grande"/>
              <a:buChar char="►"/>
              <a:defRPr sz="1600">
                <a:latin typeface="Arial"/>
                <a:cs typeface="Arial"/>
              </a:defRPr>
            </a:lvl3pPr>
            <a:lvl4pPr marL="1092200" indent="-292100">
              <a:spcBef>
                <a:spcPts val="1600"/>
              </a:spcBef>
              <a:buClr>
                <a:srgbClr val="0065A4"/>
              </a:buClr>
              <a:buSzPct val="60000"/>
              <a:buFont typeface="Lucida Grande"/>
              <a:buChar char="►"/>
              <a:defRPr sz="1600">
                <a:latin typeface="Arial"/>
                <a:cs typeface="Arial"/>
              </a:defRPr>
            </a:lvl4pPr>
            <a:lvl5pPr marL="1371600" indent="-279400">
              <a:spcBef>
                <a:spcPts val="1600"/>
              </a:spcBef>
              <a:buClr>
                <a:srgbClr val="0065A4"/>
              </a:buClr>
              <a:buSzPct val="60000"/>
              <a:buFont typeface="Lucida Grande"/>
              <a:buChar char="►"/>
              <a:defRPr sz="16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804334" y="1663700"/>
            <a:ext cx="10354733" cy="558800"/>
          </a:xfrm>
          <a:prstGeom prst="rect">
            <a:avLst/>
          </a:prstGeom>
        </p:spPr>
        <p:txBody>
          <a:bodyPr vert="horz" anchor="ctr" anchorCtr="0"/>
          <a:lstStyle>
            <a:lvl1pPr marL="0" indent="0">
              <a:buFontTx/>
              <a:buNone/>
              <a:defRPr sz="2100">
                <a:solidFill>
                  <a:srgbClr val="FF9012"/>
                </a:solidFill>
                <a:latin typeface="Arial"/>
                <a:cs typeface="Aria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12" name="Picture 11" descr="cbnew_blue_CMY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4089" y="6231746"/>
            <a:ext cx="2353731" cy="313900"/>
          </a:xfrm>
          <a:prstGeom prst="rect">
            <a:avLst/>
          </a:prstGeom>
        </p:spPr>
      </p:pic>
      <p:cxnSp>
        <p:nvCxnSpPr>
          <p:cNvPr id="15" name="Straight Connector 14"/>
          <p:cNvCxnSpPr/>
          <p:nvPr userDrawn="1"/>
        </p:nvCxnSpPr>
        <p:spPr>
          <a:xfrm>
            <a:off x="804224" y="1646158"/>
            <a:ext cx="1015505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p:ph type="title"/>
          </p:nvPr>
        </p:nvSpPr>
        <p:spPr>
          <a:xfrm>
            <a:off x="804224" y="277681"/>
            <a:ext cx="10354843" cy="1352413"/>
          </a:xfrm>
          <a:prstGeom prst="rect">
            <a:avLst/>
          </a:prstGeom>
          <a:ln>
            <a:noFill/>
          </a:ln>
        </p:spPr>
        <p:txBody>
          <a:bodyPr bIns="182880" anchor="b" anchorCtr="0">
            <a:normAutofit/>
          </a:bodyPr>
          <a:lstStyle>
            <a:lvl1pPr algn="l">
              <a:defRPr sz="3200" b="1">
                <a:solidFill>
                  <a:srgbClr val="0065A4"/>
                </a:solidFill>
                <a:latin typeface="Arial"/>
                <a:cs typeface="Arial"/>
              </a:defRPr>
            </a:lvl1pPr>
          </a:lstStyle>
          <a:p>
            <a:endParaRPr lang="en-US" dirty="0"/>
          </a:p>
        </p:txBody>
      </p:sp>
      <p:sp>
        <p:nvSpPr>
          <p:cNvPr id="18" name="Slide Number Placeholder 6"/>
          <p:cNvSpPr>
            <a:spLocks noGrp="1"/>
          </p:cNvSpPr>
          <p:nvPr>
            <p:ph type="sldNum" sz="quarter" idx="12"/>
          </p:nvPr>
        </p:nvSpPr>
        <p:spPr>
          <a:xfrm>
            <a:off x="804224" y="6218622"/>
            <a:ext cx="2844800" cy="365125"/>
          </a:xfrm>
          <a:prstGeom prst="rect">
            <a:avLst/>
          </a:prstGeom>
        </p:spPr>
        <p:txBody>
          <a:bodyPr anchor="b" anchorCtr="0"/>
          <a:lstStyle>
            <a:lvl1pPr>
              <a:defRPr sz="1200">
                <a:solidFill>
                  <a:srgbClr val="0065A4"/>
                </a:solidFill>
                <a:latin typeface="Arial"/>
              </a:defRPr>
            </a:lvl1pPr>
          </a:lstStyle>
          <a:p>
            <a:fld id="{DF625FB1-CAA2-1745-BF48-B99B069FDFDF}" type="slidenum">
              <a:rPr lang="en-US" smtClean="0"/>
              <a:pPr/>
              <a:t>‹#›</a:t>
            </a:fld>
            <a:endParaRPr lang="en-US" dirty="0"/>
          </a:p>
        </p:txBody>
      </p:sp>
    </p:spTree>
    <p:extLst>
      <p:ext uri="{BB962C8B-B14F-4D97-AF65-F5344CB8AC3E}">
        <p14:creationId xmlns:p14="http://schemas.microsoft.com/office/powerpoint/2010/main" val="14515155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9_Title Slide — No Image">
    <p:spTree>
      <p:nvGrpSpPr>
        <p:cNvPr id="1" name=""/>
        <p:cNvGrpSpPr/>
        <p:nvPr/>
      </p:nvGrpSpPr>
      <p:grpSpPr>
        <a:xfrm>
          <a:off x="0" y="0"/>
          <a:ext cx="0" cy="0"/>
          <a:chOff x="0" y="0"/>
          <a:chExt cx="0" cy="0"/>
        </a:xfrm>
      </p:grpSpPr>
      <p:pic>
        <p:nvPicPr>
          <p:cNvPr id="11" name="Picture 10" descr="CB16029_PPTTemplates_TitleAndDividers_Corporat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a:t>Divider, call-out, etc.</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dirty="0">
              <a:solidFill>
                <a:srgbClr val="E57200"/>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097416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and Content Alternat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609600" y="1444335"/>
            <a:ext cx="10972800" cy="4745328"/>
          </a:xfrm>
          <a:prstGeom prst="rect">
            <a:avLst/>
          </a:prstGeom>
        </p:spPr>
        <p:txBody>
          <a:bodyPr/>
          <a:lstStyle>
            <a:lvl1pPr>
              <a:defRPr b="1"/>
            </a:lvl1pPr>
            <a:lvl2pPr marL="640080" indent="-228600">
              <a:spcBef>
                <a:spcPts val="800"/>
              </a:spcBef>
              <a:spcAft>
                <a:spcPts val="200"/>
              </a:spcAft>
              <a:defRPr/>
            </a:lvl2pPr>
            <a:lvl3pPr marL="868680" indent="-228600">
              <a:spcBef>
                <a:spcPts val="500"/>
              </a:spcBef>
              <a:spcAft>
                <a:spcPts val="200"/>
              </a:spcAft>
              <a:defRPr sz="1800"/>
            </a:lvl3pPr>
            <a:lvl4pPr marL="1024128">
              <a:spcBef>
                <a:spcPts val="300"/>
              </a:spcBef>
              <a:spcAft>
                <a:spcPts val="200"/>
              </a:spcAft>
              <a:defRPr sz="1600"/>
            </a:lvl4pPr>
            <a:lvl5pPr marL="1257300" indent="-228600">
              <a:spcBef>
                <a:spcPts val="300"/>
              </a:spcBef>
              <a:spcAft>
                <a:spcPts val="2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04800" y="254001"/>
            <a:ext cx="10746317" cy="639763"/>
          </a:xfrm>
          <a:prstGeom prst="rect">
            <a:avLst/>
          </a:prstGeom>
        </p:spPr>
        <p:txBody>
          <a:bodyPr/>
          <a:lstStyle>
            <a:lvl1pPr>
              <a:defRPr>
                <a:latin typeface="+mj-lt"/>
              </a:defRPr>
            </a:lvl1pPr>
          </a:lstStyle>
          <a:p>
            <a:r>
              <a:rPr lang="en-US"/>
              <a:t>Click to edit Master title style</a:t>
            </a:r>
            <a:endParaRPr lang="en-US" dirty="0"/>
          </a:p>
        </p:txBody>
      </p:sp>
      <p:sp>
        <p:nvSpPr>
          <p:cNvPr id="11" name="Text Placeholder 12"/>
          <p:cNvSpPr>
            <a:spLocks noGrp="1"/>
          </p:cNvSpPr>
          <p:nvPr>
            <p:ph type="body" sz="quarter" idx="11"/>
          </p:nvPr>
        </p:nvSpPr>
        <p:spPr>
          <a:xfrm>
            <a:off x="293707" y="914620"/>
            <a:ext cx="10778067" cy="369332"/>
          </a:xfrm>
          <a:prstGeom prst="rect">
            <a:avLst/>
          </a:prstGeom>
        </p:spPr>
        <p:txBody>
          <a:bodyPr>
            <a:spAutoFit/>
          </a:bodyPr>
          <a:lstStyle>
            <a:lvl1pPr marL="0" indent="0">
              <a:buNone/>
              <a:defRPr sz="2000" b="1">
                <a:solidFill>
                  <a:schemeClr val="bg2"/>
                </a:solidFill>
              </a:defRPr>
            </a:lvl1pPr>
          </a:lstStyle>
          <a:p>
            <a:pPr lvl="0"/>
            <a:r>
              <a:rPr lang="en-US"/>
              <a:t>Click to edit Master text styles</a:t>
            </a:r>
          </a:p>
        </p:txBody>
      </p:sp>
      <p:sp>
        <p:nvSpPr>
          <p:cNvPr id="5" name="Footer Placeholder 4"/>
          <p:cNvSpPr>
            <a:spLocks noGrp="1"/>
          </p:cNvSpPr>
          <p:nvPr>
            <p:ph type="ftr" sz="quarter" idx="12"/>
          </p:nvPr>
        </p:nvSpPr>
        <p:spPr>
          <a:xfrm>
            <a:off x="431800" y="6478588"/>
            <a:ext cx="5240867" cy="233362"/>
          </a:xfrm>
          <a:prstGeom prst="rect">
            <a:avLst/>
          </a:prstGeom>
        </p:spPr>
        <p:txBody>
          <a:bodyPr/>
          <a:lstStyle>
            <a:lvl1pPr>
              <a:defRPr/>
            </a:lvl1pPr>
          </a:lstStyle>
          <a:p>
            <a:pPr>
              <a:defRPr/>
            </a:pPr>
            <a:r>
              <a:rPr lang="en-US" dirty="0">
                <a:solidFill>
                  <a:srgbClr val="005581"/>
                </a:solidFill>
              </a:rPr>
              <a:t>[Enter Presentation Title in Header and Footer]</a:t>
            </a:r>
          </a:p>
        </p:txBody>
      </p:sp>
      <p:sp>
        <p:nvSpPr>
          <p:cNvPr id="6" name="Slide Number Placeholder 12"/>
          <p:cNvSpPr>
            <a:spLocks noGrp="1"/>
          </p:cNvSpPr>
          <p:nvPr>
            <p:ph type="sldNum" sz="quarter" idx="13"/>
          </p:nvPr>
        </p:nvSpPr>
        <p:spPr/>
        <p:txBody>
          <a:bodyPr/>
          <a:lstStyle>
            <a:lvl1pPr>
              <a:defRPr/>
            </a:lvl1pPr>
          </a:lstStyle>
          <a:p>
            <a:pPr>
              <a:defRPr/>
            </a:pPr>
            <a:fld id="{FDBDD609-DF03-4D0D-AF89-15BA878D2CBD}" type="slidenum">
              <a:rPr>
                <a:solidFill>
                  <a:srgbClr val="005581"/>
                </a:solidFill>
              </a:rPr>
              <a:pPr>
                <a:defRPr/>
              </a:pPr>
              <a:t>‹#›</a:t>
            </a:fld>
            <a:endParaRPr dirty="0">
              <a:solidFill>
                <a:srgbClr val="005581"/>
              </a:solidFill>
            </a:endParaRPr>
          </a:p>
        </p:txBody>
      </p:sp>
    </p:spTree>
    <p:extLst>
      <p:ext uri="{BB962C8B-B14F-4D97-AF65-F5344CB8AC3E}">
        <p14:creationId xmlns:p14="http://schemas.microsoft.com/office/powerpoint/2010/main" val="15445349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Slide — No Image">
    <p:spTree>
      <p:nvGrpSpPr>
        <p:cNvPr id="1" name=""/>
        <p:cNvGrpSpPr/>
        <p:nvPr/>
      </p:nvGrpSpPr>
      <p:grpSpPr>
        <a:xfrm>
          <a:off x="0" y="0"/>
          <a:ext cx="0" cy="0"/>
          <a:chOff x="0" y="0"/>
          <a:chExt cx="0" cy="0"/>
        </a:xfrm>
      </p:grpSpPr>
      <p:pic>
        <p:nvPicPr>
          <p:cNvPr id="3" name="Picture 2" descr="CB16029_PPTTemplates_TitleAndDividers_AP-0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8" name="Title 7"/>
          <p:cNvSpPr>
            <a:spLocks noGrp="1"/>
          </p:cNvSpPr>
          <p:nvPr>
            <p:ph type="title" hasCustomPrompt="1"/>
          </p:nvPr>
        </p:nvSpPr>
        <p:spPr>
          <a:xfrm>
            <a:off x="1452549" y="1929788"/>
            <a:ext cx="3733800" cy="1301895"/>
          </a:xfrm>
        </p:spPr>
        <p:txBody>
          <a:bodyPr lIns="0" tIns="137160" rIns="0" bIns="0" anchor="t" anchorCtr="0">
            <a:spAutoFit/>
          </a:bodyPr>
          <a:lstStyle>
            <a:lvl1pPr>
              <a:defRPr sz="4200">
                <a:solidFill>
                  <a:schemeClr val="tx1"/>
                </a:solidFill>
              </a:defRPr>
            </a:lvl1pPr>
          </a:lstStyle>
          <a:p>
            <a:r>
              <a:rPr lang="en-US" dirty="0"/>
              <a:t>Presentation Title</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452776" y="3236828"/>
            <a:ext cx="3733800" cy="1061829"/>
          </a:xfrm>
        </p:spPr>
        <p:txBody>
          <a:bodyPr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22" name="Text Placeholder 21"/>
          <p:cNvSpPr>
            <a:spLocks noGrp="1"/>
          </p:cNvSpPr>
          <p:nvPr>
            <p:ph type="body" sz="quarter" idx="12" hasCustomPrompt="1"/>
          </p:nvPr>
        </p:nvSpPr>
        <p:spPr>
          <a:xfrm>
            <a:off x="1458686" y="4995272"/>
            <a:ext cx="3824287" cy="166199"/>
          </a:xfrm>
        </p:spPr>
        <p:txBody>
          <a:bodyPr lIns="0" tIns="0" rIns="0" bIns="0" anchor="b" anchorCtr="0">
            <a:spAutoFit/>
          </a:bodyPr>
          <a:lstStyle>
            <a:lvl1pPr marL="0" indent="0">
              <a:buNone/>
              <a:defRPr sz="1200">
                <a:solidFill>
                  <a:schemeClr val="tx1"/>
                </a:solidFill>
                <a:latin typeface="Roboto" charset="0"/>
                <a:ea typeface="Roboto" charset="0"/>
                <a:cs typeface="Roboto"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a:t>
            </a:r>
          </a:p>
        </p:txBody>
      </p:sp>
    </p:spTree>
    <p:extLst>
      <p:ext uri="{BB962C8B-B14F-4D97-AF65-F5344CB8AC3E}">
        <p14:creationId xmlns:p14="http://schemas.microsoft.com/office/powerpoint/2010/main" val="1761695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DarkBlueContent">
    <p:spTree>
      <p:nvGrpSpPr>
        <p:cNvPr id="1" name="Shape 23"/>
        <p:cNvGrpSpPr/>
        <p:nvPr/>
      </p:nvGrpSpPr>
      <p:grpSpPr>
        <a:xfrm>
          <a:off x="0" y="0"/>
          <a:ext cx="0" cy="0"/>
          <a:chOff x="0" y="0"/>
          <a:chExt cx="0" cy="0"/>
        </a:xfrm>
      </p:grpSpPr>
      <p:sp>
        <p:nvSpPr>
          <p:cNvPr id="24" name="Shape 24"/>
          <p:cNvSpPr txBox="1">
            <a:spLocks noGrp="1"/>
          </p:cNvSpPr>
          <p:nvPr>
            <p:ph type="body" idx="1"/>
          </p:nvPr>
        </p:nvSpPr>
        <p:spPr>
          <a:xfrm>
            <a:off x="568172" y="1432561"/>
            <a:ext cx="11073761" cy="4732669"/>
          </a:xfrm>
          <a:prstGeom prst="rect">
            <a:avLst/>
          </a:prstGeom>
          <a:noFill/>
          <a:ln>
            <a:noFill/>
          </a:ln>
        </p:spPr>
        <p:txBody>
          <a:bodyPr spcFirstLastPara="1" wrap="square" lIns="91425" tIns="91425" rIns="91425" bIns="91425" anchor="t" anchorCtr="0"/>
          <a:lstStyle>
            <a:lvl1pPr marL="457200" marR="0" lvl="0" indent="-309880" algn="l" rtl="0">
              <a:lnSpc>
                <a:spcPct val="100000"/>
              </a:lnSpc>
              <a:spcBef>
                <a:spcPts val="1200"/>
              </a:spcBef>
              <a:spcAft>
                <a:spcPts val="0"/>
              </a:spcAft>
              <a:buClr>
                <a:srgbClr val="003958"/>
              </a:buClr>
              <a:buSzPts val="1280"/>
              <a:buFont typeface="Helvetica Neue"/>
              <a:buChar char="►"/>
              <a:defRPr sz="1600" b="0" i="0" u="none" strike="noStrike" cap="none">
                <a:solidFill>
                  <a:srgbClr val="404040"/>
                </a:solidFill>
                <a:latin typeface="Helvetica Neue"/>
                <a:ea typeface="Helvetica Neue"/>
                <a:cs typeface="Helvetica Neue"/>
                <a:sym typeface="Helvetica Neue"/>
              </a:defRPr>
            </a:lvl1pPr>
            <a:lvl2pPr marL="914400" marR="0" lvl="1" indent="-309880" algn="l" rtl="0">
              <a:lnSpc>
                <a:spcPct val="100000"/>
              </a:lnSpc>
              <a:spcBef>
                <a:spcPts val="1200"/>
              </a:spcBef>
              <a:spcAft>
                <a:spcPts val="0"/>
              </a:spcAft>
              <a:buClr>
                <a:schemeClr val="accent2"/>
              </a:buClr>
              <a:buSzPts val="1280"/>
              <a:buFont typeface="Helvetica Neue"/>
              <a:buChar char="►"/>
              <a:defRPr sz="1600" b="0" i="0" u="none" strike="noStrike" cap="none">
                <a:solidFill>
                  <a:srgbClr val="404040"/>
                </a:solidFill>
                <a:latin typeface="Helvetica Neue"/>
                <a:ea typeface="Helvetica Neue"/>
                <a:cs typeface="Helvetica Neue"/>
                <a:sym typeface="Helvetica Neue"/>
              </a:defRPr>
            </a:lvl2pPr>
            <a:lvl3pPr marL="1371600" marR="0" lvl="2" indent="-309880" algn="l" rtl="0">
              <a:lnSpc>
                <a:spcPct val="100000"/>
              </a:lnSpc>
              <a:spcBef>
                <a:spcPts val="1200"/>
              </a:spcBef>
              <a:spcAft>
                <a:spcPts val="0"/>
              </a:spcAft>
              <a:buClr>
                <a:srgbClr val="003958"/>
              </a:buClr>
              <a:buSzPts val="1280"/>
              <a:buFont typeface="Helvetica Neue"/>
              <a:buChar char="►"/>
              <a:defRPr sz="1600" b="0" i="0" u="none" strike="noStrike" cap="none">
                <a:solidFill>
                  <a:srgbClr val="404040"/>
                </a:solidFill>
                <a:latin typeface="Helvetica Neue"/>
                <a:ea typeface="Helvetica Neue"/>
                <a:cs typeface="Helvetica Neue"/>
                <a:sym typeface="Helvetica Neue"/>
              </a:defRPr>
            </a:lvl3pPr>
            <a:lvl4pPr marL="1828800" marR="0" lvl="3" indent="-309880" algn="l" rtl="0">
              <a:lnSpc>
                <a:spcPct val="100000"/>
              </a:lnSpc>
              <a:spcBef>
                <a:spcPts val="1200"/>
              </a:spcBef>
              <a:spcAft>
                <a:spcPts val="0"/>
              </a:spcAft>
              <a:buClr>
                <a:schemeClr val="accent2"/>
              </a:buClr>
              <a:buSzPts val="1280"/>
              <a:buFont typeface="Helvetica Neue"/>
              <a:buChar char="►"/>
              <a:defRPr sz="1600" b="0" i="0" u="none" strike="noStrike" cap="none">
                <a:solidFill>
                  <a:srgbClr val="404040"/>
                </a:solidFill>
                <a:latin typeface="Helvetica Neue"/>
                <a:ea typeface="Helvetica Neue"/>
                <a:cs typeface="Helvetica Neue"/>
                <a:sym typeface="Helvetica Neue"/>
              </a:defRPr>
            </a:lvl4pPr>
            <a:lvl5pPr marL="2286000" marR="0" lvl="4" indent="-309879" algn="l" rtl="0">
              <a:lnSpc>
                <a:spcPct val="100000"/>
              </a:lnSpc>
              <a:spcBef>
                <a:spcPts val="1200"/>
              </a:spcBef>
              <a:spcAft>
                <a:spcPts val="0"/>
              </a:spcAft>
              <a:buClr>
                <a:srgbClr val="003958"/>
              </a:buClr>
              <a:buSzPts val="1280"/>
              <a:buFont typeface="Helvetica Neue"/>
              <a:buChar char="►"/>
              <a:defRPr sz="1600" b="0" i="0" u="none" strike="noStrike" cap="none">
                <a:solidFill>
                  <a:srgbClr val="404040"/>
                </a:solidFill>
                <a:latin typeface="Helvetica Neue"/>
                <a:ea typeface="Helvetica Neue"/>
                <a:cs typeface="Helvetica Neue"/>
                <a:sym typeface="Helvetica Neue"/>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9pPr>
          </a:lstStyle>
          <a:p>
            <a:endParaRPr/>
          </a:p>
        </p:txBody>
      </p:sp>
      <p:sp>
        <p:nvSpPr>
          <p:cNvPr id="25" name="Shape 25"/>
          <p:cNvSpPr txBox="1">
            <a:spLocks noGrp="1"/>
          </p:cNvSpPr>
          <p:nvPr>
            <p:ph type="title"/>
          </p:nvPr>
        </p:nvSpPr>
        <p:spPr>
          <a:xfrm>
            <a:off x="571501" y="81281"/>
            <a:ext cx="10252808" cy="977983"/>
          </a:xfrm>
          <a:prstGeom prst="rect">
            <a:avLst/>
          </a:prstGeom>
          <a:noFill/>
          <a:ln>
            <a:noFill/>
          </a:ln>
        </p:spPr>
        <p:txBody>
          <a:bodyPr spcFirstLastPara="1" wrap="square" lIns="91425" tIns="91425" rIns="91425" bIns="91425" anchor="b" anchorCtr="0"/>
          <a:lstStyle>
            <a:lvl1pPr marL="0" marR="0" lvl="0" indent="0" algn="l" rtl="0">
              <a:lnSpc>
                <a:spcPct val="121739"/>
              </a:lnSpc>
              <a:spcBef>
                <a:spcPts val="0"/>
              </a:spcBef>
              <a:spcAft>
                <a:spcPts val="0"/>
              </a:spcAft>
              <a:buSzPts val="1400"/>
              <a:buNone/>
              <a:defRPr sz="2300" b="0" i="0" u="none" strike="noStrike" cap="none">
                <a:solidFill>
                  <a:schemeClr val="lt1"/>
                </a:solidFill>
                <a:latin typeface="Helvetica Neue"/>
                <a:ea typeface="Helvetica Neue"/>
                <a:cs typeface="Helvetica Neue"/>
                <a:sym typeface="Helvetica Neue"/>
              </a:defRPr>
            </a:lvl1pPr>
            <a:lvl2pPr marL="0" marR="0" lvl="1"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2pPr>
            <a:lvl3pPr marL="0" marR="0" lvl="2"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3pPr>
            <a:lvl4pPr marL="0" marR="0" lvl="3"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4pPr>
            <a:lvl5pPr marL="0" marR="0" lvl="4"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5pPr>
            <a:lvl6pPr marL="457200" marR="0" lvl="5"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6pPr>
            <a:lvl7pPr marL="914400" marR="0" lvl="6"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7pPr>
            <a:lvl8pPr marL="1371600" marR="0" lvl="7"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8pPr>
            <a:lvl9pPr marL="1828800" marR="0" lvl="8"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3017143662"/>
      </p:ext>
    </p:extLst>
  </p:cSld>
  <p:clrMapOvr>
    <a:masterClrMapping/>
  </p:clrMapOvr>
  <p:transitio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itle Slide with Image — 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3059" y="617802"/>
            <a:ext cx="4471173" cy="1301895"/>
          </a:xfrm>
        </p:spPr>
        <p:txBody>
          <a:bodyPr wrap="square" lIns="0" tIns="137160" rIns="0" bIns="0" anchor="t" anchorCtr="0">
            <a:spAutoFit/>
          </a:bodyPr>
          <a:lstStyle>
            <a:lvl1pPr>
              <a:defRPr sz="4200">
                <a:solidFill>
                  <a:schemeClr val="tx1"/>
                </a:solidFill>
              </a:defRPr>
            </a:lvl1pPr>
          </a:lstStyle>
          <a:p>
            <a:r>
              <a:rPr lang="en-US" dirty="0"/>
              <a:t>Presentation Title</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453286" y="1924842"/>
            <a:ext cx="4471173" cy="784830"/>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22" name="Text Placeholder 21"/>
          <p:cNvSpPr>
            <a:spLocks noGrp="1"/>
          </p:cNvSpPr>
          <p:nvPr>
            <p:ph type="body" sz="quarter" idx="12" hasCustomPrompt="1"/>
          </p:nvPr>
        </p:nvSpPr>
        <p:spPr>
          <a:xfrm>
            <a:off x="464773" y="5568492"/>
            <a:ext cx="4579530" cy="166199"/>
          </a:xfrm>
        </p:spPr>
        <p:txBody>
          <a:bodyPr wrap="square" lIns="0" tIns="0" rIns="0" bIns="0" anchor="b" anchorCtr="0">
            <a:spAutoFit/>
          </a:bodyPr>
          <a:lstStyle>
            <a:lvl1pPr marL="0" indent="0">
              <a:buNone/>
              <a:defRPr sz="1200">
                <a:solidFill>
                  <a:schemeClr val="tx1"/>
                </a:solidFill>
                <a:latin typeface="Roboto" charset="0"/>
                <a:ea typeface="Roboto" charset="0"/>
                <a:cs typeface="Roboto"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a:t>
            </a:r>
          </a:p>
        </p:txBody>
      </p:sp>
    </p:spTree>
    <p:extLst>
      <p:ext uri="{BB962C8B-B14F-4D97-AF65-F5344CB8AC3E}">
        <p14:creationId xmlns:p14="http://schemas.microsoft.com/office/powerpoint/2010/main" val="952780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 No Image">
    <p:spTree>
      <p:nvGrpSpPr>
        <p:cNvPr id="1" name=""/>
        <p:cNvGrpSpPr/>
        <p:nvPr/>
      </p:nvGrpSpPr>
      <p:grpSpPr>
        <a:xfrm>
          <a:off x="0" y="0"/>
          <a:ext cx="0" cy="0"/>
          <a:chOff x="0" y="0"/>
          <a:chExt cx="0" cy="0"/>
        </a:xfrm>
      </p:grpSpPr>
      <p:pic>
        <p:nvPicPr>
          <p:cNvPr id="3" name="Picture 2" descr="CB16029_PPTTemplates_TitleAndDividers_AP-0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8" name="Title 7"/>
          <p:cNvSpPr>
            <a:spLocks noGrp="1"/>
          </p:cNvSpPr>
          <p:nvPr>
            <p:ph type="title" hasCustomPrompt="1"/>
          </p:nvPr>
        </p:nvSpPr>
        <p:spPr>
          <a:xfrm>
            <a:off x="1452549" y="1929788"/>
            <a:ext cx="3733800" cy="1301895"/>
          </a:xfrm>
        </p:spPr>
        <p:txBody>
          <a:bodyPr lIns="0" tIns="137160" rIns="0" bIns="0" anchor="t" anchorCtr="0">
            <a:spAutoFit/>
          </a:bodyPr>
          <a:lstStyle>
            <a:lvl1pPr>
              <a:defRPr sz="4200">
                <a:solidFill>
                  <a:schemeClr val="tx1"/>
                </a:solidFill>
              </a:defRPr>
            </a:lvl1pPr>
          </a:lstStyle>
          <a:p>
            <a:r>
              <a:rPr lang="en-US" dirty="0"/>
              <a:t>Presentation Title</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452776" y="3236828"/>
            <a:ext cx="3733800" cy="1061829"/>
          </a:xfrm>
        </p:spPr>
        <p:txBody>
          <a:bodyPr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22" name="Text Placeholder 21"/>
          <p:cNvSpPr>
            <a:spLocks noGrp="1"/>
          </p:cNvSpPr>
          <p:nvPr>
            <p:ph type="body" sz="quarter" idx="12" hasCustomPrompt="1"/>
          </p:nvPr>
        </p:nvSpPr>
        <p:spPr>
          <a:xfrm>
            <a:off x="1458686" y="4995272"/>
            <a:ext cx="3824287" cy="166199"/>
          </a:xfrm>
        </p:spPr>
        <p:txBody>
          <a:bodyPr lIns="0" tIns="0" rIns="0" bIns="0" anchor="b" anchorCtr="0">
            <a:spAutoFit/>
          </a:bodyPr>
          <a:lstStyle>
            <a:lvl1pPr marL="0" indent="0">
              <a:buNone/>
              <a:defRPr sz="1200">
                <a:solidFill>
                  <a:schemeClr val="tx1"/>
                </a:solidFill>
                <a:latin typeface="Roboto" charset="0"/>
                <a:ea typeface="Roboto" charset="0"/>
                <a:cs typeface="Roboto"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a:t>
            </a:r>
          </a:p>
        </p:txBody>
      </p:sp>
    </p:spTree>
    <p:extLst>
      <p:ext uri="{BB962C8B-B14F-4D97-AF65-F5344CB8AC3E}">
        <p14:creationId xmlns:p14="http://schemas.microsoft.com/office/powerpoint/2010/main" val="4943110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itle Slide with Image — 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8635" y="617802"/>
            <a:ext cx="4471173" cy="1301895"/>
          </a:xfrm>
        </p:spPr>
        <p:txBody>
          <a:bodyPr wrap="square" lIns="0" tIns="137160" rIns="0" bIns="0" anchor="t" anchorCtr="0">
            <a:spAutoFit/>
          </a:bodyPr>
          <a:lstStyle>
            <a:lvl1pPr>
              <a:defRPr sz="4200">
                <a:solidFill>
                  <a:schemeClr val="tx1"/>
                </a:solidFill>
              </a:defRPr>
            </a:lvl1pPr>
          </a:lstStyle>
          <a:p>
            <a:r>
              <a:rPr lang="en-US" dirty="0"/>
              <a:t>Thank</a:t>
            </a:r>
            <a:br>
              <a:rPr lang="en-US" dirty="0"/>
            </a:br>
            <a:r>
              <a:rPr lang="en-US" dirty="0"/>
              <a:t>You.</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458862" y="1924842"/>
            <a:ext cx="4471173" cy="507831"/>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Additional information if necessary.</a:t>
            </a:r>
          </a:p>
        </p:txBody>
      </p:sp>
    </p:spTree>
    <p:extLst>
      <p:ext uri="{BB962C8B-B14F-4D97-AF65-F5344CB8AC3E}">
        <p14:creationId xmlns:p14="http://schemas.microsoft.com/office/powerpoint/2010/main" val="39900811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2533598616"/>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30621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Statement Slide - Image">
    <p:spTree>
      <p:nvGrpSpPr>
        <p:cNvPr id="1" name=""/>
        <p:cNvGrpSpPr/>
        <p:nvPr/>
      </p:nvGrpSpPr>
      <p:grpSpPr>
        <a:xfrm>
          <a:off x="0" y="0"/>
          <a:ext cx="0" cy="0"/>
          <a:chOff x="0" y="0"/>
          <a:chExt cx="0" cy="0"/>
        </a:xfrm>
      </p:grpSpPr>
      <p:pic>
        <p:nvPicPr>
          <p:cNvPr id="7" name="Picture 6" descr="CB16029_PPTTemplates_TitleAndDividers_Corporate-15.jpg"/>
          <p:cNvPicPr>
            <a:picLocks noChangeAspect="1"/>
          </p:cNvPicPr>
          <p:nvPr userDrawn="1"/>
        </p:nvPicPr>
        <p:blipFill rotWithShape="1">
          <a:blip r:embed="rId2">
            <a:extLst>
              <a:ext uri="{28A0092B-C50C-407E-A947-70E740481C1C}">
                <a14:useLocalDpi xmlns:a14="http://schemas.microsoft.com/office/drawing/2010/main" val="0"/>
              </a:ext>
            </a:extLst>
          </a:blip>
          <a:srcRect b="10872"/>
          <a:stretch/>
        </p:blipFill>
        <p:spPr>
          <a:xfrm>
            <a:off x="0" y="0"/>
            <a:ext cx="12187066" cy="6112387"/>
          </a:xfrm>
          <a:prstGeom prst="rect">
            <a:avLst/>
          </a:prstGeom>
        </p:spPr>
      </p:pic>
      <p:sp>
        <p:nvSpPr>
          <p:cNvPr id="3" name="Slide Number Placeholder 2"/>
          <p:cNvSpPr>
            <a:spLocks noGrp="1"/>
          </p:cNvSpPr>
          <p:nvPr>
            <p:ph type="sldNum" sz="quarter" idx="10"/>
          </p:nvPr>
        </p:nvSpPr>
        <p:spPr/>
        <p:txBody>
          <a:bodyPr/>
          <a:lstStyle/>
          <a:p>
            <a:fld id="{07D327DF-DF39-C949-8771-234F28D66E7D}" type="slidenum">
              <a:rPr lang="en-US" smtClean="0"/>
              <a:t>‹#›</a:t>
            </a:fld>
            <a:endParaRPr lang="en-US"/>
          </a:p>
        </p:txBody>
      </p:sp>
      <p:sp>
        <p:nvSpPr>
          <p:cNvPr id="8" name="Rectangle 7"/>
          <p:cNvSpPr/>
          <p:nvPr userDrawn="1"/>
        </p:nvSpPr>
        <p:spPr>
          <a:xfrm>
            <a:off x="457201" y="457201"/>
            <a:ext cx="11266714" cy="5655186"/>
          </a:xfrm>
          <a:prstGeom prst="rect">
            <a:avLst/>
          </a:prstGeom>
          <a:solidFill>
            <a:srgbClr val="009CD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ctrTitle" hasCustomPrompt="1"/>
          </p:nvPr>
        </p:nvSpPr>
        <p:spPr>
          <a:xfrm>
            <a:off x="2381628" y="2043972"/>
            <a:ext cx="7428744" cy="3068801"/>
          </a:xfrm>
          <a:prstGeom prst="rect">
            <a:avLst/>
          </a:prstGeom>
        </p:spPr>
        <p:txBody>
          <a:bodyPr lIns="0" tIns="137160" rIns="0" bIns="0"/>
          <a:lstStyle>
            <a:lvl1pPr algn="ctr">
              <a:defRPr sz="4200" baseline="0">
                <a:solidFill>
                  <a:schemeClr val="bg1"/>
                </a:solidFill>
                <a:latin typeface="Roboto Slab Regular"/>
                <a:cs typeface="Roboto Slab Regular"/>
              </a:defRPr>
            </a:lvl1pPr>
          </a:lstStyle>
          <a:p>
            <a:r>
              <a:rPr lang="en-US" dirty="0"/>
              <a:t>Statement goes here.</a:t>
            </a:r>
          </a:p>
        </p:txBody>
      </p:sp>
      <p:sp>
        <p:nvSpPr>
          <p:cNvPr id="10" name="Rectangle 9"/>
          <p:cNvSpPr/>
          <p:nvPr userDrawn="1"/>
        </p:nvSpPr>
        <p:spPr>
          <a:xfrm>
            <a:off x="2381629" y="1923691"/>
            <a:ext cx="742874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022263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3059530"/>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1288680"/>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7432639"/>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5276957"/>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184927"/>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0. Statement Slide - No Imag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79486" y="2043974"/>
            <a:ext cx="7630887" cy="807382"/>
          </a:xfrm>
          <a:prstGeom prst="rect">
            <a:avLst/>
          </a:prstGeom>
        </p:spPr>
        <p:txBody>
          <a:bodyPr lIns="0" tIns="137160" rIns="0" bIns="0"/>
          <a:lstStyle>
            <a:lvl1pPr algn="ctr">
              <a:defRPr sz="4200" baseline="0">
                <a:solidFill>
                  <a:schemeClr val="tx1"/>
                </a:solidFill>
                <a:latin typeface="Roboto Slab Regular"/>
                <a:cs typeface="Roboto Slab Regular"/>
              </a:defRPr>
            </a:lvl1pPr>
          </a:lstStyle>
          <a:p>
            <a:r>
              <a:rPr lang="en-US" dirty="0"/>
              <a:t>Statement goes here.</a:t>
            </a:r>
          </a:p>
        </p:txBody>
      </p:sp>
      <p:sp>
        <p:nvSpPr>
          <p:cNvPr id="6" name="Slide Number Placeholder 5"/>
          <p:cNvSpPr>
            <a:spLocks noGrp="1"/>
          </p:cNvSpPr>
          <p:nvPr>
            <p:ph type="sldNum" sz="quarter" idx="12"/>
          </p:nvPr>
        </p:nvSpPr>
        <p:spPr>
          <a:xfrm>
            <a:off x="8884323" y="6193618"/>
            <a:ext cx="2844800" cy="365125"/>
          </a:xfrm>
        </p:spPr>
        <p:txBody>
          <a:bodyPr lIns="0" tIns="0" rIns="0" bIns="0" anchor="b"/>
          <a:lstStyle/>
          <a:p>
            <a:fld id="{E58C0DC8-E089-4D4A-A71C-1ACF76415CE6}" type="slidenum">
              <a:rPr lang="en-US" smtClean="0"/>
              <a:t>‹#›</a:t>
            </a:fld>
            <a:endParaRPr lang="en-US" dirty="0"/>
          </a:p>
        </p:txBody>
      </p:sp>
      <p:sp>
        <p:nvSpPr>
          <p:cNvPr id="9" name="Rectangle 8"/>
          <p:cNvSpPr/>
          <p:nvPr userDrawn="1"/>
        </p:nvSpPr>
        <p:spPr>
          <a:xfrm>
            <a:off x="2179486" y="1923691"/>
            <a:ext cx="7630887" cy="1119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 Placeholder 16"/>
          <p:cNvSpPr>
            <a:spLocks noGrp="1"/>
          </p:cNvSpPr>
          <p:nvPr>
            <p:ph type="body" sz="quarter" idx="10" hasCustomPrompt="1"/>
          </p:nvPr>
        </p:nvSpPr>
        <p:spPr>
          <a:xfrm>
            <a:off x="2179485" y="2851356"/>
            <a:ext cx="7630888" cy="507831"/>
          </a:xfrm>
          <a:prstGeom prst="rect">
            <a:avLst/>
          </a:prstGeom>
        </p:spPr>
        <p:txBody>
          <a:bodyPr wrap="square" lIns="0" tIns="228600" rIns="0" bIns="0">
            <a:spAutoFit/>
          </a:bodyPr>
          <a:lstStyle>
            <a:lvl1pPr marL="0" indent="0" algn="ctr">
              <a:lnSpc>
                <a:spcPct val="100000"/>
              </a:lnSpc>
              <a:buNone/>
              <a:defRPr sz="1800" b="1" normalizeH="0" baseline="0">
                <a:solidFill>
                  <a:srgbClr val="009CDE"/>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1" name="Text Placeholder 16"/>
          <p:cNvSpPr>
            <a:spLocks noGrp="1"/>
          </p:cNvSpPr>
          <p:nvPr>
            <p:ph type="body" sz="quarter" idx="13" hasCustomPrompt="1"/>
          </p:nvPr>
        </p:nvSpPr>
        <p:spPr>
          <a:xfrm>
            <a:off x="1077743" y="4077111"/>
            <a:ext cx="10036514" cy="609398"/>
          </a:xfrm>
          <a:prstGeom prst="rect">
            <a:avLst/>
          </a:prstGeom>
        </p:spPr>
        <p:txBody>
          <a:bodyPr wrap="square" lIns="0" tIns="0" rIns="0" bIns="0" numCol="3" spcCol="914400">
            <a:spAutoFit/>
          </a:bodyPr>
          <a:lstStyle>
            <a:lvl1pPr marL="285750" indent="-285750" algn="ctr">
              <a:lnSpc>
                <a:spcPct val="100000"/>
              </a:lnSpc>
              <a:buClr>
                <a:srgbClr val="009CDE"/>
              </a:buClr>
              <a:buFont typeface="Arial"/>
              <a:buChar char="•"/>
              <a:defRPr sz="1800" b="1" normalizeH="0" baseline="0">
                <a:solidFill>
                  <a:schemeClr val="tx1"/>
                </a:solidFill>
                <a:latin typeface="Roboto Medium"/>
                <a:ea typeface="Roboto Slab" charset="0"/>
                <a:cs typeface="Roboto Medium"/>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points go here</a:t>
            </a:r>
          </a:p>
          <a:p>
            <a:pPr lvl="0"/>
            <a:endParaRPr lang="en-US" dirty="0"/>
          </a:p>
          <a:p>
            <a:pPr lvl="0"/>
            <a:r>
              <a:rPr lang="en-US" dirty="0"/>
              <a:t>Bullet points go here</a:t>
            </a:r>
          </a:p>
          <a:p>
            <a:pPr lvl="0"/>
            <a:endParaRPr lang="en-US" dirty="0"/>
          </a:p>
          <a:p>
            <a:pPr lvl="0"/>
            <a:r>
              <a:rPr lang="en-US" dirty="0"/>
              <a:t>Bullet points go here</a:t>
            </a:r>
          </a:p>
          <a:p>
            <a:pPr lvl="0"/>
            <a:endParaRPr lang="en-US" dirty="0"/>
          </a:p>
        </p:txBody>
      </p:sp>
    </p:spTree>
    <p:extLst>
      <p:ext uri="{BB962C8B-B14F-4D97-AF65-F5344CB8AC3E}">
        <p14:creationId xmlns:p14="http://schemas.microsoft.com/office/powerpoint/2010/main" val="13580540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 Content Slide - Paragrap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1E9C267-FC72-D447-BF05-09A3351C68CB}" type="slidenum">
              <a:rPr lang="en-US" smtClean="0"/>
              <a:t>‹#›</a:t>
            </a:fld>
            <a:endParaRPr lang="en-US" dirty="0"/>
          </a:p>
        </p:txBody>
      </p:sp>
      <p:sp>
        <p:nvSpPr>
          <p:cNvPr id="7" name="Text Placeholder 14"/>
          <p:cNvSpPr>
            <a:spLocks noGrp="1"/>
          </p:cNvSpPr>
          <p:nvPr>
            <p:ph type="body" sz="quarter" idx="13" hasCustomPrompt="1"/>
          </p:nvPr>
        </p:nvSpPr>
        <p:spPr>
          <a:xfrm>
            <a:off x="466725" y="1149061"/>
            <a:ext cx="8704734" cy="477054"/>
          </a:xfrm>
          <a:prstGeom prst="rect">
            <a:avLst/>
          </a:prstGeom>
          <a:noFill/>
        </p:spPr>
        <p:txBody>
          <a:bodyPr wrap="square" lIns="0" tIns="228600" rIns="0" bIns="0">
            <a:spAutoFit/>
          </a:bodyPr>
          <a:lstStyle>
            <a:lvl1pPr marL="0" indent="0">
              <a:buNone/>
              <a:defRPr sz="1600" b="1">
                <a:solidFill>
                  <a:srgbClr val="009CDE"/>
                </a:solidFill>
                <a:latin typeface="Roboto Slab" charset="0"/>
                <a:ea typeface="Roboto Slab" charset="0"/>
                <a:cs typeface="Roboto Slab" charset="0"/>
              </a:defRPr>
            </a:lvl1pPr>
          </a:lstStyle>
          <a:p>
            <a:pPr lvl="0"/>
            <a:r>
              <a:rPr lang="en-US" dirty="0"/>
              <a:t>Subtitle goes here — align top of subtitle box with bottom of title box. </a:t>
            </a:r>
          </a:p>
        </p:txBody>
      </p:sp>
      <p:sp>
        <p:nvSpPr>
          <p:cNvPr id="8" name="Content Placeholder 2"/>
          <p:cNvSpPr>
            <a:spLocks noGrp="1"/>
          </p:cNvSpPr>
          <p:nvPr>
            <p:ph idx="14" hasCustomPrompt="1"/>
          </p:nvPr>
        </p:nvSpPr>
        <p:spPr>
          <a:xfrm>
            <a:off x="466725" y="1917290"/>
            <a:ext cx="4884018" cy="4185943"/>
          </a:xfrm>
          <a:prstGeom prst="rect">
            <a:avLst/>
          </a:prstGeom>
        </p:spPr>
        <p:txBody>
          <a:bodyPr lIns="0" tIns="228600" rIns="0" bIns="0"/>
          <a:lstStyle>
            <a:lvl1pPr marL="0" indent="0">
              <a:lnSpc>
                <a:spcPct val="100000"/>
              </a:lnSpc>
              <a:buClr>
                <a:schemeClr val="accent2"/>
              </a:buClr>
              <a:buFont typeface="Arial" charset="0"/>
              <a:buNone/>
              <a:defRPr sz="1600" baseline="0">
                <a:solidFill>
                  <a:srgbClr val="009CDE"/>
                </a:solidFill>
                <a:latin typeface="Roboto" charset="0"/>
                <a:ea typeface="Roboto" charset="0"/>
                <a:cs typeface="Roboto" charset="0"/>
              </a:defRPr>
            </a:lvl1pPr>
            <a:lvl2pPr marL="457200" indent="0">
              <a:buClr>
                <a:schemeClr val="accent2"/>
              </a:buClr>
              <a:buNone/>
              <a:defRPr sz="1600">
                <a:latin typeface="Roboto" charset="0"/>
                <a:ea typeface="Roboto" charset="0"/>
                <a:cs typeface="Roboto" charset="0"/>
              </a:defRPr>
            </a:lvl2pPr>
            <a:lvl3pPr marL="914400" indent="0">
              <a:buClr>
                <a:schemeClr val="accent2"/>
              </a:buClr>
              <a:buNone/>
              <a:defRPr sz="1600">
                <a:latin typeface="Roboto" charset="0"/>
                <a:ea typeface="Roboto" charset="0"/>
                <a:cs typeface="Roboto" charset="0"/>
              </a:defRPr>
            </a:lvl3pPr>
            <a:lvl4pPr marL="1371600" indent="0">
              <a:buClr>
                <a:schemeClr val="accent2"/>
              </a:buClr>
              <a:buNone/>
              <a:defRPr sz="1600">
                <a:latin typeface="Roboto" charset="0"/>
                <a:ea typeface="Roboto" charset="0"/>
                <a:cs typeface="Roboto" charset="0"/>
              </a:defRPr>
            </a:lvl4pPr>
            <a:lvl5pPr marL="1828800" indent="0">
              <a:buClr>
                <a:schemeClr val="accent2"/>
              </a:buClr>
              <a:buNone/>
              <a:defRPr sz="1600">
                <a:latin typeface="Roboto" charset="0"/>
                <a:ea typeface="Roboto" charset="0"/>
                <a:cs typeface="Roboto" charset="0"/>
              </a:defRPr>
            </a:lvl5pPr>
          </a:lstStyle>
          <a:p>
            <a:pPr lvl="0"/>
            <a:r>
              <a:rPr lang="en-US" dirty="0"/>
              <a:t>Paragraph describing content to the right. </a:t>
            </a:r>
          </a:p>
        </p:txBody>
      </p:sp>
      <p:sp>
        <p:nvSpPr>
          <p:cNvPr id="9" name="Content Placeholder 2"/>
          <p:cNvSpPr>
            <a:spLocks noGrp="1"/>
          </p:cNvSpPr>
          <p:nvPr>
            <p:ph idx="15"/>
          </p:nvPr>
        </p:nvSpPr>
        <p:spPr>
          <a:xfrm>
            <a:off x="5636830" y="1917290"/>
            <a:ext cx="6096678" cy="4185943"/>
          </a:xfrm>
          <a:prstGeom prst="rect">
            <a:avLst/>
          </a:prstGeom>
        </p:spPr>
        <p:txBody>
          <a:bodyPr lIns="0" tIns="228600" rIns="0" bIns="0"/>
          <a:lstStyle>
            <a:lvl1pPr marL="285750" indent="-285750">
              <a:buClr>
                <a:srgbClr val="009CDE"/>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a:t>Click to edit Master text styles</a:t>
            </a:r>
          </a:p>
        </p:txBody>
      </p:sp>
      <p:sp>
        <p:nvSpPr>
          <p:cNvPr id="10" name="Text Placeholder 23"/>
          <p:cNvSpPr>
            <a:spLocks noGrp="1"/>
          </p:cNvSpPr>
          <p:nvPr>
            <p:ph type="body" sz="quarter" idx="16"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a:t>Title of slide goes here.</a:t>
            </a:r>
          </a:p>
        </p:txBody>
      </p:sp>
    </p:spTree>
    <p:extLst>
      <p:ext uri="{BB962C8B-B14F-4D97-AF65-F5344CB8AC3E}">
        <p14:creationId xmlns:p14="http://schemas.microsoft.com/office/powerpoint/2010/main" val="1775678968"/>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2592413298"/>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1239516"/>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84142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Statement Slide - Image">
    <p:spTree>
      <p:nvGrpSpPr>
        <p:cNvPr id="1" name=""/>
        <p:cNvGrpSpPr/>
        <p:nvPr/>
      </p:nvGrpSpPr>
      <p:grpSpPr>
        <a:xfrm>
          <a:off x="0" y="0"/>
          <a:ext cx="0" cy="0"/>
          <a:chOff x="0" y="0"/>
          <a:chExt cx="0" cy="0"/>
        </a:xfrm>
      </p:grpSpPr>
      <p:pic>
        <p:nvPicPr>
          <p:cNvPr id="9" name="Picture 8" descr="CB16029_PPTTemplates_TitleAndDividers_Corporate-18.jpg"/>
          <p:cNvPicPr>
            <a:picLocks noChangeAspect="1"/>
          </p:cNvPicPr>
          <p:nvPr userDrawn="1"/>
        </p:nvPicPr>
        <p:blipFill rotWithShape="1">
          <a:blip r:embed="rId2">
            <a:extLst>
              <a:ext uri="{28A0092B-C50C-407E-A947-70E740481C1C}">
                <a14:useLocalDpi xmlns:a14="http://schemas.microsoft.com/office/drawing/2010/main" val="0"/>
              </a:ext>
            </a:extLst>
          </a:blip>
          <a:srcRect b="10872"/>
          <a:stretch/>
        </p:blipFill>
        <p:spPr>
          <a:xfrm>
            <a:off x="0" y="0"/>
            <a:ext cx="12187066" cy="6112387"/>
          </a:xfrm>
          <a:prstGeom prst="rect">
            <a:avLst/>
          </a:prstGeom>
        </p:spPr>
      </p:pic>
      <p:sp>
        <p:nvSpPr>
          <p:cNvPr id="3" name="Slide Number Placeholder 2"/>
          <p:cNvSpPr>
            <a:spLocks noGrp="1"/>
          </p:cNvSpPr>
          <p:nvPr>
            <p:ph type="sldNum" sz="quarter" idx="10"/>
          </p:nvPr>
        </p:nvSpPr>
        <p:spPr/>
        <p:txBody>
          <a:bodyPr/>
          <a:lstStyle/>
          <a:p>
            <a:fld id="{07D327DF-DF39-C949-8771-234F28D66E7D}" type="slidenum">
              <a:rPr lang="en-US" smtClean="0"/>
              <a:t>‹#›</a:t>
            </a:fld>
            <a:endParaRPr lang="en-US"/>
          </a:p>
        </p:txBody>
      </p:sp>
      <p:sp>
        <p:nvSpPr>
          <p:cNvPr id="6" name="Rectangle 5"/>
          <p:cNvSpPr/>
          <p:nvPr userDrawn="1"/>
        </p:nvSpPr>
        <p:spPr>
          <a:xfrm>
            <a:off x="457201" y="457201"/>
            <a:ext cx="11266714" cy="5655186"/>
          </a:xfrm>
          <a:prstGeom prst="rect">
            <a:avLst/>
          </a:prstGeom>
          <a:solidFill>
            <a:srgbClr val="009CD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2381628" y="2043972"/>
            <a:ext cx="7428744" cy="3068801"/>
          </a:xfrm>
          <a:prstGeom prst="rect">
            <a:avLst/>
          </a:prstGeom>
        </p:spPr>
        <p:txBody>
          <a:bodyPr lIns="0" tIns="137160" rIns="0" bIns="0"/>
          <a:lstStyle>
            <a:lvl1pPr algn="ctr">
              <a:defRPr sz="4200" baseline="0">
                <a:solidFill>
                  <a:schemeClr val="bg1"/>
                </a:solidFill>
                <a:latin typeface="Roboto Slab Regular"/>
                <a:cs typeface="Roboto Slab Regular"/>
              </a:defRPr>
            </a:lvl1pPr>
          </a:lstStyle>
          <a:p>
            <a:r>
              <a:rPr lang="en-US" dirty="0"/>
              <a:t>Statement goes here.</a:t>
            </a:r>
          </a:p>
        </p:txBody>
      </p:sp>
      <p:sp>
        <p:nvSpPr>
          <p:cNvPr id="8" name="Rectangle 7"/>
          <p:cNvSpPr/>
          <p:nvPr userDrawn="1"/>
        </p:nvSpPr>
        <p:spPr>
          <a:xfrm>
            <a:off x="2381629" y="1923691"/>
            <a:ext cx="742874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68573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6505515"/>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119858"/>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5328682"/>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512587"/>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Slide — No Image">
    <p:spTree>
      <p:nvGrpSpPr>
        <p:cNvPr id="1" name=""/>
        <p:cNvGrpSpPr/>
        <p:nvPr/>
      </p:nvGrpSpPr>
      <p:grpSpPr>
        <a:xfrm>
          <a:off x="0" y="0"/>
          <a:ext cx="0" cy="0"/>
          <a:chOff x="0" y="0"/>
          <a:chExt cx="0" cy="0"/>
        </a:xfrm>
      </p:grpSpPr>
      <p:sp>
        <p:nvSpPr>
          <p:cNvPr id="3" name="Rectangle 2"/>
          <p:cNvSpPr/>
          <p:nvPr userDrawn="1"/>
        </p:nvSpPr>
        <p:spPr>
          <a:xfrm>
            <a:off x="359229" y="248194"/>
            <a:ext cx="6244045" cy="634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9" y="4955"/>
            <a:ext cx="12180721" cy="6848088"/>
          </a:xfrm>
          <a:prstGeom prst="rect">
            <a:avLst/>
          </a:prstGeom>
        </p:spPr>
      </p:pic>
      <p:sp>
        <p:nvSpPr>
          <p:cNvPr id="8" name="Title 7"/>
          <p:cNvSpPr>
            <a:spLocks noGrp="1"/>
          </p:cNvSpPr>
          <p:nvPr>
            <p:ph type="title" hasCustomPrompt="1"/>
          </p:nvPr>
        </p:nvSpPr>
        <p:spPr>
          <a:xfrm>
            <a:off x="1452549" y="1929788"/>
            <a:ext cx="3733800" cy="1301895"/>
          </a:xfrm>
          <a:prstGeom prst="rect">
            <a:avLst/>
          </a:prstGeom>
        </p:spPr>
        <p:txBody>
          <a:bodyPr lIns="0" tIns="137160" rIns="0" bIns="0" anchor="t" anchorCtr="0">
            <a:spAutoFit/>
          </a:bodyPr>
          <a:lstStyle>
            <a:lvl1pPr>
              <a:defRPr sz="4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Presentation Title</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i="0" dirty="0">
              <a:solidFill>
                <a:schemeClr val="accent3"/>
              </a:solidFill>
              <a:latin typeface="Arial" charset="0"/>
              <a:ea typeface="Arial" charset="0"/>
              <a:cs typeface="Arial" charset="0"/>
            </a:endParaRPr>
          </a:p>
        </p:txBody>
      </p:sp>
      <p:sp>
        <p:nvSpPr>
          <p:cNvPr id="17" name="Text Placeholder 16"/>
          <p:cNvSpPr>
            <a:spLocks noGrp="1"/>
          </p:cNvSpPr>
          <p:nvPr>
            <p:ph type="body" sz="quarter" idx="10" hasCustomPrompt="1"/>
          </p:nvPr>
        </p:nvSpPr>
        <p:spPr>
          <a:xfrm>
            <a:off x="1452776" y="3236828"/>
            <a:ext cx="3733800" cy="784830"/>
          </a:xfrm>
          <a:prstGeom prst="rect">
            <a:avLst/>
          </a:prstGeom>
        </p:spPr>
        <p:txBody>
          <a:bodyPr lIns="0" tIns="228600" rIns="0" bIns="0">
            <a:spAutoFit/>
          </a:bodyPr>
          <a:lstStyle>
            <a:lvl1pPr marL="0" indent="0">
              <a:lnSpc>
                <a:spcPct val="100000"/>
              </a:lnSpc>
              <a:buNone/>
              <a:defRPr sz="1800" b="1" normalizeH="0" baseline="0">
                <a:solidFill>
                  <a:schemeClr val="accent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 align top of subtitle box here with bottom of title box.</a:t>
            </a:r>
          </a:p>
        </p:txBody>
      </p:sp>
      <p:sp>
        <p:nvSpPr>
          <p:cNvPr id="22" name="Text Placeholder 21"/>
          <p:cNvSpPr>
            <a:spLocks noGrp="1"/>
          </p:cNvSpPr>
          <p:nvPr>
            <p:ph type="body" sz="quarter" idx="12" hasCustomPrompt="1"/>
          </p:nvPr>
        </p:nvSpPr>
        <p:spPr>
          <a:xfrm>
            <a:off x="1458686" y="4995272"/>
            <a:ext cx="3824287" cy="166199"/>
          </a:xfrm>
          <a:prstGeom prst="rect">
            <a:avLst/>
          </a:prstGeom>
        </p:spPr>
        <p:txBody>
          <a:bodyPr lIns="0" tIns="0" rIns="0" bIns="0" anchor="b" anchorCtr="0">
            <a:spAutoFit/>
          </a:bodyPr>
          <a:lstStyle>
            <a:lvl1pPr marL="0" indent="0">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a:t>
            </a:r>
          </a:p>
        </p:txBody>
      </p:sp>
    </p:spTree>
    <p:extLst>
      <p:ext uri="{BB962C8B-B14F-4D97-AF65-F5344CB8AC3E}">
        <p14:creationId xmlns:p14="http://schemas.microsoft.com/office/powerpoint/2010/main" val="20127933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609600" y="1444335"/>
            <a:ext cx="10972800" cy="4745328"/>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304800" y="254001"/>
            <a:ext cx="10746317" cy="639763"/>
          </a:xfrm>
          <a:prstGeom prst="rect">
            <a:avLst/>
          </a:prstGeom>
        </p:spPr>
        <p:txBody>
          <a:bodyPr/>
          <a:lstStyle>
            <a:lvl1pPr>
              <a:defRPr>
                <a:latin typeface="+mj-lt"/>
              </a:defRPr>
            </a:lvl1pPr>
          </a:lstStyle>
          <a:p>
            <a:r>
              <a:rPr lang="en-US" dirty="0"/>
              <a:t>Click to edit Master title style</a:t>
            </a:r>
          </a:p>
        </p:txBody>
      </p:sp>
      <p:sp>
        <p:nvSpPr>
          <p:cNvPr id="13" name="Text Placeholder 12"/>
          <p:cNvSpPr>
            <a:spLocks noGrp="1"/>
          </p:cNvSpPr>
          <p:nvPr>
            <p:ph type="body" sz="quarter" idx="11"/>
          </p:nvPr>
        </p:nvSpPr>
        <p:spPr>
          <a:xfrm>
            <a:off x="293707" y="914620"/>
            <a:ext cx="10778067" cy="369332"/>
          </a:xfrm>
          <a:prstGeom prst="rect">
            <a:avLst/>
          </a:prstGeom>
        </p:spPr>
        <p:txBody>
          <a:bodyPr>
            <a:spAutoFit/>
          </a:bodyPr>
          <a:lstStyle>
            <a:lvl1pPr marL="0" indent="0">
              <a:buNone/>
              <a:defRPr sz="2000" b="1">
                <a:solidFill>
                  <a:schemeClr val="bg2"/>
                </a:solidFill>
              </a:defRPr>
            </a:lvl1pPr>
          </a:lstStyle>
          <a:p>
            <a:pPr lvl="0"/>
            <a:r>
              <a:rPr lang="en-US" dirty="0"/>
              <a:t>Click to edit Master text styles</a:t>
            </a:r>
          </a:p>
        </p:txBody>
      </p:sp>
      <p:sp>
        <p:nvSpPr>
          <p:cNvPr id="5" name="Footer Placeholder 4"/>
          <p:cNvSpPr>
            <a:spLocks noGrp="1"/>
          </p:cNvSpPr>
          <p:nvPr>
            <p:ph type="ftr" sz="quarter" idx="12"/>
          </p:nvPr>
        </p:nvSpPr>
        <p:spPr>
          <a:xfrm>
            <a:off x="431800" y="6478588"/>
            <a:ext cx="5240867" cy="233362"/>
          </a:xfrm>
          <a:prstGeom prst="rect">
            <a:avLst/>
          </a:prstGeom>
        </p:spPr>
        <p:txBody>
          <a:bodyPr/>
          <a:lstStyle>
            <a:lvl1pPr>
              <a:defRPr/>
            </a:lvl1pPr>
          </a:lstStyle>
          <a:p>
            <a:pPr>
              <a:defRPr/>
            </a:pPr>
            <a:r>
              <a:rPr lang="en-US" dirty="0">
                <a:solidFill>
                  <a:srgbClr val="005581"/>
                </a:solidFill>
              </a:rPr>
              <a:t>[Enter Presentation Title in Header and Footer]</a:t>
            </a:r>
          </a:p>
        </p:txBody>
      </p:sp>
      <p:sp>
        <p:nvSpPr>
          <p:cNvPr id="6" name="Slide Number Placeholder 12"/>
          <p:cNvSpPr>
            <a:spLocks noGrp="1"/>
          </p:cNvSpPr>
          <p:nvPr>
            <p:ph type="sldNum" sz="quarter" idx="13"/>
          </p:nvPr>
        </p:nvSpPr>
        <p:spPr/>
        <p:txBody>
          <a:bodyPr/>
          <a:lstStyle>
            <a:lvl1pPr>
              <a:defRPr/>
            </a:lvl1pPr>
          </a:lstStyle>
          <a:p>
            <a:pPr>
              <a:defRPr/>
            </a:pPr>
            <a:fld id="{310F0D80-EC14-4D0C-BE58-0188057C179B}" type="slidenum">
              <a:rPr>
                <a:solidFill>
                  <a:srgbClr val="005581"/>
                </a:solidFill>
              </a:rPr>
              <a:pPr>
                <a:defRPr/>
              </a:pPr>
              <a:t>‹#›</a:t>
            </a:fld>
            <a:endParaRPr dirty="0">
              <a:solidFill>
                <a:srgbClr val="005581"/>
              </a:solidFill>
            </a:endParaRPr>
          </a:p>
        </p:txBody>
      </p:sp>
    </p:spTree>
    <p:extLst>
      <p:ext uri="{BB962C8B-B14F-4D97-AF65-F5344CB8AC3E}">
        <p14:creationId xmlns:p14="http://schemas.microsoft.com/office/powerpoint/2010/main" val="27765491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_Title Slide — No Image">
    <p:spTree>
      <p:nvGrpSpPr>
        <p:cNvPr id="1" name=""/>
        <p:cNvGrpSpPr/>
        <p:nvPr/>
      </p:nvGrpSpPr>
      <p:grpSpPr>
        <a:xfrm>
          <a:off x="0" y="0"/>
          <a:ext cx="0" cy="0"/>
          <a:chOff x="0" y="0"/>
          <a:chExt cx="0" cy="0"/>
        </a:xfrm>
      </p:grpSpPr>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Divider, call-out, etc.</a:t>
            </a:r>
          </a:p>
        </p:txBody>
      </p:sp>
      <p:sp>
        <p:nvSpPr>
          <p:cNvPr id="11"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2"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accent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4" name="Rectangle 13"/>
          <p:cNvSpPr/>
          <p:nvPr userDrawn="1"/>
        </p:nvSpPr>
        <p:spPr>
          <a:xfrm>
            <a:off x="1308857" y="1923691"/>
            <a:ext cx="4001193" cy="1119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Arial" charset="0"/>
            </a:endParaRPr>
          </a:p>
        </p:txBody>
      </p:sp>
    </p:spTree>
    <p:extLst>
      <p:ext uri="{BB962C8B-B14F-4D97-AF65-F5344CB8AC3E}">
        <p14:creationId xmlns:p14="http://schemas.microsoft.com/office/powerpoint/2010/main" val="680265245"/>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635000" y="1470711"/>
            <a:ext cx="5393267" cy="4626878"/>
          </a:xfrm>
          <a:prstGeom prst="rect">
            <a:avLst/>
          </a:prstGeom>
        </p:spPr>
        <p:txBody>
          <a:bodyPr>
            <a:normAutofit/>
          </a:bodyPr>
          <a:lstStyle>
            <a:lvl1pPr>
              <a:defRPr sz="22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p:cNvSpPr>
            <a:spLocks noGrp="1"/>
          </p:cNvSpPr>
          <p:nvPr>
            <p:ph type="body" sz="quarter" idx="13"/>
          </p:nvPr>
        </p:nvSpPr>
        <p:spPr>
          <a:xfrm>
            <a:off x="6165291" y="1470711"/>
            <a:ext cx="5393267" cy="4626878"/>
          </a:xfrm>
          <a:prstGeom prst="rect">
            <a:avLst/>
          </a:prstGeom>
        </p:spPr>
        <p:txBody>
          <a:bodyPr>
            <a:normAutofit/>
          </a:bodyPr>
          <a:lstStyle>
            <a:lvl1pPr>
              <a:defRPr sz="22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p:cNvSpPr>
            <a:spLocks noGrp="1"/>
          </p:cNvSpPr>
          <p:nvPr>
            <p:ph type="title"/>
          </p:nvPr>
        </p:nvSpPr>
        <p:spPr>
          <a:xfrm>
            <a:off x="304800" y="254001"/>
            <a:ext cx="10746317" cy="639763"/>
          </a:xfrm>
          <a:prstGeom prst="rect">
            <a:avLst/>
          </a:prstGeom>
        </p:spPr>
        <p:txBody>
          <a:bodyPr/>
          <a:lstStyle/>
          <a:p>
            <a:r>
              <a:rPr lang="en-US"/>
              <a:t>Click to edit Master title style</a:t>
            </a:r>
            <a:endParaRPr lang="en-US" dirty="0"/>
          </a:p>
        </p:txBody>
      </p:sp>
      <p:sp>
        <p:nvSpPr>
          <p:cNvPr id="5" name="Footer Placeholder 4"/>
          <p:cNvSpPr>
            <a:spLocks noGrp="1"/>
          </p:cNvSpPr>
          <p:nvPr>
            <p:ph type="ftr" sz="quarter" idx="14"/>
          </p:nvPr>
        </p:nvSpPr>
        <p:spPr>
          <a:xfrm>
            <a:off x="431800" y="6478588"/>
            <a:ext cx="5240867" cy="233362"/>
          </a:xfrm>
          <a:prstGeom prst="rect">
            <a:avLst/>
          </a:prstGeom>
        </p:spPr>
        <p:txBody>
          <a:bodyPr/>
          <a:lstStyle>
            <a:lvl1pPr>
              <a:defRPr/>
            </a:lvl1pPr>
          </a:lstStyle>
          <a:p>
            <a:pPr>
              <a:defRPr/>
            </a:pPr>
            <a:r>
              <a:rPr lang="en-US" dirty="0">
                <a:solidFill>
                  <a:srgbClr val="005581"/>
                </a:solidFill>
              </a:rPr>
              <a:t>[Enter Presentation Title in Header and Footer]</a:t>
            </a:r>
          </a:p>
        </p:txBody>
      </p:sp>
      <p:sp>
        <p:nvSpPr>
          <p:cNvPr id="6" name="Slide Number Placeholder 12"/>
          <p:cNvSpPr>
            <a:spLocks noGrp="1"/>
          </p:cNvSpPr>
          <p:nvPr>
            <p:ph type="sldNum" sz="quarter" idx="15"/>
          </p:nvPr>
        </p:nvSpPr>
        <p:spPr/>
        <p:txBody>
          <a:bodyPr/>
          <a:lstStyle>
            <a:lvl1pPr>
              <a:defRPr/>
            </a:lvl1pPr>
          </a:lstStyle>
          <a:p>
            <a:pPr>
              <a:defRPr/>
            </a:pPr>
            <a:fld id="{DF62AA10-4787-436A-9D1E-F35CA7BBE3F2}" type="slidenum">
              <a:rPr>
                <a:solidFill>
                  <a:srgbClr val="005581"/>
                </a:solidFill>
              </a:rPr>
              <a:pPr>
                <a:defRPr/>
              </a:pPr>
              <a:t>‹#›</a:t>
            </a:fld>
            <a:endParaRPr dirty="0">
              <a:solidFill>
                <a:srgbClr val="005581"/>
              </a:solidFill>
            </a:endParaRPr>
          </a:p>
        </p:txBody>
      </p:sp>
    </p:spTree>
    <p:extLst>
      <p:ext uri="{BB962C8B-B14F-4D97-AF65-F5344CB8AC3E}">
        <p14:creationId xmlns:p14="http://schemas.microsoft.com/office/powerpoint/2010/main" val="33441854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 Content Slide - Lis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1E9C267-FC72-D447-BF05-09A3351C68CB}" type="slidenum">
              <a:rPr lang="en-US" smtClean="0">
                <a:solidFill>
                  <a:prstClr val="black">
                    <a:tint val="75000"/>
                  </a:prstClr>
                </a:solidFill>
              </a:rPr>
              <a:pPr/>
              <a:t>‹#›</a:t>
            </a:fld>
            <a:endParaRPr lang="en-US" dirty="0">
              <a:solidFill>
                <a:prstClr val="black">
                  <a:tint val="75000"/>
                </a:prstClr>
              </a:solidFill>
            </a:endParaRPr>
          </a:p>
        </p:txBody>
      </p:sp>
      <p:sp>
        <p:nvSpPr>
          <p:cNvPr id="4" name="Text Placeholder 14"/>
          <p:cNvSpPr>
            <a:spLocks noGrp="1"/>
          </p:cNvSpPr>
          <p:nvPr>
            <p:ph type="body" sz="quarter" idx="13" hasCustomPrompt="1"/>
          </p:nvPr>
        </p:nvSpPr>
        <p:spPr>
          <a:xfrm>
            <a:off x="466725" y="1149937"/>
            <a:ext cx="8704734" cy="477054"/>
          </a:xfrm>
          <a:prstGeom prst="rect">
            <a:avLst/>
          </a:prstGeom>
        </p:spPr>
        <p:txBody>
          <a:bodyPr wrap="square" lIns="0" tIns="228600" rIns="0" bIns="0">
            <a:spAutoFit/>
          </a:bodyPr>
          <a:lstStyle>
            <a:lvl1pPr marL="0" indent="0">
              <a:buNone/>
              <a:defRPr sz="1600" b="1">
                <a:solidFill>
                  <a:srgbClr val="009CDE"/>
                </a:solidFill>
                <a:latin typeface="Roboto Slab" charset="0"/>
                <a:ea typeface="Roboto Slab" charset="0"/>
                <a:cs typeface="Roboto Slab" charset="0"/>
              </a:defRPr>
            </a:lvl1pPr>
          </a:lstStyle>
          <a:p>
            <a:pPr lvl="0"/>
            <a:r>
              <a:rPr lang="en-US" dirty="0"/>
              <a:t>Subtitle goes here — align top of subtitle box with bottom of title box. </a:t>
            </a:r>
          </a:p>
        </p:txBody>
      </p:sp>
      <p:sp>
        <p:nvSpPr>
          <p:cNvPr id="5" name="Content Placeholder 2"/>
          <p:cNvSpPr>
            <a:spLocks noGrp="1"/>
          </p:cNvSpPr>
          <p:nvPr>
            <p:ph idx="1"/>
          </p:nvPr>
        </p:nvSpPr>
        <p:spPr>
          <a:xfrm>
            <a:off x="466725" y="1917290"/>
            <a:ext cx="4884018" cy="4185943"/>
          </a:xfrm>
          <a:prstGeom prst="rect">
            <a:avLst/>
          </a:prstGeom>
        </p:spPr>
        <p:txBody>
          <a:bodyPr lIns="0" tIns="228600" rIns="0" bIns="0"/>
          <a:lstStyle>
            <a:lvl1pPr marL="285750" indent="-285750">
              <a:buClr>
                <a:srgbClr val="009CDE"/>
              </a:buClr>
              <a:buFont typeface="Arial"/>
              <a:buChar char="•"/>
              <a:defRPr sz="1600">
                <a:latin typeface="Roboto" charset="0"/>
                <a:ea typeface="Roboto" charset="0"/>
                <a:cs typeface="Roboto" charset="0"/>
              </a:defRPr>
            </a:lvl1pPr>
            <a:lvl2pPr marL="742950" indent="-285750">
              <a:buClr>
                <a:srgbClr val="009CDE"/>
              </a:buClr>
              <a:buFont typeface="Arial"/>
              <a:buChar char="•"/>
              <a:defRPr sz="1600">
                <a:latin typeface="Roboto" charset="0"/>
                <a:ea typeface="Roboto" charset="0"/>
                <a:cs typeface="Roboto" charset="0"/>
              </a:defRPr>
            </a:lvl2pPr>
            <a:lvl3pPr marL="1200150" indent="-285750">
              <a:buClr>
                <a:srgbClr val="009CDE"/>
              </a:buClr>
              <a:buFont typeface="Arial"/>
              <a:buChar char="•"/>
              <a:defRPr sz="1600">
                <a:latin typeface="Roboto" charset="0"/>
                <a:ea typeface="Roboto" charset="0"/>
                <a:cs typeface="Roboto" charset="0"/>
              </a:defRPr>
            </a:lvl3pPr>
            <a:lvl4pPr marL="1657350" indent="-285750">
              <a:buClr>
                <a:srgbClr val="009CDE"/>
              </a:buClr>
              <a:buFont typeface="Arial"/>
              <a:buChar char="•"/>
              <a:defRPr sz="1600">
                <a:latin typeface="Roboto" charset="0"/>
                <a:ea typeface="Roboto" charset="0"/>
                <a:cs typeface="Roboto" charset="0"/>
              </a:defRPr>
            </a:lvl4pPr>
            <a:lvl5pPr marL="2114550" indent="-285750">
              <a:buClr>
                <a:srgbClr val="009CDE"/>
              </a:buClr>
              <a:buFont typeface="Arial"/>
              <a:buChar char="•"/>
              <a:defRPr sz="16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4"/>
          </p:nvPr>
        </p:nvSpPr>
        <p:spPr>
          <a:xfrm>
            <a:off x="5636830" y="1917290"/>
            <a:ext cx="4884018" cy="4185943"/>
          </a:xfrm>
          <a:prstGeom prst="rect">
            <a:avLst/>
          </a:prstGeom>
        </p:spPr>
        <p:txBody>
          <a:bodyPr lIns="0" tIns="228600" rIns="0" bIns="0"/>
          <a:lstStyle>
            <a:lvl1pPr marL="285750" indent="-285750">
              <a:buClr>
                <a:srgbClr val="009CDE"/>
              </a:buClr>
              <a:buFont typeface="Arial"/>
              <a:buChar char="•"/>
              <a:defRPr sz="1600">
                <a:latin typeface="Roboto" charset="0"/>
                <a:ea typeface="Roboto" charset="0"/>
                <a:cs typeface="Roboto" charset="0"/>
              </a:defRPr>
            </a:lvl1pPr>
            <a:lvl2pPr marL="742950" indent="-285750">
              <a:buClr>
                <a:srgbClr val="009CDE"/>
              </a:buClr>
              <a:buFont typeface="Arial"/>
              <a:buChar char="•"/>
              <a:defRPr sz="1600">
                <a:latin typeface="Roboto" charset="0"/>
                <a:ea typeface="Roboto" charset="0"/>
                <a:cs typeface="Roboto" charset="0"/>
              </a:defRPr>
            </a:lvl2pPr>
            <a:lvl3pPr marL="1200150" indent="-285750">
              <a:buClr>
                <a:srgbClr val="009CDE"/>
              </a:buClr>
              <a:buFont typeface="Arial"/>
              <a:buChar char="•"/>
              <a:defRPr sz="1600">
                <a:latin typeface="Roboto" charset="0"/>
                <a:ea typeface="Roboto" charset="0"/>
                <a:cs typeface="Roboto" charset="0"/>
              </a:defRPr>
            </a:lvl3pPr>
            <a:lvl4pPr marL="1657350" indent="-285750">
              <a:buClr>
                <a:srgbClr val="009CDE"/>
              </a:buClr>
              <a:buFont typeface="Arial"/>
              <a:buChar char="•"/>
              <a:defRPr sz="1600">
                <a:latin typeface="Roboto" charset="0"/>
                <a:ea typeface="Roboto" charset="0"/>
                <a:cs typeface="Roboto" charset="0"/>
              </a:defRPr>
            </a:lvl4pPr>
            <a:lvl5pPr marL="2114550" indent="-285750">
              <a:buClr>
                <a:srgbClr val="009CDE"/>
              </a:buClr>
              <a:buFont typeface="Arial"/>
              <a:buChar char="•"/>
              <a:defRPr sz="16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3"/>
          <p:cNvSpPr>
            <a:spLocks noGrp="1"/>
          </p:cNvSpPr>
          <p:nvPr>
            <p:ph type="body" sz="quarter" idx="15"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a:t>Title of slide goes here.</a:t>
            </a:r>
          </a:p>
        </p:txBody>
      </p:sp>
    </p:spTree>
    <p:extLst>
      <p:ext uri="{BB962C8B-B14F-4D97-AF65-F5344CB8AC3E}">
        <p14:creationId xmlns:p14="http://schemas.microsoft.com/office/powerpoint/2010/main" val="1828080371"/>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0. Statement Slide - No Imag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79486" y="2043974"/>
            <a:ext cx="7630887" cy="807382"/>
          </a:xfrm>
          <a:prstGeom prst="rect">
            <a:avLst/>
          </a:prstGeom>
        </p:spPr>
        <p:txBody>
          <a:bodyPr lIns="0" tIns="137160" rIns="0" bIns="0"/>
          <a:lstStyle>
            <a:lvl1pPr algn="ctr">
              <a:defRPr sz="4200" baseline="0">
                <a:solidFill>
                  <a:schemeClr val="tx1"/>
                </a:solidFill>
                <a:latin typeface="Roboto Slab Regular"/>
                <a:cs typeface="Roboto Slab Regular"/>
              </a:defRPr>
            </a:lvl1pPr>
          </a:lstStyle>
          <a:p>
            <a:r>
              <a:rPr lang="en-US" dirty="0"/>
              <a:t>Statement goes here.</a:t>
            </a:r>
          </a:p>
        </p:txBody>
      </p:sp>
      <p:sp>
        <p:nvSpPr>
          <p:cNvPr id="6" name="Slide Number Placeholder 5"/>
          <p:cNvSpPr>
            <a:spLocks noGrp="1"/>
          </p:cNvSpPr>
          <p:nvPr>
            <p:ph type="sldNum" sz="quarter" idx="12"/>
          </p:nvPr>
        </p:nvSpPr>
        <p:spPr>
          <a:xfrm>
            <a:off x="8884323" y="6193618"/>
            <a:ext cx="2844800" cy="365125"/>
          </a:xfrm>
        </p:spPr>
        <p:txBody>
          <a:bodyPr lIns="0" tIns="0" rIns="0" bIns="0" anchor="b"/>
          <a:lstStyle/>
          <a:p>
            <a:fld id="{E58C0DC8-E089-4D4A-A71C-1ACF76415CE6}" type="slidenum">
              <a:rPr lang="en-US" smtClean="0">
                <a:solidFill>
                  <a:prstClr val="black">
                    <a:tint val="75000"/>
                  </a:prstClr>
                </a:solidFill>
              </a:rPr>
              <a:pPr/>
              <a:t>‹#›</a:t>
            </a:fld>
            <a:endParaRPr lang="en-US" dirty="0">
              <a:solidFill>
                <a:prstClr val="black">
                  <a:tint val="75000"/>
                </a:prstClr>
              </a:solidFill>
            </a:endParaRPr>
          </a:p>
        </p:txBody>
      </p:sp>
      <p:sp>
        <p:nvSpPr>
          <p:cNvPr id="9" name="Rectangle 8"/>
          <p:cNvSpPr/>
          <p:nvPr userDrawn="1"/>
        </p:nvSpPr>
        <p:spPr>
          <a:xfrm>
            <a:off x="2179486" y="1923691"/>
            <a:ext cx="7630887" cy="1119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0" name="Text Placeholder 16"/>
          <p:cNvSpPr>
            <a:spLocks noGrp="1"/>
          </p:cNvSpPr>
          <p:nvPr>
            <p:ph type="body" sz="quarter" idx="10" hasCustomPrompt="1"/>
          </p:nvPr>
        </p:nvSpPr>
        <p:spPr>
          <a:xfrm>
            <a:off x="2179485" y="2851356"/>
            <a:ext cx="7630888" cy="507831"/>
          </a:xfrm>
          <a:prstGeom prst="rect">
            <a:avLst/>
          </a:prstGeom>
        </p:spPr>
        <p:txBody>
          <a:bodyPr wrap="square" lIns="0" tIns="228600" rIns="0" bIns="0">
            <a:spAutoFit/>
          </a:bodyPr>
          <a:lstStyle>
            <a:lvl1pPr marL="0" indent="0" algn="ctr">
              <a:lnSpc>
                <a:spcPct val="100000"/>
              </a:lnSpc>
              <a:buNone/>
              <a:defRPr sz="1800" b="1" normalizeH="0" baseline="0">
                <a:solidFill>
                  <a:srgbClr val="009CDE"/>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1" name="Text Placeholder 16"/>
          <p:cNvSpPr>
            <a:spLocks noGrp="1"/>
          </p:cNvSpPr>
          <p:nvPr>
            <p:ph type="body" sz="quarter" idx="13" hasCustomPrompt="1"/>
          </p:nvPr>
        </p:nvSpPr>
        <p:spPr>
          <a:xfrm>
            <a:off x="1077743" y="4077111"/>
            <a:ext cx="10036514" cy="609398"/>
          </a:xfrm>
          <a:prstGeom prst="rect">
            <a:avLst/>
          </a:prstGeom>
        </p:spPr>
        <p:txBody>
          <a:bodyPr wrap="square" lIns="0" tIns="0" rIns="0" bIns="0" numCol="3" spcCol="914400">
            <a:spAutoFit/>
          </a:bodyPr>
          <a:lstStyle>
            <a:lvl1pPr marL="285750" indent="-285750" algn="ctr">
              <a:lnSpc>
                <a:spcPct val="100000"/>
              </a:lnSpc>
              <a:buClr>
                <a:srgbClr val="009CDE"/>
              </a:buClr>
              <a:buFont typeface="Arial"/>
              <a:buChar char="•"/>
              <a:defRPr sz="1800" b="1" normalizeH="0" baseline="0">
                <a:solidFill>
                  <a:schemeClr val="tx1"/>
                </a:solidFill>
                <a:latin typeface="Roboto Medium"/>
                <a:ea typeface="Roboto Slab" charset="0"/>
                <a:cs typeface="Roboto Medium"/>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points go here</a:t>
            </a:r>
          </a:p>
          <a:p>
            <a:pPr lvl="0"/>
            <a:endParaRPr lang="en-US" dirty="0"/>
          </a:p>
          <a:p>
            <a:pPr lvl="0"/>
            <a:r>
              <a:rPr lang="en-US" dirty="0"/>
              <a:t>Bullet points go here</a:t>
            </a:r>
          </a:p>
          <a:p>
            <a:pPr lvl="0"/>
            <a:endParaRPr lang="en-US" dirty="0"/>
          </a:p>
          <a:p>
            <a:pPr lvl="0"/>
            <a:r>
              <a:rPr lang="en-US" dirty="0"/>
              <a:t>Bullet points go here</a:t>
            </a:r>
          </a:p>
          <a:p>
            <a:pPr lvl="0"/>
            <a:endParaRPr lang="en-US" dirty="0"/>
          </a:p>
        </p:txBody>
      </p:sp>
    </p:spTree>
    <p:extLst>
      <p:ext uri="{BB962C8B-B14F-4D97-AF65-F5344CB8AC3E}">
        <p14:creationId xmlns:p14="http://schemas.microsoft.com/office/powerpoint/2010/main" val="2968767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 Statement Slide - Image">
    <p:spTree>
      <p:nvGrpSpPr>
        <p:cNvPr id="1" name=""/>
        <p:cNvGrpSpPr/>
        <p:nvPr/>
      </p:nvGrpSpPr>
      <p:grpSpPr>
        <a:xfrm>
          <a:off x="0" y="0"/>
          <a:ext cx="0" cy="0"/>
          <a:chOff x="0" y="0"/>
          <a:chExt cx="0" cy="0"/>
        </a:xfrm>
      </p:grpSpPr>
      <p:pic>
        <p:nvPicPr>
          <p:cNvPr id="9" name="Picture 8" descr="CB16029_PPTTemplates_TitleAndDividers_Corporate-17.jpg"/>
          <p:cNvPicPr>
            <a:picLocks noChangeAspect="1"/>
          </p:cNvPicPr>
          <p:nvPr userDrawn="1"/>
        </p:nvPicPr>
        <p:blipFill rotWithShape="1">
          <a:blip r:embed="rId2">
            <a:extLst>
              <a:ext uri="{28A0092B-C50C-407E-A947-70E740481C1C}">
                <a14:useLocalDpi xmlns:a14="http://schemas.microsoft.com/office/drawing/2010/main" val="0"/>
              </a:ext>
            </a:extLst>
          </a:blip>
          <a:srcRect b="10872"/>
          <a:stretch/>
        </p:blipFill>
        <p:spPr>
          <a:xfrm>
            <a:off x="0" y="0"/>
            <a:ext cx="12187066" cy="6112387"/>
          </a:xfrm>
          <a:prstGeom prst="rect">
            <a:avLst/>
          </a:prstGeom>
        </p:spPr>
      </p:pic>
      <p:sp>
        <p:nvSpPr>
          <p:cNvPr id="3" name="Slide Number Placeholder 2"/>
          <p:cNvSpPr>
            <a:spLocks noGrp="1"/>
          </p:cNvSpPr>
          <p:nvPr>
            <p:ph type="sldNum" sz="quarter" idx="10"/>
          </p:nvPr>
        </p:nvSpPr>
        <p:spPr/>
        <p:txBody>
          <a:bodyPr/>
          <a:lstStyle/>
          <a:p>
            <a:fld id="{07D327DF-DF39-C949-8771-234F28D66E7D}" type="slidenum">
              <a:rPr lang="en-US" smtClean="0"/>
              <a:t>‹#›</a:t>
            </a:fld>
            <a:endParaRPr lang="en-US"/>
          </a:p>
        </p:txBody>
      </p:sp>
      <p:sp>
        <p:nvSpPr>
          <p:cNvPr id="6" name="Rectangle 5"/>
          <p:cNvSpPr/>
          <p:nvPr userDrawn="1"/>
        </p:nvSpPr>
        <p:spPr>
          <a:xfrm>
            <a:off x="457201" y="457201"/>
            <a:ext cx="11266714" cy="5655186"/>
          </a:xfrm>
          <a:prstGeom prst="rect">
            <a:avLst/>
          </a:prstGeom>
          <a:solidFill>
            <a:srgbClr val="009CD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2381628" y="2043972"/>
            <a:ext cx="7428744" cy="3068801"/>
          </a:xfrm>
          <a:prstGeom prst="rect">
            <a:avLst/>
          </a:prstGeom>
        </p:spPr>
        <p:txBody>
          <a:bodyPr lIns="0" tIns="137160" rIns="0" bIns="0"/>
          <a:lstStyle>
            <a:lvl1pPr algn="ctr">
              <a:defRPr sz="4200" baseline="0">
                <a:solidFill>
                  <a:schemeClr val="bg1"/>
                </a:solidFill>
                <a:latin typeface="Roboto Slab Regular"/>
                <a:cs typeface="Roboto Slab Regular"/>
              </a:defRPr>
            </a:lvl1pPr>
          </a:lstStyle>
          <a:p>
            <a:r>
              <a:rPr lang="en-US" dirty="0"/>
              <a:t>Statement goes here.</a:t>
            </a:r>
          </a:p>
        </p:txBody>
      </p:sp>
      <p:sp>
        <p:nvSpPr>
          <p:cNvPr id="8" name="Rectangle 7"/>
          <p:cNvSpPr/>
          <p:nvPr userDrawn="1"/>
        </p:nvSpPr>
        <p:spPr>
          <a:xfrm>
            <a:off x="2381629" y="1923691"/>
            <a:ext cx="742874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96268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ableLayout">
    <p:spTree>
      <p:nvGrpSpPr>
        <p:cNvPr id="1" name=""/>
        <p:cNvGrpSpPr/>
        <p:nvPr/>
      </p:nvGrpSpPr>
      <p:grpSpPr>
        <a:xfrm>
          <a:off x="0" y="0"/>
          <a:ext cx="0" cy="0"/>
          <a:chOff x="0" y="0"/>
          <a:chExt cx="0" cy="0"/>
        </a:xfrm>
      </p:grpSpPr>
      <p:pic>
        <p:nvPicPr>
          <p:cNvPr id="9" name="Picture 8" descr="FullOpacNew.png"/>
          <p:cNvPicPr>
            <a:picLocks noChangeAspect="1"/>
          </p:cNvPicPr>
          <p:nvPr userDrawn="1"/>
        </p:nvPicPr>
        <p:blipFill rotWithShape="1">
          <a:blip r:embed="rId2">
            <a:extLst>
              <a:ext uri="{28A0092B-C50C-407E-A947-70E740481C1C}">
                <a14:useLocalDpi xmlns:a14="http://schemas.microsoft.com/office/drawing/2010/main" val="0"/>
              </a:ext>
            </a:extLst>
          </a:blip>
          <a:srcRect r="57639"/>
          <a:stretch/>
        </p:blipFill>
        <p:spPr>
          <a:xfrm>
            <a:off x="0" y="0"/>
            <a:ext cx="5164667" cy="6858000"/>
          </a:xfrm>
          <a:prstGeom prst="rect">
            <a:avLst/>
          </a:prstGeom>
        </p:spPr>
      </p:pic>
      <p:sp>
        <p:nvSpPr>
          <p:cNvPr id="4" name="Table Placeholder 3"/>
          <p:cNvSpPr>
            <a:spLocks noGrp="1"/>
          </p:cNvSpPr>
          <p:nvPr>
            <p:ph type="tbl" sz="quarter" idx="13"/>
          </p:nvPr>
        </p:nvSpPr>
        <p:spPr>
          <a:xfrm>
            <a:off x="804224" y="1762653"/>
            <a:ext cx="10227733" cy="3942675"/>
          </a:xfrm>
          <a:prstGeom prst="rect">
            <a:avLst/>
          </a:prstGeom>
        </p:spPr>
        <p:txBody>
          <a:bodyPr vert="horz"/>
          <a:lstStyle>
            <a:lvl1pPr marL="0" indent="0">
              <a:buFontTx/>
              <a:buNone/>
              <a:defRPr sz="2000">
                <a:solidFill>
                  <a:srgbClr val="808080"/>
                </a:solidFill>
                <a:latin typeface="Arial"/>
              </a:defRPr>
            </a:lvl1pPr>
          </a:lstStyle>
          <a:p>
            <a:endParaRPr lang="en-US" dirty="0"/>
          </a:p>
        </p:txBody>
      </p:sp>
      <p:pic>
        <p:nvPicPr>
          <p:cNvPr id="10" name="Picture 9" descr="cbnew_blue_CMY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4089" y="6231746"/>
            <a:ext cx="2353731" cy="313900"/>
          </a:xfrm>
          <a:prstGeom prst="rect">
            <a:avLst/>
          </a:prstGeom>
        </p:spPr>
      </p:pic>
      <p:cxnSp>
        <p:nvCxnSpPr>
          <p:cNvPr id="12" name="Straight Connector 11"/>
          <p:cNvCxnSpPr/>
          <p:nvPr userDrawn="1"/>
        </p:nvCxnSpPr>
        <p:spPr>
          <a:xfrm>
            <a:off x="804224" y="1646158"/>
            <a:ext cx="1015505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804224" y="277681"/>
            <a:ext cx="10354843" cy="1352413"/>
          </a:xfrm>
          <a:prstGeom prst="rect">
            <a:avLst/>
          </a:prstGeom>
          <a:ln>
            <a:noFill/>
          </a:ln>
        </p:spPr>
        <p:txBody>
          <a:bodyPr bIns="182880" anchor="b" anchorCtr="0">
            <a:normAutofit/>
          </a:bodyPr>
          <a:lstStyle>
            <a:lvl1pPr algn="l">
              <a:defRPr sz="3200" b="1" i="0">
                <a:solidFill>
                  <a:srgbClr val="0065A4"/>
                </a:solidFill>
                <a:latin typeface="Arial"/>
                <a:cs typeface="Arial"/>
              </a:defRPr>
            </a:lvl1pPr>
          </a:lstStyle>
          <a:p>
            <a:endParaRPr lang="en-US" dirty="0"/>
          </a:p>
        </p:txBody>
      </p:sp>
      <p:sp>
        <p:nvSpPr>
          <p:cNvPr id="11" name="Slide Number Placeholder 6"/>
          <p:cNvSpPr>
            <a:spLocks noGrp="1"/>
          </p:cNvSpPr>
          <p:nvPr>
            <p:ph type="sldNum" sz="quarter" idx="12"/>
          </p:nvPr>
        </p:nvSpPr>
        <p:spPr>
          <a:xfrm>
            <a:off x="804224" y="6218622"/>
            <a:ext cx="2844800" cy="365125"/>
          </a:xfrm>
          <a:prstGeom prst="rect">
            <a:avLst/>
          </a:prstGeom>
        </p:spPr>
        <p:txBody>
          <a:bodyPr anchor="b" anchorCtr="0"/>
          <a:lstStyle>
            <a:lvl1pPr>
              <a:defRPr sz="1200">
                <a:solidFill>
                  <a:srgbClr val="0065A4"/>
                </a:solidFill>
                <a:latin typeface="Arial"/>
              </a:defRPr>
            </a:lvl1pPr>
          </a:lstStyle>
          <a:p>
            <a:fld id="{DF625FB1-CAA2-1745-BF48-B99B069FDFDF}" type="slidenum">
              <a:rPr lang="en-US" smtClean="0"/>
              <a:pPr/>
              <a:t>‹#›</a:t>
            </a:fld>
            <a:endParaRPr lang="en-US" dirty="0"/>
          </a:p>
        </p:txBody>
      </p:sp>
    </p:spTree>
    <p:extLst>
      <p:ext uri="{BB962C8B-B14F-4D97-AF65-F5344CB8AC3E}">
        <p14:creationId xmlns:p14="http://schemas.microsoft.com/office/powerpoint/2010/main" val="27165661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3" hasCustomPrompt="1"/>
          </p:nvPr>
        </p:nvSpPr>
        <p:spPr>
          <a:xfrm>
            <a:off x="466725" y="1446928"/>
            <a:ext cx="3741738" cy="678134"/>
          </a:xfrm>
          <a:prstGeom prst="rect">
            <a:avLst/>
          </a:prstGeom>
        </p:spPr>
        <p:txBody>
          <a:bodyPr lIns="0" tIns="228600" rIns="0" bIns="0">
            <a:spAutoFit/>
          </a:bodyPr>
          <a:lstStyle>
            <a:lvl1pPr marL="0" indent="0">
              <a:buNone/>
              <a:defRPr sz="1600" b="1" i="0">
                <a:solidFill>
                  <a:schemeClr val="accent1"/>
                </a:solidFill>
                <a:latin typeface="Arial"/>
                <a:ea typeface="Verdana Bold" charset="0"/>
                <a:cs typeface="Arial"/>
              </a:defRPr>
            </a:lvl1pPr>
          </a:lstStyle>
          <a:p>
            <a:pPr lvl="0"/>
            <a:r>
              <a:rPr lang="en-US"/>
              <a:t>Subtitle goes here — align top of subtitle box with bottom of title box.</a:t>
            </a:r>
          </a:p>
        </p:txBody>
      </p:sp>
      <p:sp>
        <p:nvSpPr>
          <p:cNvPr id="9"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Arial"/>
                <a:ea typeface="Verdana" charset="0"/>
                <a:cs typeface="Arial"/>
              </a:defRPr>
            </a:lvl1pPr>
          </a:lstStyle>
          <a:p>
            <a:r>
              <a:rPr lang="en-US"/>
              <a:t>Title of slide</a:t>
            </a:r>
            <a:br>
              <a:rPr lang="en-US"/>
            </a:br>
            <a:r>
              <a:rPr lang="en-US"/>
              <a:t>goes here.</a:t>
            </a:r>
          </a:p>
        </p:txBody>
      </p:sp>
      <p:sp>
        <p:nvSpPr>
          <p:cNvPr id="7"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b="1" i="0">
                <a:solidFill>
                  <a:schemeClr val="tx1">
                    <a:tint val="75000"/>
                  </a:schemeClr>
                </a:solidFill>
                <a:latin typeface="Verdana Bold" charset="0"/>
                <a:ea typeface="Verdana Bold" charset="0"/>
                <a:cs typeface="Verdana Bold" charset="0"/>
              </a:defRPr>
            </a:lvl1pPr>
          </a:lstStyle>
          <a:p>
            <a:pPr algn="l">
              <a:tabLst>
                <a:tab pos="2743200" algn="r"/>
              </a:tabLst>
            </a:pPr>
            <a:r>
              <a:rPr lang="en-US">
                <a:solidFill>
                  <a:srgbClr val="FF0000"/>
                </a:solidFill>
              </a:rPr>
              <a:t>	</a:t>
            </a:r>
            <a:fld id="{017ED8CA-143E-8B40-B3C8-0174DDF149EE}" type="slidenum">
              <a:rPr lang="en-US" sz="1000" b="0" smtClean="0">
                <a:latin typeface="Arial"/>
                <a:cs typeface="Arial"/>
              </a:rPr>
              <a:pPr algn="l">
                <a:tabLst>
                  <a:tab pos="2743200" algn="r"/>
                </a:tabLst>
              </a:pPr>
              <a:t>‹#›</a:t>
            </a:fld>
            <a:endParaRPr lang="en-US" sz="1000" b="0">
              <a:latin typeface="Arial"/>
              <a:cs typeface="Arial"/>
            </a:endParaRPr>
          </a:p>
        </p:txBody>
      </p:sp>
    </p:spTree>
    <p:extLst>
      <p:ext uri="{BB962C8B-B14F-4D97-AF65-F5344CB8AC3E}">
        <p14:creationId xmlns:p14="http://schemas.microsoft.com/office/powerpoint/2010/main" val="1256651319"/>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a:t>Click to add text or content</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4"/>
          </p:nvPr>
        </p:nvSpPr>
        <p:spPr>
          <a:xfrm>
            <a:off x="466611" y="2420935"/>
            <a:ext cx="3741179" cy="3507166"/>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4"/>
          <p:cNvSpPr>
            <a:spLocks noGrp="1"/>
          </p:cNvSpPr>
          <p:nvPr>
            <p:ph type="body" sz="quarter" idx="13" hasCustomPrompt="1"/>
          </p:nvPr>
        </p:nvSpPr>
        <p:spPr>
          <a:xfrm>
            <a:off x="466725" y="1525305"/>
            <a:ext cx="3741738" cy="678134"/>
          </a:xfrm>
          <a:prstGeom prst="rect">
            <a:avLst/>
          </a:prstGeom>
        </p:spPr>
        <p:txBody>
          <a:bodyPr lIns="0" tIns="228600" rIns="0" bIns="0">
            <a:spAutoFit/>
          </a:bodyPr>
          <a:lstStyle>
            <a:lvl1pPr marL="0" indent="0">
              <a:buNone/>
              <a:defRPr sz="1600" b="1" i="0">
                <a:solidFill>
                  <a:schemeClr val="accent1"/>
                </a:solidFill>
                <a:latin typeface="Arial"/>
                <a:ea typeface="Verdana Bold" charset="0"/>
                <a:cs typeface="Arial"/>
              </a:defRPr>
            </a:lvl1pPr>
          </a:lstStyle>
          <a:p>
            <a:pPr lvl="0"/>
            <a:r>
              <a:rPr lang="en-US"/>
              <a:t>Subtitle goes here — align top of subtitle box with bottom of title box.</a:t>
            </a:r>
          </a:p>
        </p:txBody>
      </p:sp>
      <p:sp>
        <p:nvSpPr>
          <p:cNvPr id="12"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Arial"/>
                <a:ea typeface="Verdana" charset="0"/>
                <a:cs typeface="Arial"/>
              </a:defRPr>
            </a:lvl1pPr>
          </a:lstStyle>
          <a:p>
            <a:r>
              <a:rPr lang="en-US"/>
              <a:t>Title of slide</a:t>
            </a:r>
            <a:br>
              <a:rPr lang="en-US"/>
            </a:br>
            <a:r>
              <a:rPr lang="en-US"/>
              <a:t>goes here.</a:t>
            </a:r>
          </a:p>
        </p:txBody>
      </p:sp>
      <p:sp>
        <p:nvSpPr>
          <p:cNvPr id="8"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b="1" i="0">
                <a:solidFill>
                  <a:schemeClr val="tx1">
                    <a:tint val="75000"/>
                  </a:schemeClr>
                </a:solidFill>
                <a:latin typeface="Verdana Bold" charset="0"/>
                <a:ea typeface="Verdana Bold" charset="0"/>
                <a:cs typeface="Verdana Bold" charset="0"/>
              </a:defRPr>
            </a:lvl1pPr>
          </a:lstStyle>
          <a:p>
            <a:pPr algn="l">
              <a:tabLst>
                <a:tab pos="2743200" algn="r"/>
              </a:tabLst>
            </a:pPr>
            <a:r>
              <a:rPr lang="en-US">
                <a:solidFill>
                  <a:srgbClr val="FF0000"/>
                </a:solidFill>
              </a:rPr>
              <a:t>	</a:t>
            </a:r>
            <a:fld id="{017ED8CA-143E-8B40-B3C8-0174DDF149EE}" type="slidenum">
              <a:rPr lang="en-US" sz="1000" b="0" smtClean="0">
                <a:latin typeface="Arial"/>
                <a:cs typeface="Arial"/>
              </a:rPr>
              <a:pPr algn="l">
                <a:tabLst>
                  <a:tab pos="2743200" algn="r"/>
                </a:tabLst>
              </a:pPr>
              <a:t>‹#›</a:t>
            </a:fld>
            <a:endParaRPr lang="en-US" sz="1000" b="0">
              <a:latin typeface="Arial"/>
              <a:cs typeface="Arial"/>
            </a:endParaRPr>
          </a:p>
        </p:txBody>
      </p:sp>
    </p:spTree>
    <p:extLst>
      <p:ext uri="{BB962C8B-B14F-4D97-AF65-F5344CB8AC3E}">
        <p14:creationId xmlns:p14="http://schemas.microsoft.com/office/powerpoint/2010/main" val="3574037274"/>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4"/>
          <p:cNvSpPr>
            <a:spLocks noGrp="1"/>
          </p:cNvSpPr>
          <p:nvPr>
            <p:ph type="body" sz="quarter" idx="13" hasCustomPrompt="1"/>
          </p:nvPr>
        </p:nvSpPr>
        <p:spPr>
          <a:xfrm>
            <a:off x="466725" y="1525305"/>
            <a:ext cx="3741738" cy="678134"/>
          </a:xfrm>
          <a:prstGeom prst="rect">
            <a:avLst/>
          </a:prstGeom>
        </p:spPr>
        <p:txBody>
          <a:bodyPr lIns="0" tIns="228600" rIns="0" bIns="0">
            <a:spAutoFit/>
          </a:bodyPr>
          <a:lstStyle>
            <a:lvl1pPr marL="0" indent="0">
              <a:buNone/>
              <a:defRPr sz="1600" b="1" i="0">
                <a:solidFill>
                  <a:schemeClr val="accent1"/>
                </a:solidFill>
                <a:latin typeface="Arial"/>
                <a:ea typeface="Verdana Bold" charset="0"/>
                <a:cs typeface="Arial"/>
              </a:defRPr>
            </a:lvl1pPr>
          </a:lstStyle>
          <a:p>
            <a:pPr lvl="0"/>
            <a:r>
              <a:rPr lang="en-US"/>
              <a:t>Subtitle goes here — align top of subtitle box with bottom of title box.</a:t>
            </a:r>
          </a:p>
        </p:txBody>
      </p:sp>
      <p:sp>
        <p:nvSpPr>
          <p:cNvPr id="12"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Arial"/>
                <a:ea typeface="Verdana" charset="0"/>
                <a:cs typeface="Arial"/>
              </a:defRPr>
            </a:lvl1pPr>
          </a:lstStyle>
          <a:p>
            <a:r>
              <a:rPr lang="en-US"/>
              <a:t>Title of slide</a:t>
            </a:r>
            <a:br>
              <a:rPr lang="en-US"/>
            </a:br>
            <a:r>
              <a:rPr lang="en-US"/>
              <a:t>goes here.</a:t>
            </a:r>
          </a:p>
        </p:txBody>
      </p:sp>
      <p:sp>
        <p:nvSpPr>
          <p:cNvPr id="9"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b="1" i="0">
                <a:solidFill>
                  <a:schemeClr val="tx1">
                    <a:tint val="75000"/>
                  </a:schemeClr>
                </a:solidFill>
                <a:latin typeface="Verdana Bold" charset="0"/>
                <a:ea typeface="Verdana Bold" charset="0"/>
                <a:cs typeface="Verdana Bold" charset="0"/>
              </a:defRPr>
            </a:lvl1pPr>
          </a:lstStyle>
          <a:p>
            <a:pPr algn="l">
              <a:tabLst>
                <a:tab pos="2743200" algn="r"/>
              </a:tabLst>
            </a:pPr>
            <a:r>
              <a:rPr lang="en-US">
                <a:solidFill>
                  <a:srgbClr val="FF0000"/>
                </a:solidFill>
              </a:rPr>
              <a:t>	</a:t>
            </a:r>
            <a:fld id="{017ED8CA-143E-8B40-B3C8-0174DDF149EE}" type="slidenum">
              <a:rPr lang="en-US" sz="1000" b="0" smtClean="0">
                <a:latin typeface="Arial"/>
                <a:cs typeface="Arial"/>
              </a:rPr>
              <a:pPr algn="l">
                <a:tabLst>
                  <a:tab pos="2743200" algn="r"/>
                </a:tabLst>
              </a:pPr>
              <a:t>‹#›</a:t>
            </a:fld>
            <a:endParaRPr lang="en-US" sz="1000" b="0">
              <a:latin typeface="Arial"/>
              <a:cs typeface="Arial"/>
            </a:endParaRPr>
          </a:p>
        </p:txBody>
      </p:sp>
    </p:spTree>
    <p:extLst>
      <p:ext uri="{BB962C8B-B14F-4D97-AF65-F5344CB8AC3E}">
        <p14:creationId xmlns:p14="http://schemas.microsoft.com/office/powerpoint/2010/main" val="3323576899"/>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5"/>
          </p:nvPr>
        </p:nvSpPr>
        <p:spPr>
          <a:xfrm>
            <a:off x="466611" y="2420935"/>
            <a:ext cx="3741179" cy="3507166"/>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4"/>
          <p:cNvSpPr>
            <a:spLocks noGrp="1"/>
          </p:cNvSpPr>
          <p:nvPr>
            <p:ph type="body" sz="quarter" idx="13" hasCustomPrompt="1"/>
          </p:nvPr>
        </p:nvSpPr>
        <p:spPr>
          <a:xfrm>
            <a:off x="466725" y="1525305"/>
            <a:ext cx="3741738" cy="678134"/>
          </a:xfrm>
          <a:prstGeom prst="rect">
            <a:avLst/>
          </a:prstGeom>
        </p:spPr>
        <p:txBody>
          <a:bodyPr lIns="0" tIns="228600" rIns="0" bIns="0">
            <a:spAutoFit/>
          </a:bodyPr>
          <a:lstStyle>
            <a:lvl1pPr marL="0" indent="0">
              <a:buNone/>
              <a:defRPr sz="1600" b="1" i="0">
                <a:solidFill>
                  <a:schemeClr val="accent1"/>
                </a:solidFill>
                <a:latin typeface="Arial"/>
                <a:ea typeface="Verdana Bold" charset="0"/>
                <a:cs typeface="Arial"/>
              </a:defRPr>
            </a:lvl1pPr>
          </a:lstStyle>
          <a:p>
            <a:pPr lvl="0"/>
            <a:r>
              <a:rPr lang="en-US"/>
              <a:t>Subtitle goes here — align top of subtitle box with bottom of title box.</a:t>
            </a:r>
          </a:p>
        </p:txBody>
      </p:sp>
      <p:sp>
        <p:nvSpPr>
          <p:cNvPr id="13"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Arial"/>
                <a:ea typeface="Verdana" charset="0"/>
                <a:cs typeface="Arial"/>
              </a:defRPr>
            </a:lvl1pPr>
          </a:lstStyle>
          <a:p>
            <a:r>
              <a:rPr lang="en-US"/>
              <a:t>Title of slide</a:t>
            </a:r>
            <a:br>
              <a:rPr lang="en-US"/>
            </a:br>
            <a:r>
              <a:rPr lang="en-US"/>
              <a:t>goes here.</a:t>
            </a:r>
          </a:p>
        </p:txBody>
      </p:sp>
      <p:sp>
        <p:nvSpPr>
          <p:cNvPr id="8"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b="1" i="0">
                <a:solidFill>
                  <a:schemeClr val="tx1">
                    <a:tint val="75000"/>
                  </a:schemeClr>
                </a:solidFill>
                <a:latin typeface="Verdana Bold" charset="0"/>
                <a:ea typeface="Verdana Bold" charset="0"/>
                <a:cs typeface="Verdana Bold" charset="0"/>
              </a:defRPr>
            </a:lvl1pPr>
          </a:lstStyle>
          <a:p>
            <a:pPr algn="l">
              <a:tabLst>
                <a:tab pos="2743200" algn="r"/>
              </a:tabLst>
            </a:pPr>
            <a:r>
              <a:rPr lang="en-US">
                <a:solidFill>
                  <a:srgbClr val="FF0000"/>
                </a:solidFill>
              </a:rPr>
              <a:t>	</a:t>
            </a:r>
            <a:fld id="{017ED8CA-143E-8B40-B3C8-0174DDF149EE}" type="slidenum">
              <a:rPr lang="en-US" sz="1000" b="0" smtClean="0">
                <a:latin typeface="Arial"/>
                <a:cs typeface="Arial"/>
              </a:rPr>
              <a:pPr algn="l">
                <a:tabLst>
                  <a:tab pos="2743200" algn="r"/>
                </a:tabLst>
              </a:pPr>
              <a:t>‹#›</a:t>
            </a:fld>
            <a:endParaRPr lang="en-US" sz="1000" b="0">
              <a:latin typeface="Arial"/>
              <a:cs typeface="Arial"/>
            </a:endParaRPr>
          </a:p>
        </p:txBody>
      </p:sp>
    </p:spTree>
    <p:extLst>
      <p:ext uri="{BB962C8B-B14F-4D97-AF65-F5344CB8AC3E}">
        <p14:creationId xmlns:p14="http://schemas.microsoft.com/office/powerpoint/2010/main" val="375417876"/>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4"/>
          <p:cNvSpPr>
            <a:spLocks noGrp="1"/>
          </p:cNvSpPr>
          <p:nvPr>
            <p:ph type="body" sz="quarter" idx="13" hasCustomPrompt="1"/>
          </p:nvPr>
        </p:nvSpPr>
        <p:spPr>
          <a:xfrm>
            <a:off x="466725" y="1525305"/>
            <a:ext cx="3741738" cy="678134"/>
          </a:xfrm>
          <a:prstGeom prst="rect">
            <a:avLst/>
          </a:prstGeom>
        </p:spPr>
        <p:txBody>
          <a:bodyPr lIns="0" tIns="228600" rIns="0" bIns="0">
            <a:spAutoFit/>
          </a:bodyPr>
          <a:lstStyle>
            <a:lvl1pPr marL="0" indent="0">
              <a:buNone/>
              <a:defRPr sz="1600" b="1" i="0">
                <a:solidFill>
                  <a:schemeClr val="accent1"/>
                </a:solidFill>
                <a:latin typeface="Arial"/>
                <a:ea typeface="Verdana Bold" charset="0"/>
                <a:cs typeface="Arial"/>
              </a:defRPr>
            </a:lvl1pPr>
          </a:lstStyle>
          <a:p>
            <a:pPr lvl="0"/>
            <a:r>
              <a:rPr lang="en-US"/>
              <a:t>Subtitle goes here — align top of subtitle box with bottom of title box.</a:t>
            </a:r>
          </a:p>
        </p:txBody>
      </p:sp>
      <p:sp>
        <p:nvSpPr>
          <p:cNvPr id="12"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Arial"/>
                <a:ea typeface="Verdana" charset="0"/>
                <a:cs typeface="Arial"/>
              </a:defRPr>
            </a:lvl1pPr>
          </a:lstStyle>
          <a:p>
            <a:r>
              <a:rPr lang="en-US"/>
              <a:t>Title of slide</a:t>
            </a:r>
            <a:br>
              <a:rPr lang="en-US"/>
            </a:br>
            <a:r>
              <a:rPr lang="en-US"/>
              <a:t>goes here.</a:t>
            </a:r>
          </a:p>
        </p:txBody>
      </p:sp>
      <p:sp>
        <p:nvSpPr>
          <p:cNvPr id="8"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b="1" i="0">
                <a:solidFill>
                  <a:schemeClr val="tx1">
                    <a:tint val="75000"/>
                  </a:schemeClr>
                </a:solidFill>
                <a:latin typeface="Verdana Bold" charset="0"/>
                <a:ea typeface="Verdana Bold" charset="0"/>
                <a:cs typeface="Verdana Bold" charset="0"/>
              </a:defRPr>
            </a:lvl1pPr>
          </a:lstStyle>
          <a:p>
            <a:pPr algn="l">
              <a:tabLst>
                <a:tab pos="2743200" algn="r"/>
              </a:tabLst>
            </a:pPr>
            <a:r>
              <a:rPr lang="en-US">
                <a:solidFill>
                  <a:srgbClr val="FF0000"/>
                </a:solidFill>
              </a:rPr>
              <a:t>	</a:t>
            </a:r>
            <a:fld id="{017ED8CA-143E-8B40-B3C8-0174DDF149EE}" type="slidenum">
              <a:rPr lang="en-US" sz="1000" b="0" smtClean="0">
                <a:latin typeface="Arial"/>
                <a:cs typeface="Arial"/>
              </a:rPr>
              <a:pPr algn="l">
                <a:tabLst>
                  <a:tab pos="2743200" algn="r"/>
                </a:tabLst>
              </a:pPr>
              <a:t>‹#›</a:t>
            </a:fld>
            <a:endParaRPr lang="en-US" sz="1000" b="0">
              <a:latin typeface="Arial"/>
              <a:cs typeface="Arial"/>
            </a:endParaRPr>
          </a:p>
        </p:txBody>
      </p:sp>
    </p:spTree>
    <p:extLst>
      <p:ext uri="{BB962C8B-B14F-4D97-AF65-F5344CB8AC3E}">
        <p14:creationId xmlns:p14="http://schemas.microsoft.com/office/powerpoint/2010/main" val="2769417190"/>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5"/>
          </p:nvPr>
        </p:nvSpPr>
        <p:spPr>
          <a:xfrm>
            <a:off x="466611" y="2420935"/>
            <a:ext cx="3741179" cy="3507166"/>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4"/>
          <p:cNvSpPr>
            <a:spLocks noGrp="1"/>
          </p:cNvSpPr>
          <p:nvPr>
            <p:ph type="body" sz="quarter" idx="13" hasCustomPrompt="1"/>
          </p:nvPr>
        </p:nvSpPr>
        <p:spPr>
          <a:xfrm>
            <a:off x="466725" y="1525305"/>
            <a:ext cx="3741738" cy="678134"/>
          </a:xfrm>
          <a:prstGeom prst="rect">
            <a:avLst/>
          </a:prstGeom>
        </p:spPr>
        <p:txBody>
          <a:bodyPr lIns="0" tIns="228600" rIns="0" bIns="0">
            <a:spAutoFit/>
          </a:bodyPr>
          <a:lstStyle>
            <a:lvl1pPr marL="0" indent="0">
              <a:buNone/>
              <a:defRPr sz="1600" b="1" i="0">
                <a:solidFill>
                  <a:schemeClr val="accent1"/>
                </a:solidFill>
                <a:latin typeface="Arial"/>
                <a:ea typeface="Verdana Bold" charset="0"/>
                <a:cs typeface="Arial"/>
              </a:defRPr>
            </a:lvl1pPr>
          </a:lstStyle>
          <a:p>
            <a:pPr lvl="0"/>
            <a:r>
              <a:rPr lang="en-US"/>
              <a:t>Subtitle goes here — align top of subtitle box with bottom of title box.</a:t>
            </a:r>
          </a:p>
        </p:txBody>
      </p:sp>
      <p:sp>
        <p:nvSpPr>
          <p:cNvPr id="13"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Arial"/>
                <a:ea typeface="Verdana" charset="0"/>
                <a:cs typeface="Arial"/>
              </a:defRPr>
            </a:lvl1pPr>
          </a:lstStyle>
          <a:p>
            <a:r>
              <a:rPr lang="en-US"/>
              <a:t>Title of slide</a:t>
            </a:r>
            <a:br>
              <a:rPr lang="en-US"/>
            </a:br>
            <a:r>
              <a:rPr lang="en-US"/>
              <a:t>goes here.</a:t>
            </a:r>
          </a:p>
        </p:txBody>
      </p:sp>
      <p:sp>
        <p:nvSpPr>
          <p:cNvPr id="8"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b="1" i="0">
                <a:solidFill>
                  <a:schemeClr val="tx1">
                    <a:tint val="75000"/>
                  </a:schemeClr>
                </a:solidFill>
                <a:latin typeface="Verdana Bold" charset="0"/>
                <a:ea typeface="Verdana Bold" charset="0"/>
                <a:cs typeface="Verdana Bold" charset="0"/>
              </a:defRPr>
            </a:lvl1pPr>
          </a:lstStyle>
          <a:p>
            <a:pPr algn="l">
              <a:tabLst>
                <a:tab pos="2743200" algn="r"/>
              </a:tabLst>
            </a:pPr>
            <a:r>
              <a:rPr lang="en-US">
                <a:solidFill>
                  <a:srgbClr val="FF0000"/>
                </a:solidFill>
              </a:rPr>
              <a:t>	</a:t>
            </a:r>
            <a:fld id="{017ED8CA-143E-8B40-B3C8-0174DDF149EE}" type="slidenum">
              <a:rPr lang="en-US" sz="1000" b="0" smtClean="0">
                <a:latin typeface="Arial"/>
                <a:cs typeface="Arial"/>
              </a:rPr>
              <a:pPr algn="l">
                <a:tabLst>
                  <a:tab pos="2743200" algn="r"/>
                </a:tabLst>
              </a:pPr>
              <a:t>‹#›</a:t>
            </a:fld>
            <a:endParaRPr lang="en-US" sz="1000" b="0">
              <a:latin typeface="Arial"/>
              <a:cs typeface="Arial"/>
            </a:endParaRPr>
          </a:p>
        </p:txBody>
      </p:sp>
    </p:spTree>
    <p:extLst>
      <p:ext uri="{BB962C8B-B14F-4D97-AF65-F5344CB8AC3E}">
        <p14:creationId xmlns:p14="http://schemas.microsoft.com/office/powerpoint/2010/main" val="3676716358"/>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b="1" i="0">
                <a:solidFill>
                  <a:schemeClr val="tx1">
                    <a:tint val="75000"/>
                  </a:schemeClr>
                </a:solidFill>
                <a:latin typeface="Verdana Bold" charset="0"/>
                <a:ea typeface="Verdana Bold" charset="0"/>
                <a:cs typeface="Verdana Bold" charset="0"/>
              </a:defRPr>
            </a:lvl1pPr>
          </a:lstStyle>
          <a:p>
            <a:pPr algn="l">
              <a:tabLst>
                <a:tab pos="2743200" algn="r"/>
              </a:tabLst>
            </a:pPr>
            <a:r>
              <a:rPr lang="en-US">
                <a:solidFill>
                  <a:srgbClr val="FF0000"/>
                </a:solidFill>
              </a:rPr>
              <a:t>	</a:t>
            </a:r>
            <a:fld id="{017ED8CA-143E-8B40-B3C8-0174DDF149EE}" type="slidenum">
              <a:rPr lang="en-US" sz="1000" b="0" smtClean="0">
                <a:latin typeface="Arial"/>
                <a:cs typeface="Arial"/>
              </a:rPr>
              <a:pPr algn="l">
                <a:tabLst>
                  <a:tab pos="2743200" algn="r"/>
                </a:tabLst>
              </a:pPr>
              <a:t>‹#›</a:t>
            </a:fld>
            <a:endParaRPr lang="en-US" sz="1000" b="0">
              <a:latin typeface="Arial"/>
              <a:cs typeface="Arial"/>
            </a:endParaRPr>
          </a:p>
        </p:txBody>
      </p:sp>
    </p:spTree>
    <p:extLst>
      <p:ext uri="{BB962C8B-B14F-4D97-AF65-F5344CB8AC3E}">
        <p14:creationId xmlns:p14="http://schemas.microsoft.com/office/powerpoint/2010/main" val="1307930697"/>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5" name="Text Placeholder 14"/>
          <p:cNvSpPr>
            <a:spLocks noGrp="1"/>
          </p:cNvSpPr>
          <p:nvPr>
            <p:ph type="body" sz="quarter" idx="13" hasCustomPrompt="1"/>
          </p:nvPr>
        </p:nvSpPr>
        <p:spPr>
          <a:xfrm>
            <a:off x="466725" y="1446928"/>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9"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2859246051"/>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7" name="Content Placeholder 2"/>
          <p:cNvSpPr>
            <a:spLocks noGrp="1"/>
          </p:cNvSpPr>
          <p:nvPr>
            <p:ph idx="14"/>
          </p:nvPr>
        </p:nvSpPr>
        <p:spPr>
          <a:xfrm>
            <a:off x="466611" y="2420935"/>
            <a:ext cx="3741179" cy="3507166"/>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2"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244903700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13.jp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image" Target="../media/image4.png"/><Relationship Id="rId5" Type="http://schemas.openxmlformats.org/officeDocument/2006/relationships/theme" Target="../theme/theme11.xml"/><Relationship Id="rId4" Type="http://schemas.openxmlformats.org/officeDocument/2006/relationships/slideLayout" Target="../slideLayouts/slideLayout5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12.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13.jpg"/></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5" Type="http://schemas.openxmlformats.org/officeDocument/2006/relationships/image" Target="../media/image1.jp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image" Target="../media/image13.jpg"/><Relationship Id="rId5" Type="http://schemas.openxmlformats.org/officeDocument/2006/relationships/slideLayout" Target="../slideLayouts/slideLayout72.xml"/><Relationship Id="rId10" Type="http://schemas.openxmlformats.org/officeDocument/2006/relationships/theme" Target="../theme/theme14.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6" Type="http://schemas.openxmlformats.org/officeDocument/2006/relationships/image" Target="../media/image13.jp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15.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4" Type="http://schemas.openxmlformats.org/officeDocument/2006/relationships/slideLayout" Target="../slideLayouts/slideLayout94.xml"/><Relationship Id="rId9" Type="http://schemas.openxmlformats.org/officeDocument/2006/relationships/image" Target="../media/image18.png"/></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 Id="rId9" Type="http://schemas.openxmlformats.org/officeDocument/2006/relationships/image" Target="../media/image18.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8.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13.jp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image" Target="../media/image13.jp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6" Type="http://schemas.openxmlformats.org/officeDocument/2006/relationships/image" Target="../media/image13.jpg"/><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theme" Target="../theme/theme20.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3.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3.jp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6.xml"/><Relationship Id="rId1"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7.xml"/><Relationship Id="rId1"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13.jpg"/><Relationship Id="rId5" Type="http://schemas.openxmlformats.org/officeDocument/2006/relationships/slideLayout" Target="../slideLayouts/slideLayout35.xml"/><Relationship Id="rId10" Type="http://schemas.openxmlformats.org/officeDocument/2006/relationships/theme" Target="../theme/theme8.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CB16029_PPTTemplates_TitleAndDividers_AP-13.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80722"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3325339"/>
      </p:ext>
    </p:extLst>
  </p:cSld>
  <p:clrMap bg1="lt1" tx1="dk1" bg2="lt2" tx2="dk2" accent1="accent1" accent2="accent2" accent3="accent3" accent4="accent4" accent5="accent5" accent6="accent6" hlink="hlink" folHlink="folHlink"/>
  <p:sldLayoutIdLst>
    <p:sldLayoutId id="2147483674" r:id="rId1"/>
    <p:sldLayoutId id="2147483734" r:id="rId2"/>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Roboto Slab Regular"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Roboto Slab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Roboto Slab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Roboto Slab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Roboto Slab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Roboto Slab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CB16029_PPTTemplates_TitleAndDividers_AP-02.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a:solidFill>
                  <a:schemeClr val="tx1">
                    <a:tint val="75000"/>
                  </a:schemeClr>
                </a:solidFill>
                <a:latin typeface="Roboto Slab" charset="0"/>
                <a:ea typeface="Roboto Slab" charset="0"/>
                <a:cs typeface="Roboto Slab" charset="0"/>
              </a:defRPr>
            </a:lvl1p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1821376361"/>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0308" y="628260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9C267-FC72-D447-BF05-09A3351C68CB}"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p:nvSpPr>
        <p:spPr>
          <a:xfrm>
            <a:off x="466611" y="464489"/>
            <a:ext cx="6276679" cy="87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pic>
        <p:nvPicPr>
          <p:cNvPr id="5" name="Picture 4" descr="CB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167" y="6269614"/>
            <a:ext cx="1292760" cy="378119"/>
          </a:xfrm>
          <a:prstGeom prst="rect">
            <a:avLst/>
          </a:prstGeom>
        </p:spPr>
      </p:pic>
    </p:spTree>
    <p:extLst>
      <p:ext uri="{BB962C8B-B14F-4D97-AF65-F5344CB8AC3E}">
        <p14:creationId xmlns:p14="http://schemas.microsoft.com/office/powerpoint/2010/main" val="148411614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61" r:id="rId4"/>
  </p:sldLayoutIdLst>
  <p:transition spd="slow">
    <p:push dir="u"/>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CB16029_PPTTemplates_TitleAndDividers_AP-02.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a:solidFill>
                  <a:schemeClr val="tx1">
                    <a:tint val="75000"/>
                  </a:schemeClr>
                </a:solidFill>
                <a:latin typeface="Roboto Slab" charset="0"/>
                <a:ea typeface="Roboto Slab" charset="0"/>
                <a:cs typeface="Roboto Slab" charset="0"/>
              </a:defRPr>
            </a:lvl1p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2615800990"/>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3" r:id="rId10"/>
    <p:sldLayoutId id="2147483881" r:id="rId11"/>
    <p:sldLayoutId id="2147483995" r:id="rId12"/>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CB16029_PPTTemplates_TitleAndDividers_AP-13.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80722"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1046234"/>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Roboto Slab Regular"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Roboto Slab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Roboto Slab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Roboto Slab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Roboto Slab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Roboto Slab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CB16029_PPTTemplates_TitleAndDividers_AP-02.jp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a:solidFill>
                  <a:schemeClr val="tx1">
                    <a:tint val="75000"/>
                  </a:schemeClr>
                </a:solidFill>
                <a:latin typeface="Roboto Slab" charset="0"/>
                <a:ea typeface="Roboto Slab" charset="0"/>
                <a:cs typeface="Roboto Slab" charset="0"/>
              </a:defRPr>
            </a:lvl1pPr>
          </a:lstStyle>
          <a:p>
            <a:fld id="{017ED8CA-143E-8B40-B3C8-0174DDF149EE}" type="slidenum">
              <a:rPr lang="en-US" smtClean="0"/>
              <a:pPr/>
              <a:t>‹#›</a:t>
            </a:fld>
            <a:endParaRPr lang="en-US" dirty="0"/>
          </a:p>
        </p:txBody>
      </p:sp>
    </p:spTree>
    <p:extLst>
      <p:ext uri="{BB962C8B-B14F-4D97-AF65-F5344CB8AC3E}">
        <p14:creationId xmlns:p14="http://schemas.microsoft.com/office/powerpoint/2010/main" val="191136647"/>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6" r:id="rId9"/>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CB16029_PPTTemplates_TitleAndDividers_AP-02.jp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a:solidFill>
                  <a:schemeClr val="tx1">
                    <a:tint val="75000"/>
                  </a:schemeClr>
                </a:solidFill>
                <a:latin typeface="Roboto Slab" charset="0"/>
                <a:ea typeface="Roboto Slab" charset="0"/>
                <a:cs typeface="Roboto Slab" charset="0"/>
              </a:defRPr>
            </a:lvl1pPr>
          </a:lstStyle>
          <a:p>
            <a:fld id="{017ED8CA-143E-8B40-B3C8-0174DDF149EE}" type="slidenum">
              <a:rPr lang="en-US" smtClean="0"/>
              <a:pPr/>
              <a:t>‹#›</a:t>
            </a:fld>
            <a:endParaRPr lang="en-US" dirty="0"/>
          </a:p>
        </p:txBody>
      </p:sp>
    </p:spTree>
    <p:extLst>
      <p:ext uri="{BB962C8B-B14F-4D97-AF65-F5344CB8AC3E}">
        <p14:creationId xmlns:p14="http://schemas.microsoft.com/office/powerpoint/2010/main" val="1424465762"/>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7" r:id="rId12"/>
    <p:sldLayoutId id="2147483898" r:id="rId13"/>
    <p:sldLayoutId id="2147483899" r:id="rId14"/>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1785"/>
            <a:ext cx="12192000" cy="6854429"/>
          </a:xfrm>
          <a:prstGeom prst="rect">
            <a:avLst/>
          </a:prstGeom>
        </p:spPr>
      </p:pic>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b="1" i="0">
                <a:solidFill>
                  <a:schemeClr val="tx1">
                    <a:tint val="75000"/>
                  </a:schemeClr>
                </a:solidFill>
                <a:latin typeface="Verdana Bold" charset="0"/>
                <a:ea typeface="Verdana Bold" charset="0"/>
                <a:cs typeface="Verdana Bold" charset="0"/>
              </a:defRPr>
            </a:lvl1pPr>
          </a:lstStyle>
          <a:p>
            <a:pPr algn="l">
              <a:tabLst>
                <a:tab pos="2743200" algn="r"/>
              </a:tabLst>
            </a:pPr>
            <a:r>
              <a:rPr lang="en-US">
                <a:solidFill>
                  <a:srgbClr val="FF0000"/>
                </a:solidFill>
              </a:rPr>
              <a:t>	</a:t>
            </a:r>
            <a:fld id="{017ED8CA-143E-8B40-B3C8-0174DDF149EE}" type="slidenum">
              <a:rPr lang="en-US" sz="1000" b="0" smtClean="0">
                <a:latin typeface="Arial"/>
                <a:cs typeface="Arial"/>
              </a:rPr>
              <a:pPr algn="l">
                <a:tabLst>
                  <a:tab pos="2743200" algn="r"/>
                </a:tabLst>
              </a:pPr>
              <a:t>‹#›</a:t>
            </a:fld>
            <a:endParaRPr lang="en-US" sz="1000" b="0">
              <a:latin typeface="Arial"/>
              <a:cs typeface="Arial"/>
            </a:endParaRPr>
          </a:p>
        </p:txBody>
      </p:sp>
    </p:spTree>
    <p:extLst>
      <p:ext uri="{BB962C8B-B14F-4D97-AF65-F5344CB8AC3E}">
        <p14:creationId xmlns:p14="http://schemas.microsoft.com/office/powerpoint/2010/main" val="2869088341"/>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b="1" i="0">
                <a:solidFill>
                  <a:schemeClr val="tx1">
                    <a:tint val="75000"/>
                  </a:schemeClr>
                </a:solidFill>
                <a:latin typeface="Verdana Bold" charset="0"/>
                <a:ea typeface="Verdana Bold" charset="0"/>
                <a:cs typeface="Verdana Bold" charset="0"/>
              </a:defRPr>
            </a:lvl1pPr>
          </a:lstStyle>
          <a:p>
            <a:fld id="{017ED8CA-143E-8B40-B3C8-0174DDF149EE}" type="slidenum">
              <a:rPr lang="en-US" smtClean="0"/>
              <a:pPr/>
              <a:t>‹#›</a:t>
            </a:fld>
            <a:endParaRPr lang="en-US" dirty="0"/>
          </a:p>
        </p:txBody>
      </p:sp>
      <p:pic>
        <p:nvPicPr>
          <p:cNvPr id="4" name="Picture 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1785"/>
            <a:ext cx="12192000" cy="6854429"/>
          </a:xfrm>
          <a:prstGeom prst="rect">
            <a:avLst/>
          </a:prstGeom>
        </p:spPr>
      </p:pic>
    </p:spTree>
    <p:extLst>
      <p:ext uri="{BB962C8B-B14F-4D97-AF65-F5344CB8AC3E}">
        <p14:creationId xmlns:p14="http://schemas.microsoft.com/office/powerpoint/2010/main" val="2360735065"/>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CB16029_PPTTemplates_TitleAndDividers_AP-02.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6" name="Slide Number Placeholder 5"/>
          <p:cNvSpPr>
            <a:spLocks noGrp="1"/>
          </p:cNvSpPr>
          <p:nvPr>
            <p:ph type="sldNum" sz="quarter" idx="4"/>
          </p:nvPr>
        </p:nvSpPr>
        <p:spPr>
          <a:xfrm>
            <a:off x="9448800" y="6469410"/>
            <a:ext cx="2743200" cy="365125"/>
          </a:xfrm>
          <a:prstGeom prst="rect">
            <a:avLst/>
          </a:prstGeom>
        </p:spPr>
        <p:txBody>
          <a:bodyPr vert="horz" lIns="0" tIns="0" rIns="0" bIns="0" rtlCol="0" anchor="b" anchorCtr="0"/>
          <a:lstStyle>
            <a:lvl1pPr algn="r">
              <a:defRPr sz="1200">
                <a:solidFill>
                  <a:schemeClr val="tx1">
                    <a:tint val="75000"/>
                  </a:schemeClr>
                </a:solidFill>
                <a:latin typeface="Roboto Slab" charset="0"/>
                <a:ea typeface="Roboto Slab" charset="0"/>
                <a:cs typeface="Roboto Slab" charset="0"/>
              </a:defRPr>
            </a:lvl1p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3487848946"/>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CB16029_PPTTemplates_TitleAndDividers_AP-02.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4" name="Slide Number Placeholder 5">
            <a:extLst>
              <a:ext uri="{FF2B5EF4-FFF2-40B4-BE49-F238E27FC236}">
                <a16:creationId xmlns:a16="http://schemas.microsoft.com/office/drawing/2014/main" id="{04BDE5B1-421E-1444-A462-F014E9BFC262}"/>
              </a:ext>
            </a:extLst>
          </p:cNvPr>
          <p:cNvSpPr>
            <a:spLocks noGrp="1"/>
          </p:cNvSpPr>
          <p:nvPr>
            <p:ph type="sldNum" sz="quarter" idx="4"/>
          </p:nvPr>
        </p:nvSpPr>
        <p:spPr>
          <a:xfrm>
            <a:off x="9152232" y="6469410"/>
            <a:ext cx="2743200" cy="365125"/>
          </a:xfrm>
          <a:prstGeom prst="rect">
            <a:avLst/>
          </a:prstGeom>
        </p:spPr>
        <p:txBody>
          <a:bodyPr vert="horz" lIns="0" tIns="0" rIns="0" bIns="0" rtlCol="0" anchor="b" anchorCtr="0"/>
          <a:lstStyle>
            <a:lvl1pPr algn="r">
              <a:defRPr sz="1200">
                <a:solidFill>
                  <a:schemeClr val="tx1">
                    <a:tint val="75000"/>
                  </a:schemeClr>
                </a:solidFill>
                <a:latin typeface="Roboto Slab" charset="0"/>
                <a:ea typeface="Roboto Slab" charset="0"/>
                <a:cs typeface="Roboto Slab" charset="0"/>
              </a:defRPr>
            </a:lvl1p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1122061093"/>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315204"/>
      </p:ext>
    </p:extLst>
  </p:cSld>
  <p:clrMap bg1="lt1" tx1="dk1" bg2="lt2" tx2="dk2" accent1="accent1" accent2="accent2" accent3="accent3" accent4="accent4" accent5="accent5" accent6="accent6" hlink="hlink" folHlink="folHlink"/>
  <p:sldLayoutIdLst>
    <p:sldLayoutId id="2147483717" r:id="rId1"/>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CB16029_PPTTemplates_TitleAndDividers_AP-02.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6" name="Slide Number Placeholder 5"/>
          <p:cNvSpPr>
            <a:spLocks noGrp="1"/>
          </p:cNvSpPr>
          <p:nvPr>
            <p:ph type="sldNum" sz="quarter" idx="4"/>
          </p:nvPr>
        </p:nvSpPr>
        <p:spPr>
          <a:xfrm>
            <a:off x="9152232" y="6469410"/>
            <a:ext cx="2743200" cy="365125"/>
          </a:xfrm>
          <a:prstGeom prst="rect">
            <a:avLst/>
          </a:prstGeom>
        </p:spPr>
        <p:txBody>
          <a:bodyPr vert="horz" lIns="0" tIns="0" rIns="0" bIns="0" rtlCol="0" anchor="b" anchorCtr="0"/>
          <a:lstStyle>
            <a:lvl1pPr algn="r">
              <a:defRPr sz="1200">
                <a:solidFill>
                  <a:schemeClr val="tx1">
                    <a:tint val="75000"/>
                  </a:schemeClr>
                </a:solidFill>
                <a:latin typeface="Roboto Slab" charset="0"/>
                <a:ea typeface="Roboto Slab" charset="0"/>
                <a:cs typeface="Roboto Slab" charset="0"/>
              </a:defRPr>
            </a:lvl1p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3438654249"/>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327DF-DF39-C949-8771-234F28D66E7D}" type="slidenum">
              <a:rPr lang="en-US" smtClean="0"/>
              <a:t>‹#›</a:t>
            </a:fld>
            <a:endParaRPr lang="en-US"/>
          </a:p>
        </p:txBody>
      </p:sp>
      <p:pic>
        <p:nvPicPr>
          <p:cNvPr id="7" name="Picture 6" descr="CB_Logo.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0167" y="6269614"/>
            <a:ext cx="1292760" cy="378119"/>
          </a:xfrm>
          <a:prstGeom prst="rect">
            <a:avLst/>
          </a:prstGeom>
        </p:spPr>
      </p:pic>
    </p:spTree>
    <p:extLst>
      <p:ext uri="{BB962C8B-B14F-4D97-AF65-F5344CB8AC3E}">
        <p14:creationId xmlns:p14="http://schemas.microsoft.com/office/powerpoint/2010/main" val="224460317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CB16029_PPTTemplates_TitleAndDividers_AP-02.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a:solidFill>
                  <a:schemeClr val="tx1">
                    <a:tint val="75000"/>
                  </a:schemeClr>
                </a:solidFill>
                <a:latin typeface="Roboto Slab" charset="0"/>
                <a:ea typeface="Roboto Slab" charset="0"/>
                <a:cs typeface="Roboto Slab" charset="0"/>
              </a:defRPr>
            </a:lvl1pPr>
          </a:lstStyle>
          <a:p>
            <a:fld id="{017ED8CA-143E-8B40-B3C8-0174DDF149EE}" type="slidenum">
              <a:rPr lang="en-US" smtClean="0"/>
              <a:pPr/>
              <a:t>‹#›</a:t>
            </a:fld>
            <a:endParaRPr lang="en-US" dirty="0"/>
          </a:p>
        </p:txBody>
      </p:sp>
    </p:spTree>
    <p:extLst>
      <p:ext uri="{BB962C8B-B14F-4D97-AF65-F5344CB8AC3E}">
        <p14:creationId xmlns:p14="http://schemas.microsoft.com/office/powerpoint/2010/main" val="2020793371"/>
      </p:ext>
    </p:extLst>
  </p:cSld>
  <p:clrMap bg1="lt1" tx1="dk1" bg2="lt2" tx2="dk2" accent1="accent1" accent2="accent2" accent3="accent3" accent4="accent4" accent5="accent5" accent6="accent6" hlink="hlink" folHlink="folHlink"/>
  <p:sldLayoutIdLst>
    <p:sldLayoutId id="2147483732" r:id="rId1"/>
    <p:sldLayoutId id="2147483736" r:id="rId2"/>
    <p:sldLayoutId id="2147483735" r:id="rId3"/>
    <p:sldLayoutId id="2147483737" r:id="rId4"/>
    <p:sldLayoutId id="2147483738" r:id="rId5"/>
    <p:sldLayoutId id="2147483739" r:id="rId6"/>
    <p:sldLayoutId id="2147483733" r:id="rId7"/>
    <p:sldLayoutId id="2147483837" r:id="rId8"/>
    <p:sldLayoutId id="2147483838" r:id="rId9"/>
    <p:sldLayoutId id="2147483840" r:id="rId10"/>
    <p:sldLayoutId id="2147483856" r:id="rId11"/>
    <p:sldLayoutId id="2147483857" r:id="rId12"/>
    <p:sldLayoutId id="2147483877" r:id="rId13"/>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0308" y="628260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9C267-FC72-D447-BF05-09A3351C68CB}" type="slidenum">
              <a:rPr lang="en-US" smtClean="0"/>
              <a:t>‹#›</a:t>
            </a:fld>
            <a:endParaRPr lang="en-US" dirty="0"/>
          </a:p>
        </p:txBody>
      </p:sp>
      <p:sp>
        <p:nvSpPr>
          <p:cNvPr id="8" name="Rectangle 7"/>
          <p:cNvSpPr/>
          <p:nvPr/>
        </p:nvSpPr>
        <p:spPr>
          <a:xfrm>
            <a:off x="466611" y="464489"/>
            <a:ext cx="6276679" cy="87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5" name="Picture 4" descr="CB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167" y="6269614"/>
            <a:ext cx="1292760" cy="378119"/>
          </a:xfrm>
          <a:prstGeom prst="rect">
            <a:avLst/>
          </a:prstGeom>
        </p:spPr>
      </p:pic>
    </p:spTree>
    <p:extLst>
      <p:ext uri="{BB962C8B-B14F-4D97-AF65-F5344CB8AC3E}">
        <p14:creationId xmlns:p14="http://schemas.microsoft.com/office/powerpoint/2010/main" val="138862032"/>
      </p:ext>
    </p:extLst>
  </p:cSld>
  <p:clrMap bg1="lt1" tx1="dk1" bg2="lt2" tx2="dk2" accent1="accent1" accent2="accent2" accent3="accent3" accent4="accent4" accent5="accent5" accent6="accent6" hlink="hlink" folHlink="folHlink"/>
  <p:sldLayoutIdLst>
    <p:sldLayoutId id="2147483801" r:id="rId1"/>
    <p:sldLayoutId id="2147483802" r:id="rId2"/>
  </p:sldLayoutIdLst>
  <p:transition spd="slow">
    <p:push dir="u"/>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CB16029_PPTTemplates_TitleAndDividers_AP-0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6" name="Slide Number Placeholder 5"/>
          <p:cNvSpPr>
            <a:spLocks noGrp="1"/>
          </p:cNvSpPr>
          <p:nvPr>
            <p:ph type="sldNum" sz="quarter" idx="4"/>
          </p:nvPr>
        </p:nvSpPr>
        <p:spPr>
          <a:xfrm>
            <a:off x="8888708" y="6193618"/>
            <a:ext cx="2844800" cy="365125"/>
          </a:xfrm>
          <a:prstGeom prst="rect">
            <a:avLst/>
          </a:prstGeom>
        </p:spPr>
        <p:txBody>
          <a:bodyPr vert="horz" lIns="0" tIns="0" rIns="0" bIns="0" rtlCol="0" anchor="b"/>
          <a:lstStyle>
            <a:lvl1pPr algn="r">
              <a:defRPr sz="1200">
                <a:solidFill>
                  <a:schemeClr val="tx1">
                    <a:tint val="75000"/>
                  </a:schemeClr>
                </a:solidFill>
              </a:defRPr>
            </a:lvl1pPr>
          </a:lstStyle>
          <a:p>
            <a:fld id="{B6733D23-7979-984D-AD48-2B29D14C6356}" type="slidenum">
              <a:rPr lang="en-US" smtClean="0"/>
              <a:t>‹#›</a:t>
            </a:fld>
            <a:endParaRPr lang="en-US" dirty="0"/>
          </a:p>
        </p:txBody>
      </p:sp>
    </p:spTree>
    <p:extLst>
      <p:ext uri="{BB962C8B-B14F-4D97-AF65-F5344CB8AC3E}">
        <p14:creationId xmlns:p14="http://schemas.microsoft.com/office/powerpoint/2010/main" val="2089519705"/>
      </p:ext>
    </p:extLst>
  </p:cSld>
  <p:clrMap bg1="lt1" tx1="dk1" bg2="lt2" tx2="dk2" accent1="accent1" accent2="accent2" accent3="accent3" accent4="accent4" accent5="accent5" accent6="accent6" hlink="hlink" folHlink="folHlink"/>
  <p:sldLayoutIdLst>
    <p:sldLayoutId id="2147483804" r:id="rId1"/>
  </p:sldLayoutIdLst>
  <p:transition spd="slow">
    <p:push dir="u"/>
  </p:transition>
  <p:hf hdr="0" ftr="0" dt="0"/>
  <p:txStyles>
    <p:titleStyle>
      <a:lvl1pPr algn="l" defTabSz="457200" rtl="0" eaLnBrk="1" latinLnBrk="0" hangingPunct="1">
        <a:lnSpc>
          <a:spcPct val="90000"/>
        </a:lnSpc>
        <a:spcBef>
          <a:spcPct val="0"/>
        </a:spcBef>
        <a:buNone/>
        <a:defRPr sz="3800" kern="1200" baseline="0">
          <a:solidFill>
            <a:schemeClr val="tx1"/>
          </a:solidFill>
          <a:latin typeface="Roboto Slab Regular"/>
          <a:ea typeface="+mj-ea"/>
          <a:cs typeface="Roboto Slab Regular"/>
        </a:defRPr>
      </a:lvl1pPr>
    </p:titleStyle>
    <p:bodyStyle>
      <a:lvl1pPr marL="0" marR="0" indent="0" algn="l" defTabSz="457200" rtl="0" eaLnBrk="1" fontAlgn="auto" latinLnBrk="0" hangingPunct="1">
        <a:lnSpc>
          <a:spcPct val="100000"/>
        </a:lnSpc>
        <a:spcBef>
          <a:spcPct val="20000"/>
        </a:spcBef>
        <a:spcAft>
          <a:spcPts val="0"/>
        </a:spcAft>
        <a:buClrTx/>
        <a:buSzTx/>
        <a:buFont typeface="Arial"/>
        <a:buNone/>
        <a:tabLst/>
        <a:defRPr sz="1800" kern="1200" baseline="0">
          <a:solidFill>
            <a:srgbClr val="702F8A"/>
          </a:solidFill>
          <a:latin typeface="Roboto Slab Regular"/>
          <a:ea typeface="+mn-ea"/>
          <a:cs typeface="Roboto Slab Regular"/>
        </a:defRPr>
      </a:lvl1pPr>
      <a:lvl2pPr marL="457200" indent="0" algn="l" defTabSz="457200" rtl="0" eaLnBrk="1" latinLnBrk="0" hangingPunct="1">
        <a:spcBef>
          <a:spcPct val="20000"/>
        </a:spcBef>
        <a:buFont typeface="Arial"/>
        <a:buNone/>
        <a:defRPr sz="1600" kern="1200">
          <a:solidFill>
            <a:srgbClr val="702F8A"/>
          </a:solidFill>
          <a:latin typeface="Roboto Slab Regular"/>
          <a:ea typeface="+mn-ea"/>
          <a:cs typeface="Roboto Slab Regular"/>
        </a:defRPr>
      </a:lvl2pPr>
      <a:lvl3pPr marL="914400" indent="0" algn="l" defTabSz="457200" rtl="0" eaLnBrk="1" latinLnBrk="0" hangingPunct="1">
        <a:spcBef>
          <a:spcPct val="20000"/>
        </a:spcBef>
        <a:buFont typeface="Arial"/>
        <a:buNone/>
        <a:defRPr sz="1600" kern="1200">
          <a:solidFill>
            <a:srgbClr val="702F8A"/>
          </a:solidFill>
          <a:latin typeface="Roboto Slab Regular"/>
          <a:ea typeface="+mn-ea"/>
          <a:cs typeface="Roboto Slab Regular"/>
        </a:defRPr>
      </a:lvl3pPr>
      <a:lvl4pPr marL="1371600" indent="0" algn="l" defTabSz="457200" rtl="0" eaLnBrk="1" latinLnBrk="0" hangingPunct="1">
        <a:spcBef>
          <a:spcPct val="20000"/>
        </a:spcBef>
        <a:buFont typeface="Arial"/>
        <a:buNone/>
        <a:defRPr sz="1600" kern="1200">
          <a:solidFill>
            <a:srgbClr val="702F8A"/>
          </a:solidFill>
          <a:latin typeface="Roboto Slab Regular"/>
          <a:ea typeface="+mn-ea"/>
          <a:cs typeface="Roboto Slab Regular"/>
        </a:defRPr>
      </a:lvl4pPr>
      <a:lvl5pPr marL="1828800" indent="0" algn="l" defTabSz="457200" rtl="0" eaLnBrk="1" latinLnBrk="0" hangingPunct="1">
        <a:spcBef>
          <a:spcPct val="20000"/>
        </a:spcBef>
        <a:buFont typeface="Arial"/>
        <a:buNone/>
        <a:defRPr sz="1600" kern="1200">
          <a:solidFill>
            <a:srgbClr val="702F8A"/>
          </a:solidFill>
          <a:latin typeface="Roboto Slab Regular"/>
          <a:ea typeface="+mn-ea"/>
          <a:cs typeface="Roboto Slab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CB16029_PPTTemplates_TitleAndDividers_AP-0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6" name="Slide Number Placeholder 5"/>
          <p:cNvSpPr>
            <a:spLocks noGrp="1"/>
          </p:cNvSpPr>
          <p:nvPr>
            <p:ph type="sldNum" sz="quarter" idx="4"/>
          </p:nvPr>
        </p:nvSpPr>
        <p:spPr>
          <a:xfrm>
            <a:off x="8983407" y="6192475"/>
            <a:ext cx="2844800" cy="365125"/>
          </a:xfrm>
          <a:prstGeom prst="rect">
            <a:avLst/>
          </a:prstGeom>
        </p:spPr>
        <p:txBody>
          <a:bodyPr vert="horz" lIns="0" tIns="0" rIns="0" bIns="0" rtlCol="0" anchor="b"/>
          <a:lstStyle>
            <a:lvl1pPr algn="r">
              <a:defRPr sz="1200">
                <a:solidFill>
                  <a:schemeClr val="tx1">
                    <a:tint val="75000"/>
                  </a:schemeClr>
                </a:solidFill>
              </a:defRPr>
            </a:lvl1pPr>
          </a:lstStyle>
          <a:p>
            <a:fld id="{58B64256-0847-0E43-8322-5E20E92606A0}" type="slidenum">
              <a:rPr lang="en-US" smtClean="0"/>
              <a:t>‹#›</a:t>
            </a:fld>
            <a:endParaRPr lang="en-US" dirty="0"/>
          </a:p>
        </p:txBody>
      </p:sp>
    </p:spTree>
    <p:extLst>
      <p:ext uri="{BB962C8B-B14F-4D97-AF65-F5344CB8AC3E}">
        <p14:creationId xmlns:p14="http://schemas.microsoft.com/office/powerpoint/2010/main" val="637806153"/>
      </p:ext>
    </p:extLst>
  </p:cSld>
  <p:clrMap bg1="lt1" tx1="dk1" bg2="lt2" tx2="dk2" accent1="accent1" accent2="accent2" accent3="accent3" accent4="accent4" accent5="accent5" accent6="accent6" hlink="hlink" folHlink="folHlink"/>
  <p:sldLayoutIdLst>
    <p:sldLayoutId id="2147483806" r:id="rId1"/>
  </p:sldLayoutIdLst>
  <p:transition spd="slow">
    <p:push dir="u"/>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CB16029_PPTTemplates_TitleAndDividers_AP-02.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a:solidFill>
                  <a:schemeClr val="tx1">
                    <a:tint val="75000"/>
                  </a:schemeClr>
                </a:solidFill>
                <a:latin typeface="Roboto Slab" charset="0"/>
                <a:ea typeface="Roboto Slab" charset="0"/>
                <a:cs typeface="Roboto Slab" charset="0"/>
              </a:defRPr>
            </a:lvl1p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565074097"/>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41" r:id="rId8"/>
    <p:sldLayoutId id="2147483854" r:id="rId9"/>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327DF-DF39-C949-8771-234F28D66E7D}"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CB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167" y="6269614"/>
            <a:ext cx="1292760" cy="378119"/>
          </a:xfrm>
          <a:prstGeom prst="rect">
            <a:avLst/>
          </a:prstGeom>
        </p:spPr>
      </p:pic>
    </p:spTree>
    <p:extLst>
      <p:ext uri="{BB962C8B-B14F-4D97-AF65-F5344CB8AC3E}">
        <p14:creationId xmlns:p14="http://schemas.microsoft.com/office/powerpoint/2010/main" val="3529732549"/>
      </p:ext>
    </p:extLst>
  </p:cSld>
  <p:clrMap bg1="lt1" tx1="dk1" bg2="lt2" tx2="dk2" accent1="accent1" accent2="accent2" accent3="accent3" accent4="accent4" accent5="accent5" accent6="accent6" hlink="hlink" folHlink="folHlink"/>
  <p:sldLayoutIdLst>
    <p:sldLayoutId id="2147483819" r:id="rId1"/>
    <p:sldLayoutId id="2147483820"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tags" Target="../tags/tag3.xml"/><Relationship Id="rId7" Type="http://schemas.openxmlformats.org/officeDocument/2006/relationships/image" Target="../media/image22.e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0.xml"/><Relationship Id="rId4"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22.emf"/><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notesSlide" Target="../notesSlides/notesSlide13.xml"/><Relationship Id="rId4"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22.emf"/><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oleObject" Target="../embeddings/oleObject2.bin"/><Relationship Id="rId5" Type="http://schemas.openxmlformats.org/officeDocument/2006/relationships/notesSlide" Target="../notesSlides/notesSlide14.xml"/><Relationship Id="rId4"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76864A-44B9-194E-AC68-B921CCBCE403}"/>
              </a:ext>
            </a:extLst>
          </p:cNvPr>
          <p:cNvSpPr>
            <a:spLocks noGrp="1"/>
          </p:cNvSpPr>
          <p:nvPr>
            <p:ph idx="1"/>
          </p:nvPr>
        </p:nvSpPr>
        <p:spPr/>
        <p:txBody>
          <a:bodyPr/>
          <a:lstStyle/>
          <a:p>
            <a:pPr marL="457200" indent="-457200">
              <a:buFont typeface="+mj-lt"/>
              <a:buAutoNum type="arabicPeriod"/>
            </a:pPr>
            <a:r>
              <a:rPr lang="en-US" sz="2800" dirty="0"/>
              <a:t>Themes and Organizing Concepts</a:t>
            </a:r>
          </a:p>
          <a:p>
            <a:pPr marL="457200" indent="-457200">
              <a:buFont typeface="+mj-lt"/>
              <a:buAutoNum type="arabicPeriod"/>
            </a:pPr>
            <a:r>
              <a:rPr lang="en-US" sz="2800" dirty="0"/>
              <a:t>Literary Terms</a:t>
            </a:r>
          </a:p>
          <a:p>
            <a:pPr marL="457200" indent="-457200">
              <a:buFont typeface="+mj-lt"/>
              <a:buAutoNum type="arabicPeriod"/>
            </a:pPr>
            <a:r>
              <a:rPr lang="en-US" sz="2800" dirty="0"/>
              <a:t>Characteristics of Genre</a:t>
            </a:r>
          </a:p>
          <a:p>
            <a:pPr marL="457200" indent="-457200">
              <a:buFont typeface="+mj-lt"/>
              <a:buAutoNum type="arabicPeriod"/>
            </a:pPr>
            <a:r>
              <a:rPr lang="en-US" sz="2800" dirty="0"/>
              <a:t>Characteristics of Movement or Period</a:t>
            </a:r>
          </a:p>
          <a:p>
            <a:pPr marL="457200" indent="-457200">
              <a:buFont typeface="+mj-lt"/>
              <a:buAutoNum type="arabicPeriod"/>
            </a:pPr>
            <a:r>
              <a:rPr lang="en-US" sz="2800" dirty="0"/>
              <a:t>Context</a:t>
            </a:r>
          </a:p>
          <a:p>
            <a:pPr marL="857250" lvl="1" indent="-457200"/>
            <a:r>
              <a:rPr lang="en-US" sz="2800" dirty="0"/>
              <a:t>Historical</a:t>
            </a:r>
          </a:p>
          <a:p>
            <a:pPr marL="857250" lvl="1" indent="-457200"/>
            <a:r>
              <a:rPr lang="en-US" sz="2800" dirty="0"/>
              <a:t>Sociocultural</a:t>
            </a:r>
          </a:p>
          <a:p>
            <a:pPr marL="857250" lvl="1" indent="-457200"/>
            <a:r>
              <a:rPr lang="en-US" sz="2800" dirty="0"/>
              <a:t>Geopolitical</a:t>
            </a:r>
          </a:p>
          <a:p>
            <a:pPr marL="857250" lvl="1" indent="-457200"/>
            <a:r>
              <a:rPr lang="en-US" sz="2800" dirty="0"/>
              <a:t>Biographical</a:t>
            </a:r>
          </a:p>
          <a:p>
            <a:pPr marL="857250" lvl="1" indent="-457200">
              <a:buFont typeface="+mj-lt"/>
              <a:buAutoNum type="arabicPeriod"/>
            </a:pPr>
            <a:endParaRPr lang="en-US" dirty="0"/>
          </a:p>
        </p:txBody>
      </p:sp>
      <p:sp>
        <p:nvSpPr>
          <p:cNvPr id="3" name="Slide Number Placeholder 2">
            <a:extLst>
              <a:ext uri="{FF2B5EF4-FFF2-40B4-BE49-F238E27FC236}">
                <a16:creationId xmlns:a16="http://schemas.microsoft.com/office/drawing/2014/main" id="{EDF50017-8A5C-8743-A34B-CFFD8E1087CB}"/>
              </a:ext>
            </a:extLst>
          </p:cNvPr>
          <p:cNvSpPr>
            <a:spLocks noGrp="1"/>
          </p:cNvSpPr>
          <p:nvPr>
            <p:ph type="sldNum" sz="quarter" idx="12"/>
          </p:nvPr>
        </p:nvSpPr>
        <p:spPr/>
        <p:txBody>
          <a:bodyPr/>
          <a:lstStyle/>
          <a:p>
            <a:fld id="{017ED8CA-143E-8B40-B3C8-0174DDF149EE}" type="slidenum">
              <a:rPr lang="en-US" smtClean="0">
                <a:solidFill>
                  <a:srgbClr val="1E1E1E">
                    <a:tint val="75000"/>
                  </a:srgbClr>
                </a:solidFill>
              </a:rPr>
              <a:pPr/>
              <a:t>1</a:t>
            </a:fld>
            <a:endParaRPr lang="en-US" dirty="0">
              <a:solidFill>
                <a:srgbClr val="1E1E1E">
                  <a:tint val="75000"/>
                </a:srgbClr>
              </a:solidFill>
            </a:endParaRPr>
          </a:p>
        </p:txBody>
      </p:sp>
      <p:pic>
        <p:nvPicPr>
          <p:cNvPr id="8" name="Content Placeholder 7" descr="A close up of ware&#10;&#10;Description automatically generated">
            <a:extLst>
              <a:ext uri="{FF2B5EF4-FFF2-40B4-BE49-F238E27FC236}">
                <a16:creationId xmlns:a16="http://schemas.microsoft.com/office/drawing/2014/main" id="{65C55D05-6BF7-D14A-ACF9-D107ED3DA644}"/>
              </a:ext>
            </a:extLst>
          </p:cNvPr>
          <p:cNvPicPr>
            <a:picLocks noGrp="1" noChangeAspect="1"/>
          </p:cNvPicPr>
          <p:nvPr>
            <p:ph idx="14"/>
          </p:nvPr>
        </p:nvPicPr>
        <p:blipFill>
          <a:blip r:embed="rId3"/>
          <a:stretch>
            <a:fillRect/>
          </a:stretch>
        </p:blipFill>
        <p:spPr>
          <a:xfrm>
            <a:off x="8322433" y="3123646"/>
            <a:ext cx="2962373" cy="3385570"/>
          </a:xfrm>
        </p:spPr>
      </p:pic>
      <p:sp>
        <p:nvSpPr>
          <p:cNvPr id="4" name="Title 3">
            <a:extLst>
              <a:ext uri="{FF2B5EF4-FFF2-40B4-BE49-F238E27FC236}">
                <a16:creationId xmlns:a16="http://schemas.microsoft.com/office/drawing/2014/main" id="{C54242FA-391B-514D-874A-042962F9D9F4}"/>
              </a:ext>
            </a:extLst>
          </p:cNvPr>
          <p:cNvSpPr>
            <a:spLocks noGrp="1"/>
          </p:cNvSpPr>
          <p:nvPr>
            <p:ph type="title"/>
          </p:nvPr>
        </p:nvSpPr>
        <p:spPr>
          <a:xfrm>
            <a:off x="466611" y="555809"/>
            <a:ext cx="3741179" cy="581698"/>
          </a:xfrm>
        </p:spPr>
        <p:txBody>
          <a:bodyPr/>
          <a:lstStyle/>
          <a:p>
            <a:r>
              <a:rPr lang="en-US" dirty="0"/>
              <a:t>5 Keys to Success</a:t>
            </a:r>
          </a:p>
        </p:txBody>
      </p:sp>
      <p:sp>
        <p:nvSpPr>
          <p:cNvPr id="6" name="Text Placeholder 4">
            <a:extLst>
              <a:ext uri="{FF2B5EF4-FFF2-40B4-BE49-F238E27FC236}">
                <a16:creationId xmlns:a16="http://schemas.microsoft.com/office/drawing/2014/main" id="{DD7E5855-9EC9-0E47-BF72-510E627E351E}"/>
              </a:ext>
            </a:extLst>
          </p:cNvPr>
          <p:cNvSpPr>
            <a:spLocks noGrp="1"/>
          </p:cNvSpPr>
          <p:nvPr>
            <p:ph type="body" sz="quarter" idx="13"/>
          </p:nvPr>
        </p:nvSpPr>
        <p:spPr>
          <a:xfrm>
            <a:off x="466611" y="1297450"/>
            <a:ext cx="3741738" cy="1023870"/>
          </a:xfrm>
        </p:spPr>
        <p:txBody>
          <a:bodyPr lIns="0" tIns="228600" rIns="0" bIns="0" anchor="t">
            <a:spAutoFit/>
          </a:bodyPr>
          <a:lstStyle/>
          <a:p>
            <a:pPr>
              <a:spcBef>
                <a:spcPts val="0"/>
              </a:spcBef>
            </a:pPr>
            <a:r>
              <a:rPr lang="en-US" dirty="0">
                <a:latin typeface="Roboto Slab"/>
              </a:rPr>
              <a:t>The underlying philosophy of the new</a:t>
            </a:r>
          </a:p>
          <a:p>
            <a:pPr>
              <a:spcBef>
                <a:spcPts val="0"/>
              </a:spcBef>
            </a:pPr>
            <a:r>
              <a:rPr lang="en-US" dirty="0">
                <a:latin typeface="Roboto Slab"/>
              </a:rPr>
              <a:t>Course &amp; Exam Description</a:t>
            </a:r>
          </a:p>
          <a:p>
            <a:endParaRPr lang="en-US" dirty="0"/>
          </a:p>
        </p:txBody>
      </p:sp>
      <p:sp>
        <p:nvSpPr>
          <p:cNvPr id="5" name="TextBox 4">
            <a:extLst>
              <a:ext uri="{FF2B5EF4-FFF2-40B4-BE49-F238E27FC236}">
                <a16:creationId xmlns:a16="http://schemas.microsoft.com/office/drawing/2014/main" id="{AA626D91-471D-4D03-9F45-710F5CCE5DB3}"/>
              </a:ext>
            </a:extLst>
          </p:cNvPr>
          <p:cNvSpPr txBox="1"/>
          <p:nvPr/>
        </p:nvSpPr>
        <p:spPr>
          <a:xfrm>
            <a:off x="466611" y="5361741"/>
            <a:ext cx="6481011" cy="646331"/>
          </a:xfrm>
          <a:prstGeom prst="rect">
            <a:avLst/>
          </a:prstGeom>
          <a:noFill/>
        </p:spPr>
        <p:txBody>
          <a:bodyPr wrap="square" rtlCol="0">
            <a:spAutoFit/>
          </a:bodyPr>
          <a:lstStyle/>
          <a:p>
            <a:r>
              <a:rPr lang="es-419" sz="3600" dirty="0"/>
              <a:t>Las 4 preguntas y opción m</a:t>
            </a:r>
            <a:r>
              <a:rPr lang="en-US" sz="3600" dirty="0" err="1"/>
              <a:t>últiple</a:t>
            </a:r>
            <a:endParaRPr lang="es-419" sz="3600" dirty="0"/>
          </a:p>
        </p:txBody>
      </p:sp>
      <p:sp>
        <p:nvSpPr>
          <p:cNvPr id="9" name="Rectangle 2">
            <a:extLst>
              <a:ext uri="{FF2B5EF4-FFF2-40B4-BE49-F238E27FC236}">
                <a16:creationId xmlns:a16="http://schemas.microsoft.com/office/drawing/2014/main" id="{AC116A1D-C065-42B6-9BF7-21D17A4B7155}"/>
              </a:ext>
            </a:extLst>
          </p:cNvPr>
          <p:cNvSpPr>
            <a:spLocks noChangeArrowheads="1"/>
          </p:cNvSpPr>
          <p:nvPr/>
        </p:nvSpPr>
        <p:spPr bwMode="auto">
          <a:xfrm>
            <a:off x="2384425" y="3176"/>
            <a:ext cx="78825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b="1" dirty="0">
                <a:latin typeface="Trebuchet MS" panose="020B0603020202020204" pitchFamily="34" charset="0"/>
              </a:rPr>
              <a:t>AP® Spanish Literature and Culture</a:t>
            </a:r>
          </a:p>
        </p:txBody>
      </p:sp>
    </p:spTree>
    <p:extLst>
      <p:ext uri="{BB962C8B-B14F-4D97-AF65-F5344CB8AC3E}">
        <p14:creationId xmlns:p14="http://schemas.microsoft.com/office/powerpoint/2010/main" val="242368914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21628B2-6C2A-4EB7-AC03-9CCA7A48F02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2565" name="think-cell Slide" r:id="rId6" imgW="216" imgH="216" progId="TCLayout.ActiveDocument.1">
                  <p:embed/>
                </p:oleObj>
              </mc:Choice>
              <mc:Fallback>
                <p:oleObj name="think-cell Slide" r:id="rId6" imgW="216" imgH="216" progId="TCLayout.ActiveDocument.1">
                  <p:embed/>
                  <p:pic>
                    <p:nvPicPr>
                      <p:cNvPr id="6" name="Object 5" hidden="1">
                        <a:extLst>
                          <a:ext uri="{FF2B5EF4-FFF2-40B4-BE49-F238E27FC236}">
                            <a16:creationId xmlns:a16="http://schemas.microsoft.com/office/drawing/2014/main" id="{D21628B2-6C2A-4EB7-AC03-9CCA7A48F02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9E625F1-D3F1-4E25-9AD8-C6A90FA2F0DE}"/>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3200" dirty="0">
              <a:latin typeface="Roboto Slab" pitchFamily="2" charset="0"/>
              <a:ea typeface="Roboto Slab" pitchFamily="2" charset="0"/>
              <a:sym typeface="Roboto Slab" pitchFamily="2" charset="0"/>
            </a:endParaRPr>
          </a:p>
        </p:txBody>
      </p:sp>
      <p:sp>
        <p:nvSpPr>
          <p:cNvPr id="3" name="Slide Number Placeholder 2"/>
          <p:cNvSpPr>
            <a:spLocks noGrp="1"/>
          </p:cNvSpPr>
          <p:nvPr>
            <p:ph type="sldNum" sz="quarter" idx="12"/>
          </p:nvPr>
        </p:nvSpPr>
        <p:spPr/>
        <p:txBody>
          <a:bodyPr/>
          <a:lstStyle/>
          <a:p>
            <a:fld id="{017ED8CA-143E-8B40-B3C8-0174DDF149EE}" type="slidenum">
              <a:rPr lang="en-US" smtClean="0">
                <a:solidFill>
                  <a:srgbClr val="1E1E1E">
                    <a:tint val="75000"/>
                  </a:srgbClr>
                </a:solidFill>
              </a:rPr>
              <a:pPr/>
              <a:t>10</a:t>
            </a:fld>
            <a:endParaRPr lang="en-US" dirty="0">
              <a:solidFill>
                <a:srgbClr val="1E1E1E">
                  <a:tint val="75000"/>
                </a:srgbClr>
              </a:solidFill>
            </a:endParaRPr>
          </a:p>
        </p:txBody>
      </p:sp>
      <p:sp>
        <p:nvSpPr>
          <p:cNvPr id="12" name="Rectangle 2">
            <a:extLst>
              <a:ext uri="{FF2B5EF4-FFF2-40B4-BE49-F238E27FC236}">
                <a16:creationId xmlns:a16="http://schemas.microsoft.com/office/drawing/2014/main" id="{8DA2162C-9074-41FD-BA8F-26E9AA6D0AD9}"/>
              </a:ext>
            </a:extLst>
          </p:cNvPr>
          <p:cNvSpPr>
            <a:spLocks noChangeArrowheads="1"/>
          </p:cNvSpPr>
          <p:nvPr/>
        </p:nvSpPr>
        <p:spPr bwMode="auto">
          <a:xfrm>
            <a:off x="2384425" y="3176"/>
            <a:ext cx="78825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b="1" dirty="0">
                <a:latin typeface="Trebuchet MS" panose="020B0603020202020204" pitchFamily="34" charset="0"/>
              </a:rPr>
              <a:t>AP® Spanish Literature and Culture</a:t>
            </a:r>
          </a:p>
        </p:txBody>
      </p:sp>
      <p:sp>
        <p:nvSpPr>
          <p:cNvPr id="9" name="TextBox 8">
            <a:extLst>
              <a:ext uri="{FF2B5EF4-FFF2-40B4-BE49-F238E27FC236}">
                <a16:creationId xmlns:a16="http://schemas.microsoft.com/office/drawing/2014/main" id="{FC1A3937-3246-4099-AFAA-4C6248FE7B4D}"/>
              </a:ext>
            </a:extLst>
          </p:cNvPr>
          <p:cNvSpPr txBox="1"/>
          <p:nvPr/>
        </p:nvSpPr>
        <p:spPr>
          <a:xfrm>
            <a:off x="1427547" y="1141584"/>
            <a:ext cx="3910899" cy="769441"/>
          </a:xfrm>
          <a:prstGeom prst="rect">
            <a:avLst/>
          </a:prstGeom>
          <a:noFill/>
        </p:spPr>
        <p:txBody>
          <a:bodyPr wrap="square" rtlCol="0">
            <a:spAutoFit/>
          </a:bodyPr>
          <a:lstStyle/>
          <a:p>
            <a:r>
              <a:rPr lang="es-419" sz="2400" i="1" dirty="0"/>
              <a:t>San Manuel Bueno, mártir</a:t>
            </a:r>
          </a:p>
          <a:p>
            <a:r>
              <a:rPr lang="es-419" sz="2000" dirty="0"/>
              <a:t>Miguel de Unamuno</a:t>
            </a:r>
          </a:p>
        </p:txBody>
      </p:sp>
      <p:sp>
        <p:nvSpPr>
          <p:cNvPr id="10" name="Arrow: Down 9">
            <a:extLst>
              <a:ext uri="{FF2B5EF4-FFF2-40B4-BE49-F238E27FC236}">
                <a16:creationId xmlns:a16="http://schemas.microsoft.com/office/drawing/2014/main" id="{5A4D89D1-6847-4D5F-A299-A3CDD0625830}"/>
              </a:ext>
            </a:extLst>
          </p:cNvPr>
          <p:cNvSpPr/>
          <p:nvPr/>
        </p:nvSpPr>
        <p:spPr>
          <a:xfrm rot="1465875">
            <a:off x="1132137" y="1932478"/>
            <a:ext cx="484632" cy="1759386"/>
          </a:xfrm>
          <a:prstGeom prst="downArrow">
            <a:avLst/>
          </a:prstGeom>
          <a:solidFill>
            <a:schemeClr val="accent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419" dirty="0">
              <a:ln w="0"/>
              <a:solidFill>
                <a:schemeClr val="accent1"/>
              </a:solidFill>
              <a:effectLst>
                <a:outerShdw blurRad="38100" dist="25400" dir="5400000" algn="ctr" rotWithShape="0">
                  <a:srgbClr val="6E747A">
                    <a:alpha val="43000"/>
                  </a:srgbClr>
                </a:outerShdw>
              </a:effectLst>
            </a:endParaRPr>
          </a:p>
        </p:txBody>
      </p:sp>
      <p:sp>
        <p:nvSpPr>
          <p:cNvPr id="4" name="Rectangle 3">
            <a:extLst>
              <a:ext uri="{FF2B5EF4-FFF2-40B4-BE49-F238E27FC236}">
                <a16:creationId xmlns:a16="http://schemas.microsoft.com/office/drawing/2014/main" id="{A8A086AE-6EC5-4266-AFD9-D5D9223943C7}"/>
              </a:ext>
            </a:extLst>
          </p:cNvPr>
          <p:cNvSpPr/>
          <p:nvPr/>
        </p:nvSpPr>
        <p:spPr>
          <a:xfrm>
            <a:off x="158750" y="3828019"/>
            <a:ext cx="3811660" cy="1323439"/>
          </a:xfrm>
          <a:prstGeom prst="rect">
            <a:avLst/>
          </a:prstGeom>
        </p:spPr>
        <p:txBody>
          <a:bodyPr wrap="square">
            <a:spAutoFit/>
          </a:bodyPr>
          <a:lstStyle/>
          <a:p>
            <a:pPr marL="285750" lvl="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La </a:t>
            </a:r>
            <a:r>
              <a:rPr lang="en-US" sz="1600" b="1" dirty="0" err="1">
                <a:latin typeface="Arial" panose="020B0604020202020204" pitchFamily="34" charset="0"/>
                <a:cs typeface="Arial" panose="020B0604020202020204" pitchFamily="34" charset="0"/>
              </a:rPr>
              <a:t>dualidad</a:t>
            </a:r>
            <a:r>
              <a:rPr lang="en-US" sz="1600" b="1" dirty="0">
                <a:latin typeface="Arial" panose="020B0604020202020204" pitchFamily="34" charset="0"/>
                <a:cs typeface="Arial" panose="020B0604020202020204" pitchFamily="34" charset="0"/>
              </a:rPr>
              <a:t> del ser: 	</a:t>
            </a:r>
          </a:p>
          <a:p>
            <a:pPr lvl="0"/>
            <a:r>
              <a:rPr lang="es-AR" sz="1600" dirty="0">
                <a:solidFill>
                  <a:schemeClr val="accent4">
                    <a:lumMod val="10000"/>
                  </a:schemeClr>
                </a:solidFill>
                <a:latin typeface="Arial" panose="020B0604020202020204" pitchFamily="34" charset="0"/>
                <a:cs typeface="Arial" panose="020B0604020202020204" pitchFamily="34" charset="0"/>
              </a:rPr>
              <a:t>La construcción de la realidad</a:t>
            </a:r>
            <a:endParaRPr lang="en-US" sz="1600" dirty="0">
              <a:solidFill>
                <a:schemeClr val="accent4">
                  <a:lumMod val="10000"/>
                </a:schemeClr>
              </a:solidFill>
              <a:latin typeface="Arial" panose="020B0604020202020204" pitchFamily="34" charset="0"/>
              <a:cs typeface="Arial" panose="020B0604020202020204" pitchFamily="34" charset="0"/>
            </a:endParaRPr>
          </a:p>
          <a:p>
            <a:pPr lvl="0"/>
            <a:r>
              <a:rPr lang="es-AR" sz="1600" dirty="0">
                <a:solidFill>
                  <a:schemeClr val="accent4">
                    <a:lumMod val="10000"/>
                  </a:schemeClr>
                </a:solidFill>
                <a:latin typeface="Arial" panose="020B0604020202020204" pitchFamily="34" charset="0"/>
                <a:cs typeface="Arial" panose="020B0604020202020204" pitchFamily="34" charset="0"/>
              </a:rPr>
              <a:t>La espiritualidad y la religión</a:t>
            </a:r>
            <a:endParaRPr lang="en-US" sz="1600" dirty="0">
              <a:solidFill>
                <a:schemeClr val="accent4">
                  <a:lumMod val="10000"/>
                </a:schemeClr>
              </a:solidFill>
              <a:latin typeface="Arial" panose="020B0604020202020204" pitchFamily="34" charset="0"/>
              <a:cs typeface="Arial" panose="020B0604020202020204" pitchFamily="34" charset="0"/>
            </a:endParaRPr>
          </a:p>
          <a:p>
            <a:pPr lvl="0"/>
            <a:r>
              <a:rPr lang="es-AR" sz="1600" dirty="0">
                <a:solidFill>
                  <a:schemeClr val="accent4">
                    <a:lumMod val="10000"/>
                  </a:schemeClr>
                </a:solidFill>
                <a:latin typeface="Arial" panose="020B0604020202020204" pitchFamily="34" charset="0"/>
                <a:cs typeface="Arial" panose="020B0604020202020204" pitchFamily="34" charset="0"/>
              </a:rPr>
              <a:t>La imagen pública y la imagen privada</a:t>
            </a:r>
            <a:endParaRPr lang="en-US" sz="1600" dirty="0">
              <a:solidFill>
                <a:schemeClr val="accent4">
                  <a:lumMod val="10000"/>
                </a:schemeClr>
              </a:solidFill>
              <a:latin typeface="Arial" panose="020B0604020202020204" pitchFamily="34" charset="0"/>
              <a:cs typeface="Arial" panose="020B0604020202020204" pitchFamily="34" charset="0"/>
            </a:endParaRPr>
          </a:p>
          <a:p>
            <a:pPr lvl="0"/>
            <a:r>
              <a:rPr lang="es-AR" sz="1600" dirty="0">
                <a:solidFill>
                  <a:schemeClr val="accent4">
                    <a:lumMod val="10000"/>
                  </a:schemeClr>
                </a:solidFill>
                <a:latin typeface="Arial" panose="020B0604020202020204" pitchFamily="34" charset="0"/>
                <a:cs typeface="Arial" panose="020B0604020202020204" pitchFamily="34" charset="0"/>
              </a:rPr>
              <a:t>La introspección</a:t>
            </a:r>
            <a:endParaRPr lang="en-US" sz="1600" dirty="0">
              <a:solidFill>
                <a:schemeClr val="accent4">
                  <a:lumMod val="10000"/>
                </a:schemeClr>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82CB007-B8BC-4649-AD89-5ADA7414FC4B}"/>
              </a:ext>
            </a:extLst>
          </p:cNvPr>
          <p:cNvPicPr>
            <a:picLocks noChangeAspect="1"/>
          </p:cNvPicPr>
          <p:nvPr/>
        </p:nvPicPr>
        <p:blipFill>
          <a:blip r:embed="rId8"/>
          <a:stretch>
            <a:fillRect/>
          </a:stretch>
        </p:blipFill>
        <p:spPr>
          <a:xfrm>
            <a:off x="6824483" y="1309607"/>
            <a:ext cx="5257799" cy="4238785"/>
          </a:xfrm>
          <a:prstGeom prst="rect">
            <a:avLst/>
          </a:prstGeom>
        </p:spPr>
      </p:pic>
      <p:sp>
        <p:nvSpPr>
          <p:cNvPr id="13" name="Arrow: Down 12">
            <a:extLst>
              <a:ext uri="{FF2B5EF4-FFF2-40B4-BE49-F238E27FC236}">
                <a16:creationId xmlns:a16="http://schemas.microsoft.com/office/drawing/2014/main" id="{A7BBAB76-2029-4EFC-B3E9-59983D3B10D6}"/>
              </a:ext>
            </a:extLst>
          </p:cNvPr>
          <p:cNvSpPr/>
          <p:nvPr/>
        </p:nvSpPr>
        <p:spPr>
          <a:xfrm rot="19495655">
            <a:off x="3906434" y="1845834"/>
            <a:ext cx="484632" cy="1759386"/>
          </a:xfrm>
          <a:prstGeom prst="downArrow">
            <a:avLst/>
          </a:prstGeom>
          <a:solidFill>
            <a:schemeClr val="accent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419" dirty="0">
              <a:ln w="0"/>
              <a:solidFill>
                <a:schemeClr val="accent1"/>
              </a:solidFill>
              <a:effectLst>
                <a:outerShdw blurRad="38100" dist="25400" dir="5400000" algn="ctr" rotWithShape="0">
                  <a:srgbClr val="6E747A">
                    <a:alpha val="43000"/>
                  </a:srgbClr>
                </a:outerShdw>
              </a:effectLst>
            </a:endParaRPr>
          </a:p>
        </p:txBody>
      </p:sp>
      <p:sp>
        <p:nvSpPr>
          <p:cNvPr id="5" name="Rectangle 4">
            <a:extLst>
              <a:ext uri="{FF2B5EF4-FFF2-40B4-BE49-F238E27FC236}">
                <a16:creationId xmlns:a16="http://schemas.microsoft.com/office/drawing/2014/main" id="{598AE862-B944-47B3-A5FD-8FFD09EB537A}"/>
              </a:ext>
            </a:extLst>
          </p:cNvPr>
          <p:cNvSpPr/>
          <p:nvPr/>
        </p:nvSpPr>
        <p:spPr>
          <a:xfrm>
            <a:off x="3970410" y="3629429"/>
            <a:ext cx="3503767" cy="1477328"/>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Characteristics of Movement or Period</a:t>
            </a:r>
          </a:p>
          <a:p>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Context</a:t>
            </a:r>
          </a:p>
          <a:p>
            <a:pPr marL="85725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Biographical</a:t>
            </a:r>
          </a:p>
        </p:txBody>
      </p:sp>
    </p:spTree>
    <p:extLst>
      <p:ext uri="{BB962C8B-B14F-4D97-AF65-F5344CB8AC3E}">
        <p14:creationId xmlns:p14="http://schemas.microsoft.com/office/powerpoint/2010/main" val="154658100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274320" y="1474489"/>
            <a:ext cx="12466320" cy="1468753"/>
          </a:xfrm>
          <a:prstGeom prst="rect">
            <a:avLst/>
          </a:prstGeom>
          <a:noFill/>
          <a:ln>
            <a:noFill/>
          </a:ln>
        </p:spPr>
        <p:txBody>
          <a:bodyPr spcFirstLastPara="1" wrap="square" lIns="91425" tIns="45700" rIns="91425" bIns="45700" anchor="t" anchorCtr="0">
            <a:noAutofit/>
          </a:bodyPr>
          <a:lstStyle/>
          <a:p>
            <a:pPr marL="460375" indent="-3175">
              <a:spcBef>
                <a:spcPts val="0"/>
              </a:spcBef>
              <a:buClr>
                <a:schemeClr val="accent1"/>
              </a:buClr>
              <a:buSzPts val="2800"/>
              <a:buNone/>
            </a:pPr>
            <a:r>
              <a:rPr lang="es-419" sz="2800" dirty="0">
                <a:solidFill>
                  <a:schemeClr val="tx1"/>
                </a:solidFill>
                <a:latin typeface="Trebuchet MS"/>
                <a:ea typeface="Trebuchet MS"/>
                <a:cs typeface="Trebuchet MS"/>
                <a:sym typeface="Trebuchet MS"/>
              </a:rPr>
              <a:t>Mientras lees la siguiente obra, idéntica los productos prácticas y perspectivas en San Manuel Bueno, mártir. </a:t>
            </a:r>
            <a:endParaRPr lang="es-419" sz="2400" dirty="0">
              <a:solidFill>
                <a:schemeClr val="tx1"/>
              </a:solidFill>
              <a:latin typeface="Trebuchet MS"/>
              <a:ea typeface="Trebuchet MS"/>
              <a:cs typeface="Trebuchet MS"/>
              <a:sym typeface="Trebuchet MS"/>
            </a:endParaRPr>
          </a:p>
        </p:txBody>
      </p:sp>
      <p:sp>
        <p:nvSpPr>
          <p:cNvPr id="111" name="Shape 111"/>
          <p:cNvSpPr txBox="1">
            <a:spLocks noGrp="1"/>
          </p:cNvSpPr>
          <p:nvPr>
            <p:ph type="title"/>
          </p:nvPr>
        </p:nvSpPr>
        <p:spPr>
          <a:xfrm>
            <a:off x="136814" y="692149"/>
            <a:ext cx="4178011" cy="977900"/>
          </a:xfrm>
          <a:prstGeom prst="rect">
            <a:avLst/>
          </a:prstGeom>
          <a:noFill/>
          <a:ln>
            <a:noFill/>
          </a:ln>
        </p:spPr>
        <p:txBody>
          <a:bodyPr spcFirstLastPara="1" wrap="square" lIns="91425" tIns="45700" rIns="91425" bIns="45700" anchor="b" anchorCtr="0">
            <a:noAutofit/>
          </a:bodyPr>
          <a:lstStyle/>
          <a:p>
            <a:pPr>
              <a:lnSpc>
                <a:spcPct val="87500"/>
              </a:lnSpc>
              <a:buClr>
                <a:schemeClr val="lt1"/>
              </a:buClr>
              <a:buSzPts val="3200"/>
            </a:pPr>
            <a:r>
              <a:rPr lang="en-US" sz="2400" b="1" dirty="0">
                <a:solidFill>
                  <a:schemeClr val="tx1"/>
                </a:solidFill>
                <a:latin typeface="Trebuchet MS"/>
                <a:ea typeface="Trebuchet MS"/>
                <a:cs typeface="Trebuchet MS"/>
                <a:sym typeface="Trebuchet MS"/>
              </a:rPr>
              <a:t>Focus on Communication</a:t>
            </a:r>
            <a:br>
              <a:rPr lang="en-US" sz="2400" b="1" dirty="0">
                <a:solidFill>
                  <a:schemeClr val="tx1"/>
                </a:solidFill>
                <a:latin typeface="Trebuchet MS"/>
                <a:ea typeface="Trebuchet MS"/>
                <a:cs typeface="Trebuchet MS"/>
                <a:sym typeface="Trebuchet MS"/>
              </a:rPr>
            </a:br>
            <a:r>
              <a:rPr lang="en-US" sz="2400" b="1" dirty="0">
                <a:solidFill>
                  <a:schemeClr val="tx1"/>
                </a:solidFill>
                <a:latin typeface="Trebuchet MS"/>
                <a:ea typeface="Trebuchet MS"/>
                <a:cs typeface="Trebuchet MS"/>
                <a:sym typeface="Trebuchet MS"/>
              </a:rPr>
              <a:t>What is Culture? </a:t>
            </a:r>
            <a:br>
              <a:rPr lang="en-US" sz="2400" b="1" dirty="0">
                <a:solidFill>
                  <a:schemeClr val="tx1"/>
                </a:solidFill>
                <a:latin typeface="Trebuchet MS"/>
                <a:ea typeface="Trebuchet MS"/>
                <a:cs typeface="Trebuchet MS"/>
                <a:sym typeface="Trebuchet MS"/>
              </a:rPr>
            </a:br>
            <a:endParaRPr sz="2400" dirty="0">
              <a:solidFill>
                <a:schemeClr val="tx1"/>
              </a:solidFill>
            </a:endParaRPr>
          </a:p>
        </p:txBody>
      </p:sp>
      <p:sp>
        <p:nvSpPr>
          <p:cNvPr id="4" name="Rectangle 2">
            <a:extLst>
              <a:ext uri="{FF2B5EF4-FFF2-40B4-BE49-F238E27FC236}">
                <a16:creationId xmlns:a16="http://schemas.microsoft.com/office/drawing/2014/main" id="{68253141-4556-418E-A399-2255F192F218}"/>
              </a:ext>
            </a:extLst>
          </p:cNvPr>
          <p:cNvSpPr>
            <a:spLocks noChangeArrowheads="1"/>
          </p:cNvSpPr>
          <p:nvPr/>
        </p:nvSpPr>
        <p:spPr bwMode="auto">
          <a:xfrm>
            <a:off x="2384425" y="3176"/>
            <a:ext cx="78825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b="1" dirty="0">
                <a:latin typeface="Trebuchet MS" panose="020B0603020202020204" pitchFamily="34" charset="0"/>
              </a:rPr>
              <a:t>AP® Spanish Literature and Culture</a:t>
            </a:r>
          </a:p>
        </p:txBody>
      </p:sp>
      <p:sp>
        <p:nvSpPr>
          <p:cNvPr id="2" name="Rectangle 1">
            <a:extLst>
              <a:ext uri="{FF2B5EF4-FFF2-40B4-BE49-F238E27FC236}">
                <a16:creationId xmlns:a16="http://schemas.microsoft.com/office/drawing/2014/main" id="{B5FE8C4C-0E31-4F7C-B0FA-D94857ECDD96}"/>
              </a:ext>
            </a:extLst>
          </p:cNvPr>
          <p:cNvSpPr/>
          <p:nvPr/>
        </p:nvSpPr>
        <p:spPr>
          <a:xfrm>
            <a:off x="114127" y="2943242"/>
            <a:ext cx="11963746" cy="3139321"/>
          </a:xfrm>
          <a:prstGeom prst="rect">
            <a:avLst/>
          </a:prstGeom>
        </p:spPr>
        <p:txBody>
          <a:bodyPr wrap="square">
            <a:spAutoFit/>
          </a:bodyPr>
          <a:lstStyle/>
          <a:p>
            <a:pPr marL="460375" indent="-3175">
              <a:spcBef>
                <a:spcPts val="0"/>
              </a:spcBef>
              <a:buClr>
                <a:schemeClr val="accent1"/>
              </a:buClr>
              <a:buSzPts val="2800"/>
              <a:buNone/>
            </a:pPr>
            <a:r>
              <a:rPr lang="en-US" dirty="0">
                <a:latin typeface="Trebuchet MS"/>
                <a:ea typeface="Trebuchet MS"/>
                <a:cs typeface="Trebuchet MS"/>
                <a:sym typeface="Trebuchet MS"/>
              </a:rPr>
              <a:t>Cultural Phenomenon: _________________________________</a:t>
            </a:r>
          </a:p>
          <a:p>
            <a:pPr marL="460375" indent="-3175">
              <a:spcBef>
                <a:spcPts val="0"/>
              </a:spcBef>
              <a:buClr>
                <a:schemeClr val="accent1"/>
              </a:buClr>
              <a:buSzPts val="2800"/>
              <a:buNone/>
            </a:pPr>
            <a:endParaRPr lang="en-US" dirty="0">
              <a:latin typeface="Trebuchet MS"/>
              <a:ea typeface="Trebuchet MS"/>
              <a:cs typeface="Trebuchet MS"/>
              <a:sym typeface="Trebuchet MS"/>
            </a:endParaRPr>
          </a:p>
          <a:p>
            <a:pPr marL="460375" indent="-3175">
              <a:spcBef>
                <a:spcPts val="0"/>
              </a:spcBef>
              <a:buClr>
                <a:schemeClr val="accent1"/>
              </a:buClr>
              <a:buSzPts val="2800"/>
              <a:buNone/>
            </a:pPr>
            <a:r>
              <a:rPr lang="en-US" dirty="0">
                <a:latin typeface="Trebuchet MS"/>
                <a:ea typeface="Trebuchet MS"/>
                <a:cs typeface="Trebuchet MS"/>
                <a:sym typeface="Trebuchet MS"/>
              </a:rPr>
              <a:t>Products: __________________________________________________________________________________________________________________________________________________________________________________________</a:t>
            </a:r>
          </a:p>
          <a:p>
            <a:pPr marL="460375" indent="-3175">
              <a:spcBef>
                <a:spcPts val="0"/>
              </a:spcBef>
              <a:buClr>
                <a:schemeClr val="accent1"/>
              </a:buClr>
              <a:buSzPts val="2800"/>
              <a:buNone/>
            </a:pPr>
            <a:r>
              <a:rPr lang="en-US" dirty="0">
                <a:latin typeface="Trebuchet MS"/>
                <a:ea typeface="Trebuchet MS"/>
                <a:cs typeface="Trebuchet MS"/>
                <a:sym typeface="Trebuchet MS"/>
              </a:rPr>
              <a:t>Practices: __________________________________________________________________________________________________________________________________________________________________________________________</a:t>
            </a:r>
          </a:p>
          <a:p>
            <a:pPr marL="460375" indent="-3175">
              <a:spcBef>
                <a:spcPts val="0"/>
              </a:spcBef>
              <a:buClr>
                <a:schemeClr val="accent1"/>
              </a:buClr>
              <a:buSzPts val="2800"/>
              <a:buNone/>
            </a:pPr>
            <a:r>
              <a:rPr lang="en-US" dirty="0">
                <a:latin typeface="Trebuchet MS"/>
                <a:ea typeface="Trebuchet MS"/>
                <a:cs typeface="Trebuchet MS"/>
                <a:sym typeface="Trebuchet MS"/>
              </a:rPr>
              <a:t>Perspectives: __________________________________________________________________________________________________________________________________________________________________________________________</a:t>
            </a:r>
            <a:endParaRPr lang="en-US" dirty="0"/>
          </a:p>
        </p:txBody>
      </p:sp>
    </p:spTree>
    <p:extLst>
      <p:ext uri="{BB962C8B-B14F-4D97-AF65-F5344CB8AC3E}">
        <p14:creationId xmlns:p14="http://schemas.microsoft.com/office/powerpoint/2010/main" val="2289581055"/>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Shape 111"/>
          <p:cNvSpPr txBox="1">
            <a:spLocks noGrp="1"/>
          </p:cNvSpPr>
          <p:nvPr>
            <p:ph type="title"/>
          </p:nvPr>
        </p:nvSpPr>
        <p:spPr>
          <a:xfrm>
            <a:off x="1689389" y="692149"/>
            <a:ext cx="7689850" cy="977900"/>
          </a:xfrm>
          <a:prstGeom prst="rect">
            <a:avLst/>
          </a:prstGeom>
          <a:noFill/>
          <a:ln>
            <a:noFill/>
          </a:ln>
        </p:spPr>
        <p:txBody>
          <a:bodyPr spcFirstLastPara="1" wrap="square" lIns="91425" tIns="45700" rIns="91425" bIns="45700" anchor="b" anchorCtr="0">
            <a:noAutofit/>
          </a:bodyPr>
          <a:lstStyle/>
          <a:p>
            <a:pPr>
              <a:lnSpc>
                <a:spcPct val="87500"/>
              </a:lnSpc>
              <a:buClr>
                <a:schemeClr val="lt1"/>
              </a:buClr>
              <a:buSzPts val="3200"/>
            </a:pPr>
            <a:br>
              <a:rPr lang="en-US" sz="2400" b="1" dirty="0">
                <a:solidFill>
                  <a:schemeClr val="tx1"/>
                </a:solidFill>
                <a:latin typeface="Trebuchet MS"/>
                <a:ea typeface="Trebuchet MS"/>
                <a:cs typeface="Trebuchet MS"/>
                <a:sym typeface="Trebuchet MS"/>
              </a:rPr>
            </a:br>
            <a:endParaRPr sz="2400" dirty="0">
              <a:solidFill>
                <a:schemeClr val="tx1"/>
              </a:solidFill>
            </a:endParaRPr>
          </a:p>
        </p:txBody>
      </p:sp>
      <p:sp>
        <p:nvSpPr>
          <p:cNvPr id="4" name="Rectangle 2">
            <a:extLst>
              <a:ext uri="{FF2B5EF4-FFF2-40B4-BE49-F238E27FC236}">
                <a16:creationId xmlns:a16="http://schemas.microsoft.com/office/drawing/2014/main" id="{68253141-4556-418E-A399-2255F192F218}"/>
              </a:ext>
            </a:extLst>
          </p:cNvPr>
          <p:cNvSpPr>
            <a:spLocks noChangeArrowheads="1"/>
          </p:cNvSpPr>
          <p:nvPr/>
        </p:nvSpPr>
        <p:spPr bwMode="auto">
          <a:xfrm>
            <a:off x="2384425" y="3176"/>
            <a:ext cx="78825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b="1" dirty="0">
                <a:latin typeface="Trebuchet MS" panose="020B0603020202020204" pitchFamily="34" charset="0"/>
              </a:rPr>
              <a:t>AP® Spanish Literature and Culture</a:t>
            </a:r>
          </a:p>
        </p:txBody>
      </p:sp>
      <p:sp>
        <p:nvSpPr>
          <p:cNvPr id="3" name="Rectangle 2"/>
          <p:cNvSpPr/>
          <p:nvPr/>
        </p:nvSpPr>
        <p:spPr>
          <a:xfrm>
            <a:off x="222069" y="796834"/>
            <a:ext cx="11861074" cy="5816977"/>
          </a:xfrm>
          <a:prstGeom prst="rect">
            <a:avLst/>
          </a:prstGeom>
        </p:spPr>
        <p:txBody>
          <a:bodyPr wrap="square">
            <a:spAutoFit/>
          </a:bodyPr>
          <a:lstStyle/>
          <a:p>
            <a:pPr marL="457200" marR="0">
              <a:spcBef>
                <a:spcPts val="0"/>
              </a:spcBef>
              <a:spcAft>
                <a:spcPts val="0"/>
              </a:spcAft>
            </a:pPr>
            <a:r>
              <a:rPr lang="es-419" sz="1200" dirty="0">
                <a:solidFill>
                  <a:srgbClr val="000000"/>
                </a:solidFill>
                <a:latin typeface="Trebuchet MS" panose="020B0603020202020204" pitchFamily="34" charset="0"/>
                <a:ea typeface="Trebuchet MS" panose="020B0603020202020204" pitchFamily="34" charset="0"/>
                <a:cs typeface="Trebuchet MS" panose="020B0603020202020204" pitchFamily="34" charset="0"/>
              </a:rPr>
              <a:t>¿Qué es la cultura?</a:t>
            </a:r>
            <a:endParaRPr lang="en-US" sz="12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s-419" sz="12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s-419" sz="1200" dirty="0">
                <a:solidFill>
                  <a:srgbClr val="000000"/>
                </a:solidFill>
                <a:latin typeface="Trebuchet MS" panose="020B0603020202020204" pitchFamily="34" charset="0"/>
                <a:ea typeface="Trebuchet MS" panose="020B0603020202020204" pitchFamily="34" charset="0"/>
                <a:cs typeface="Trebuchet MS" panose="020B0603020202020204" pitchFamily="34" charset="0"/>
              </a:rPr>
              <a:t>Escoge dos obras de las que hemos leído para presentar una comparación cultural. Debes de identificar los productos, prácticas y perspectivas de cada una.  </a:t>
            </a:r>
            <a:endParaRPr lang="en-US" sz="12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s-419" sz="12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s-419" sz="1200" b="1" u="sng" dirty="0">
                <a:solidFill>
                  <a:srgbClr val="000000"/>
                </a:solidFill>
                <a:latin typeface="Trebuchet MS" panose="020B0603020202020204" pitchFamily="34" charset="0"/>
                <a:ea typeface="Trebuchet MS" panose="020B0603020202020204" pitchFamily="34" charset="0"/>
                <a:cs typeface="Trebuchet MS" panose="020B0603020202020204" pitchFamily="34" charset="0"/>
              </a:rPr>
              <a:t>Mundo hispanohablante</a:t>
            </a:r>
            <a:endParaRPr lang="en-US" sz="12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s-419" sz="1200" dirty="0">
                <a:solidFill>
                  <a:srgbClr val="000000"/>
                </a:solidFill>
                <a:latin typeface="Trebuchet MS" panose="020B0603020202020204" pitchFamily="34" charset="0"/>
                <a:ea typeface="Trebuchet MS" panose="020B0603020202020204" pitchFamily="34" charset="0"/>
                <a:cs typeface="Trebuchet MS" panose="020B0603020202020204" pitchFamily="34" charset="0"/>
              </a:rPr>
              <a:t> </a:t>
            </a:r>
            <a:endParaRPr lang="en-US" sz="12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s-419" sz="1200" dirty="0">
                <a:solidFill>
                  <a:srgbClr val="000000"/>
                </a:solidFill>
                <a:latin typeface="Trebuchet MS" panose="020B0603020202020204" pitchFamily="34" charset="0"/>
                <a:ea typeface="Trebuchet MS" panose="020B0603020202020204" pitchFamily="34" charset="0"/>
                <a:cs typeface="Trebuchet MS" panose="020B0603020202020204" pitchFamily="34" charset="0"/>
              </a:rPr>
              <a:t>Obra: _________________________________</a:t>
            </a:r>
            <a:endParaRPr lang="en-US" sz="12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s-419" sz="12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s-419" sz="1200" dirty="0">
                <a:solidFill>
                  <a:srgbClr val="000000"/>
                </a:solidFill>
                <a:latin typeface="Trebuchet MS" panose="020B0603020202020204" pitchFamily="34" charset="0"/>
                <a:ea typeface="Trebuchet MS" panose="020B0603020202020204" pitchFamily="34" charset="0"/>
                <a:cs typeface="Trebuchet MS" panose="020B0603020202020204" pitchFamily="34" charset="0"/>
              </a:rPr>
              <a:t>Productos: ________________________________________________________________________________________________________________________________________</a:t>
            </a:r>
            <a:endParaRPr lang="en-US" sz="12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s-419" sz="12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s-419" sz="1200" dirty="0">
                <a:solidFill>
                  <a:srgbClr val="000000"/>
                </a:solidFill>
                <a:latin typeface="Trebuchet MS" panose="020B0603020202020204" pitchFamily="34" charset="0"/>
                <a:ea typeface="Trebuchet MS" panose="020B0603020202020204" pitchFamily="34" charset="0"/>
                <a:cs typeface="Trebuchet MS" panose="020B0603020202020204" pitchFamily="34" charset="0"/>
              </a:rPr>
              <a:t>Prácticas: ________________________________________________________________________________________________________________________________________</a:t>
            </a:r>
            <a:endParaRPr lang="en-US" sz="12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s-419" sz="1200" dirty="0">
                <a:solidFill>
                  <a:srgbClr val="000000"/>
                </a:solidFill>
                <a:latin typeface="Trebuchet MS" panose="020B0603020202020204" pitchFamily="34" charset="0"/>
                <a:ea typeface="Trebuchet MS" panose="020B0603020202020204" pitchFamily="34" charset="0"/>
                <a:cs typeface="Trebuchet MS" panose="020B0603020202020204" pitchFamily="34" charset="0"/>
              </a:rPr>
              <a:t> </a:t>
            </a:r>
            <a:endParaRPr lang="en-US" sz="12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s-419" sz="1200" dirty="0">
                <a:solidFill>
                  <a:srgbClr val="000000"/>
                </a:solidFill>
                <a:latin typeface="Trebuchet MS" panose="020B0603020202020204" pitchFamily="34" charset="0"/>
                <a:ea typeface="Trebuchet MS" panose="020B0603020202020204" pitchFamily="34" charset="0"/>
                <a:cs typeface="Trebuchet MS" panose="020B0603020202020204" pitchFamily="34" charset="0"/>
              </a:rPr>
              <a:t>Perspectivas: ________________________________________________________________________________________________________________________________________</a:t>
            </a:r>
          </a:p>
          <a:p>
            <a:pPr marL="457200" marR="0">
              <a:spcBef>
                <a:spcPts val="0"/>
              </a:spcBef>
              <a:spcAft>
                <a:spcPts val="0"/>
              </a:spcAft>
            </a:pPr>
            <a:endParaRPr lang="en-US" sz="12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s-419" sz="12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s-419" sz="1200" b="1" u="sng" dirty="0">
                <a:solidFill>
                  <a:srgbClr val="000000"/>
                </a:solidFill>
                <a:latin typeface="Trebuchet MS" panose="020B0603020202020204" pitchFamily="34" charset="0"/>
                <a:ea typeface="Trebuchet MS" panose="020B0603020202020204" pitchFamily="34" charset="0"/>
                <a:cs typeface="Trebuchet MS" panose="020B0603020202020204" pitchFamily="34" charset="0"/>
              </a:rPr>
              <a:t>Mi comunidad u otra comunidad</a:t>
            </a:r>
            <a:endParaRPr lang="en-US" sz="12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s-419" sz="1200" dirty="0">
                <a:solidFill>
                  <a:srgbClr val="000000"/>
                </a:solidFill>
                <a:latin typeface="Trebuchet MS" panose="020B0603020202020204" pitchFamily="34" charset="0"/>
                <a:ea typeface="Trebuchet MS" panose="020B0603020202020204" pitchFamily="34" charset="0"/>
                <a:cs typeface="Trebuchet MS" panose="020B0603020202020204" pitchFamily="34" charset="0"/>
              </a:rPr>
              <a:t> </a:t>
            </a:r>
            <a:endParaRPr lang="en-US" sz="12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s-419" sz="1200" dirty="0">
                <a:solidFill>
                  <a:srgbClr val="000000"/>
                </a:solidFill>
                <a:latin typeface="Trebuchet MS" panose="020B0603020202020204" pitchFamily="34" charset="0"/>
                <a:ea typeface="Trebuchet MS" panose="020B0603020202020204" pitchFamily="34" charset="0"/>
                <a:cs typeface="Trebuchet MS" panose="020B0603020202020204" pitchFamily="34" charset="0"/>
              </a:rPr>
              <a:t>Obra: _________________________________</a:t>
            </a:r>
            <a:endParaRPr lang="en-US" sz="12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s-419" sz="12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s-419" sz="1200" dirty="0">
                <a:solidFill>
                  <a:srgbClr val="000000"/>
                </a:solidFill>
                <a:latin typeface="Trebuchet MS" panose="020B0603020202020204" pitchFamily="34" charset="0"/>
                <a:ea typeface="Trebuchet MS" panose="020B0603020202020204" pitchFamily="34" charset="0"/>
                <a:cs typeface="Trebuchet MS" panose="020B0603020202020204" pitchFamily="34" charset="0"/>
              </a:rPr>
              <a:t>Productos: ________________________________________________________________________________________________________________________________________</a:t>
            </a:r>
            <a:endParaRPr lang="en-US" sz="12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s-419" sz="12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s-419" sz="1200" dirty="0">
                <a:solidFill>
                  <a:srgbClr val="000000"/>
                </a:solidFill>
                <a:latin typeface="Trebuchet MS" panose="020B0603020202020204" pitchFamily="34" charset="0"/>
                <a:ea typeface="Trebuchet MS" panose="020B0603020202020204" pitchFamily="34" charset="0"/>
                <a:cs typeface="Trebuchet MS" panose="020B0603020202020204" pitchFamily="34" charset="0"/>
              </a:rPr>
              <a:t>Prácticas: ________________________________________________________________________________________________________________________________________</a:t>
            </a:r>
            <a:endParaRPr lang="en-US" sz="12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s-419" sz="1200" dirty="0">
                <a:solidFill>
                  <a:srgbClr val="000000"/>
                </a:solidFill>
                <a:latin typeface="Trebuchet MS" panose="020B0603020202020204" pitchFamily="34" charset="0"/>
                <a:ea typeface="Trebuchet MS" panose="020B0603020202020204" pitchFamily="34" charset="0"/>
                <a:cs typeface="Trebuchet MS" panose="020B0603020202020204" pitchFamily="34" charset="0"/>
              </a:rPr>
              <a:t> </a:t>
            </a:r>
            <a:endParaRPr lang="en-US" sz="12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s-419" sz="1200" dirty="0">
                <a:solidFill>
                  <a:srgbClr val="000000"/>
                </a:solidFill>
                <a:latin typeface="Trebuchet MS" panose="020B0603020202020204" pitchFamily="34" charset="0"/>
                <a:ea typeface="Trebuchet MS" panose="020B0603020202020204" pitchFamily="34" charset="0"/>
                <a:cs typeface="Trebuchet MS" panose="020B0603020202020204" pitchFamily="34" charset="0"/>
              </a:rPr>
              <a:t>Perspectivas: ________________________________________________________________________________________________________________________________________</a:t>
            </a:r>
            <a:endParaRPr lang="en-US" sz="1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83519393"/>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21628B2-6C2A-4EB7-AC03-9CCA7A48F02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3589" name="think-cell Slide" r:id="rId6" imgW="216" imgH="216" progId="TCLayout.ActiveDocument.1">
                  <p:embed/>
                </p:oleObj>
              </mc:Choice>
              <mc:Fallback>
                <p:oleObj name="think-cell Slide" r:id="rId6" imgW="216" imgH="216" progId="TCLayout.ActiveDocument.1">
                  <p:embed/>
                  <p:pic>
                    <p:nvPicPr>
                      <p:cNvPr id="6" name="Object 5" hidden="1">
                        <a:extLst>
                          <a:ext uri="{FF2B5EF4-FFF2-40B4-BE49-F238E27FC236}">
                            <a16:creationId xmlns:a16="http://schemas.microsoft.com/office/drawing/2014/main" id="{D21628B2-6C2A-4EB7-AC03-9CCA7A48F02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9E625F1-D3F1-4E25-9AD8-C6A90FA2F0DE}"/>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3200" dirty="0">
              <a:latin typeface="Roboto Slab" pitchFamily="2" charset="0"/>
              <a:ea typeface="Roboto Slab" pitchFamily="2" charset="0"/>
              <a:sym typeface="Roboto Slab" pitchFamily="2" charset="0"/>
            </a:endParaRPr>
          </a:p>
        </p:txBody>
      </p:sp>
      <p:sp>
        <p:nvSpPr>
          <p:cNvPr id="12" name="Rectangle 2">
            <a:extLst>
              <a:ext uri="{FF2B5EF4-FFF2-40B4-BE49-F238E27FC236}">
                <a16:creationId xmlns:a16="http://schemas.microsoft.com/office/drawing/2014/main" id="{8DA2162C-9074-41FD-BA8F-26E9AA6D0AD9}"/>
              </a:ext>
            </a:extLst>
          </p:cNvPr>
          <p:cNvSpPr>
            <a:spLocks noChangeArrowheads="1"/>
          </p:cNvSpPr>
          <p:nvPr/>
        </p:nvSpPr>
        <p:spPr bwMode="auto">
          <a:xfrm>
            <a:off x="2480562" y="3176"/>
            <a:ext cx="745740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b="1" dirty="0">
                <a:latin typeface="Trebuchet MS" panose="020B0603020202020204" pitchFamily="34" charset="0"/>
              </a:rPr>
              <a:t>AP® Spanish Literature and Culture               Los </a:t>
            </a:r>
            <a:r>
              <a:rPr lang="en-US" altLang="en-US" sz="2800" b="1" dirty="0" err="1">
                <a:latin typeface="Trebuchet MS" panose="020B0603020202020204" pitchFamily="34" charset="0"/>
              </a:rPr>
              <a:t>temas</a:t>
            </a:r>
            <a:r>
              <a:rPr lang="en-US" altLang="en-US" sz="2800" b="1" dirty="0">
                <a:latin typeface="Trebuchet MS" panose="020B0603020202020204" pitchFamily="34" charset="0"/>
              </a:rPr>
              <a:t> y </a:t>
            </a:r>
            <a:r>
              <a:rPr lang="en-US" altLang="en-US" sz="2800" b="1" dirty="0" err="1">
                <a:latin typeface="Trebuchet MS" panose="020B0603020202020204" pitchFamily="34" charset="0"/>
              </a:rPr>
              <a:t>contextos</a:t>
            </a:r>
            <a:endParaRPr lang="en-US" altLang="en-US" sz="2800" b="1" dirty="0">
              <a:latin typeface="Trebuchet MS" panose="020B0603020202020204" pitchFamily="34" charset="0"/>
            </a:endParaRPr>
          </a:p>
        </p:txBody>
      </p:sp>
      <p:sp>
        <p:nvSpPr>
          <p:cNvPr id="7" name="Rectangle 6">
            <a:extLst>
              <a:ext uri="{FF2B5EF4-FFF2-40B4-BE49-F238E27FC236}">
                <a16:creationId xmlns:a16="http://schemas.microsoft.com/office/drawing/2014/main" id="{C280BF3F-60B9-41CE-B8B2-8AE2C416CADB}"/>
              </a:ext>
            </a:extLst>
          </p:cNvPr>
          <p:cNvSpPr/>
          <p:nvPr/>
        </p:nvSpPr>
        <p:spPr>
          <a:xfrm>
            <a:off x="2022278" y="982064"/>
            <a:ext cx="4603884" cy="6063198"/>
          </a:xfrm>
          <a:prstGeom prst="rect">
            <a:avLst/>
          </a:prstGeom>
        </p:spPr>
        <p:txBody>
          <a:bodyPr wrap="square">
            <a:spAutoFit/>
          </a:bodyPr>
          <a:lstStyle/>
          <a:p>
            <a:pPr lvl="0"/>
            <a:r>
              <a:rPr lang="en-US" b="1" dirty="0">
                <a:latin typeface="Arial" panose="020B0604020202020204" pitchFamily="34" charset="0"/>
                <a:cs typeface="Arial" panose="020B0604020202020204" pitchFamily="34" charset="0"/>
              </a:rPr>
              <a:t>Las </a:t>
            </a:r>
            <a:r>
              <a:rPr lang="en-US" b="1" dirty="0" err="1">
                <a:latin typeface="Arial" panose="020B0604020202020204" pitchFamily="34" charset="0"/>
                <a:cs typeface="Arial" panose="020B0604020202020204" pitchFamily="34" charset="0"/>
              </a:rPr>
              <a:t>sociedades</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en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contacto</a:t>
            </a:r>
            <a:r>
              <a:rPr lang="en-US" b="1" dirty="0">
                <a:latin typeface="Arial" panose="020B0604020202020204" pitchFamily="34" charset="0"/>
                <a:cs typeface="Arial" panose="020B0604020202020204" pitchFamily="34" charset="0"/>
              </a:rPr>
              <a:t>: </a:t>
            </a:r>
          </a:p>
          <a:p>
            <a:pPr lvl="0"/>
            <a:r>
              <a:rPr lang="en-US" dirty="0">
                <a:latin typeface="Arial" panose="020B0604020202020204" pitchFamily="34" charset="0"/>
                <a:cs typeface="Arial" panose="020B0604020202020204" pitchFamily="34" charset="0"/>
              </a:rPr>
              <a:t>La </a:t>
            </a:r>
            <a:r>
              <a:rPr lang="en-US" dirty="0" err="1">
                <a:latin typeface="Arial" panose="020B0604020202020204" pitchFamily="34" charset="0"/>
                <a:cs typeface="Arial" panose="020B0604020202020204" pitchFamily="34" charset="0"/>
              </a:rPr>
              <a:t>asimilación</a:t>
            </a:r>
            <a:r>
              <a:rPr lang="en-US" dirty="0">
                <a:latin typeface="Arial" panose="020B0604020202020204" pitchFamily="34" charset="0"/>
                <a:cs typeface="Arial" panose="020B0604020202020204" pitchFamily="34" charset="0"/>
              </a:rPr>
              <a:t> y la </a:t>
            </a:r>
            <a:r>
              <a:rPr lang="en-US" dirty="0" err="1">
                <a:latin typeface="Arial" panose="020B0604020202020204" pitchFamily="34" charset="0"/>
                <a:cs typeface="Arial" panose="020B0604020202020204" pitchFamily="34" charset="0"/>
              </a:rPr>
              <a:t>marginación</a:t>
            </a:r>
            <a:r>
              <a:rPr lang="en-US" dirty="0">
                <a:latin typeface="Arial" panose="020B0604020202020204" pitchFamily="34" charset="0"/>
                <a:cs typeface="Arial" panose="020B0604020202020204" pitchFamily="34" charset="0"/>
              </a:rPr>
              <a:t> </a:t>
            </a:r>
          </a:p>
          <a:p>
            <a:pPr lvl="0"/>
            <a:r>
              <a:rPr lang="en-US" dirty="0">
                <a:latin typeface="Arial" panose="020B0604020202020204" pitchFamily="34" charset="0"/>
                <a:cs typeface="Arial" panose="020B0604020202020204" pitchFamily="34" charset="0"/>
              </a:rPr>
              <a:t>La </a:t>
            </a:r>
            <a:r>
              <a:rPr lang="en-US" dirty="0" err="1">
                <a:latin typeface="Arial" panose="020B0604020202020204" pitchFamily="34" charset="0"/>
                <a:cs typeface="Arial" panose="020B0604020202020204" pitchFamily="34" charset="0"/>
              </a:rPr>
              <a:t>diversidad</a:t>
            </a:r>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Las </a:t>
            </a:r>
            <a:r>
              <a:rPr lang="en-US" dirty="0" err="1">
                <a:latin typeface="Arial" panose="020B0604020202020204" pitchFamily="34" charset="0"/>
                <a:cs typeface="Arial" panose="020B0604020202020204" pitchFamily="34" charset="0"/>
              </a:rPr>
              <a:t>divisiones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socioeconómicas</a:t>
            </a:r>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El </a:t>
            </a:r>
            <a:r>
              <a:rPr lang="en-US" dirty="0" err="1">
                <a:latin typeface="Arial" panose="020B0604020202020204" pitchFamily="34" charset="0"/>
                <a:cs typeface="Arial" panose="020B0604020202020204" pitchFamily="34" charset="0"/>
              </a:rPr>
              <a:t>imperialismo</a:t>
            </a:r>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El </a:t>
            </a:r>
            <a:r>
              <a:rPr lang="en-US" dirty="0" err="1">
                <a:latin typeface="Arial" panose="020B0604020202020204" pitchFamily="34" charset="0"/>
                <a:cs typeface="Arial" panose="020B0604020202020204" pitchFamily="34" charset="0"/>
              </a:rPr>
              <a:t>nacionalismo</a:t>
            </a:r>
            <a:r>
              <a:rPr lang="en-US" dirty="0">
                <a:latin typeface="Arial" panose="020B0604020202020204" pitchFamily="34" charset="0"/>
                <a:cs typeface="Arial" panose="020B0604020202020204" pitchFamily="34" charset="0"/>
              </a:rPr>
              <a:t> y el </a:t>
            </a:r>
            <a:r>
              <a:rPr lang="en-US" dirty="0" err="1">
                <a:latin typeface="Arial" panose="020B0604020202020204" pitchFamily="34" charset="0"/>
                <a:cs typeface="Arial" panose="020B0604020202020204" pitchFamily="34" charset="0"/>
              </a:rPr>
              <a:t>regionalismo</a:t>
            </a:r>
            <a:r>
              <a:rPr lang="en-US" dirty="0">
                <a:latin typeface="Arial" panose="020B0604020202020204" pitchFamily="34" charset="0"/>
                <a:cs typeface="Arial" panose="020B0604020202020204" pitchFamily="34" charset="0"/>
              </a:rPr>
              <a:t>	</a:t>
            </a:r>
          </a:p>
          <a:p>
            <a:pPr lvl="0"/>
            <a:r>
              <a:rPr lang="en-US" dirty="0">
                <a:latin typeface="Arial" panose="020B0604020202020204" pitchFamily="34" charset="0"/>
                <a:cs typeface="Arial" panose="020B0604020202020204" pitchFamily="34" charset="0"/>
              </a:rPr>
              <a:t>	</a:t>
            </a:r>
          </a:p>
          <a:p>
            <a:pPr lvl="0"/>
            <a:r>
              <a:rPr lang="en-US" b="1" dirty="0">
                <a:latin typeface="Arial" panose="020B0604020202020204" pitchFamily="34" charset="0"/>
                <a:cs typeface="Arial" panose="020B0604020202020204" pitchFamily="34" charset="0"/>
              </a:rPr>
              <a:t>El </a:t>
            </a:r>
            <a:r>
              <a:rPr lang="en-US" b="1" dirty="0" err="1">
                <a:latin typeface="Arial" panose="020B0604020202020204" pitchFamily="34" charset="0"/>
                <a:cs typeface="Arial" panose="020B0604020202020204" pitchFamily="34" charset="0"/>
              </a:rPr>
              <a:t>tiempo</a:t>
            </a:r>
            <a:r>
              <a:rPr lang="en-US" b="1" dirty="0">
                <a:latin typeface="Arial" panose="020B0604020202020204" pitchFamily="34" charset="0"/>
                <a:cs typeface="Arial" panose="020B0604020202020204" pitchFamily="34" charset="0"/>
              </a:rPr>
              <a:t> y el </a:t>
            </a:r>
            <a:r>
              <a:rPr lang="en-US" b="1" dirty="0" err="1">
                <a:latin typeface="Arial" panose="020B0604020202020204" pitchFamily="34" charset="0"/>
                <a:cs typeface="Arial" panose="020B0604020202020204" pitchFamily="34" charset="0"/>
              </a:rPr>
              <a:t>espacio</a:t>
            </a:r>
            <a:r>
              <a:rPr lang="en-US" b="1" dirty="0">
                <a:latin typeface="Arial" panose="020B0604020202020204" pitchFamily="34" charset="0"/>
                <a:cs typeface="Arial" panose="020B0604020202020204" pitchFamily="34" charset="0"/>
              </a:rPr>
              <a:t>: 	</a:t>
            </a:r>
          </a:p>
          <a:p>
            <a:pPr lvl="0"/>
            <a:r>
              <a:rPr lang="es-AR" dirty="0">
                <a:solidFill>
                  <a:schemeClr val="accent4">
                    <a:lumMod val="10000"/>
                  </a:schemeClr>
                </a:solidFill>
                <a:latin typeface="Arial" panose="020B0604020202020204" pitchFamily="34" charset="0"/>
                <a:cs typeface="Arial" panose="020B0604020202020204" pitchFamily="34" charset="0"/>
              </a:rPr>
              <a:t>El </a:t>
            </a:r>
            <a:r>
              <a:rPr lang="es-AR" i="1" dirty="0">
                <a:solidFill>
                  <a:schemeClr val="accent4">
                    <a:lumMod val="10000"/>
                  </a:schemeClr>
                </a:solidFill>
                <a:latin typeface="Arial" panose="020B0604020202020204" pitchFamily="34" charset="0"/>
                <a:cs typeface="Arial" panose="020B0604020202020204" pitchFamily="34" charset="0"/>
              </a:rPr>
              <a:t>carpe diem </a:t>
            </a:r>
            <a:r>
              <a:rPr lang="es-AR" dirty="0">
                <a:solidFill>
                  <a:schemeClr val="accent4">
                    <a:lumMod val="10000"/>
                  </a:schemeClr>
                </a:solidFill>
                <a:latin typeface="Arial" panose="020B0604020202020204" pitchFamily="34" charset="0"/>
                <a:cs typeface="Arial" panose="020B0604020202020204" pitchFamily="34" charset="0"/>
              </a:rPr>
              <a:t>y el </a:t>
            </a:r>
            <a:r>
              <a:rPr lang="es-AR" i="1" dirty="0">
                <a:solidFill>
                  <a:schemeClr val="accent4">
                    <a:lumMod val="10000"/>
                  </a:schemeClr>
                </a:solidFill>
                <a:latin typeface="Arial" panose="020B0604020202020204" pitchFamily="34" charset="0"/>
                <a:cs typeface="Arial" panose="020B0604020202020204" pitchFamily="34" charset="0"/>
              </a:rPr>
              <a:t>memento </a:t>
            </a:r>
            <a:r>
              <a:rPr lang="es-AR" i="1" dirty="0" err="1">
                <a:solidFill>
                  <a:schemeClr val="accent4">
                    <a:lumMod val="10000"/>
                  </a:schemeClr>
                </a:solidFill>
                <a:latin typeface="Arial" panose="020B0604020202020204" pitchFamily="34" charset="0"/>
                <a:cs typeface="Arial" panose="020B0604020202020204" pitchFamily="34" charset="0"/>
              </a:rPr>
              <a:t>mori</a:t>
            </a:r>
            <a:endParaRPr lang="en-US" i="1" dirty="0">
              <a:solidFill>
                <a:schemeClr val="accent4">
                  <a:lumMod val="10000"/>
                </a:schemeClr>
              </a:solidFill>
              <a:latin typeface="Arial" panose="020B0604020202020204" pitchFamily="34" charset="0"/>
              <a:cs typeface="Arial" panose="020B0604020202020204" pitchFamily="34" charset="0"/>
            </a:endParaRPr>
          </a:p>
          <a:p>
            <a:pPr lvl="0"/>
            <a:r>
              <a:rPr lang="es-AR" dirty="0">
                <a:solidFill>
                  <a:schemeClr val="accent4">
                    <a:lumMod val="10000"/>
                  </a:schemeClr>
                </a:solidFill>
                <a:latin typeface="Arial" panose="020B0604020202020204" pitchFamily="34" charset="0"/>
                <a:cs typeface="Arial" panose="020B0604020202020204" pitchFamily="34" charset="0"/>
              </a:rPr>
              <a:t>El individuo en su entorno</a:t>
            </a:r>
            <a:endParaRPr lang="en-US" dirty="0">
              <a:solidFill>
                <a:schemeClr val="accent4">
                  <a:lumMod val="10000"/>
                </a:schemeClr>
              </a:solidFill>
              <a:latin typeface="Arial" panose="020B0604020202020204" pitchFamily="34" charset="0"/>
              <a:cs typeface="Arial" panose="020B0604020202020204" pitchFamily="34" charset="0"/>
            </a:endParaRPr>
          </a:p>
          <a:p>
            <a:pPr lvl="0"/>
            <a:r>
              <a:rPr lang="es-AR" dirty="0">
                <a:solidFill>
                  <a:schemeClr val="accent4">
                    <a:lumMod val="10000"/>
                  </a:schemeClr>
                </a:solidFill>
                <a:latin typeface="Arial" panose="020B0604020202020204" pitchFamily="34" charset="0"/>
                <a:cs typeface="Arial" panose="020B0604020202020204" pitchFamily="34" charset="0"/>
              </a:rPr>
              <a:t>La naturaleza y el ambiente</a:t>
            </a:r>
            <a:endParaRPr lang="en-US" dirty="0">
              <a:solidFill>
                <a:schemeClr val="accent4">
                  <a:lumMod val="10000"/>
                </a:schemeClr>
              </a:solidFill>
              <a:latin typeface="Arial" panose="020B0604020202020204" pitchFamily="34" charset="0"/>
              <a:cs typeface="Arial" panose="020B0604020202020204" pitchFamily="34" charset="0"/>
            </a:endParaRPr>
          </a:p>
          <a:p>
            <a:pPr lvl="0"/>
            <a:r>
              <a:rPr lang="es-AR" dirty="0">
                <a:solidFill>
                  <a:schemeClr val="accent4">
                    <a:lumMod val="10000"/>
                  </a:schemeClr>
                </a:solidFill>
                <a:latin typeface="Arial" panose="020B0604020202020204" pitchFamily="34" charset="0"/>
                <a:cs typeface="Arial" panose="020B0604020202020204" pitchFamily="34" charset="0"/>
              </a:rPr>
              <a:t>La relación entre el tiempo y el espacio</a:t>
            </a:r>
            <a:endParaRPr lang="en-US" dirty="0">
              <a:solidFill>
                <a:schemeClr val="accent4">
                  <a:lumMod val="10000"/>
                </a:schemeClr>
              </a:solidFill>
              <a:latin typeface="Arial" panose="020B0604020202020204" pitchFamily="34" charset="0"/>
              <a:cs typeface="Arial" panose="020B0604020202020204" pitchFamily="34" charset="0"/>
            </a:endParaRPr>
          </a:p>
          <a:p>
            <a:pPr lvl="0"/>
            <a:r>
              <a:rPr lang="es-AR" dirty="0">
                <a:solidFill>
                  <a:schemeClr val="accent4">
                    <a:lumMod val="10000"/>
                  </a:schemeClr>
                </a:solidFill>
                <a:latin typeface="Arial" panose="020B0604020202020204" pitchFamily="34" charset="0"/>
                <a:cs typeface="Arial" panose="020B0604020202020204" pitchFamily="34" charset="0"/>
              </a:rPr>
              <a:t>El tiempo lineal y el tiempo circular</a:t>
            </a:r>
            <a:endParaRPr lang="en-US" dirty="0">
              <a:solidFill>
                <a:schemeClr val="accent4">
                  <a:lumMod val="10000"/>
                </a:schemeClr>
              </a:solidFill>
              <a:latin typeface="Arial" panose="020B0604020202020204" pitchFamily="34" charset="0"/>
              <a:cs typeface="Arial" panose="020B0604020202020204" pitchFamily="34" charset="0"/>
            </a:endParaRPr>
          </a:p>
          <a:p>
            <a:pPr lvl="0"/>
            <a:r>
              <a:rPr lang="es-AR" dirty="0">
                <a:solidFill>
                  <a:schemeClr val="accent4">
                    <a:lumMod val="10000"/>
                  </a:schemeClr>
                </a:solidFill>
                <a:latin typeface="Arial" panose="020B0604020202020204" pitchFamily="34" charset="0"/>
                <a:cs typeface="Arial" panose="020B0604020202020204" pitchFamily="34" charset="0"/>
              </a:rPr>
              <a:t>La trayectoria y la transformación</a:t>
            </a:r>
          </a:p>
          <a:p>
            <a:pPr lvl="0"/>
            <a:endParaRPr lang="es-AR" dirty="0">
              <a:solidFill>
                <a:schemeClr val="accent4">
                  <a:lumMod val="10000"/>
                </a:schemeClr>
              </a:solidFill>
              <a:latin typeface="Arial" panose="020B0604020202020204" pitchFamily="34" charset="0"/>
              <a:cs typeface="Arial" panose="020B0604020202020204" pitchFamily="34" charset="0"/>
            </a:endParaRPr>
          </a:p>
          <a:p>
            <a:pPr lvl="0"/>
            <a:r>
              <a:rPr lang="en-US" b="1" dirty="0">
                <a:latin typeface="Arial" panose="020B0604020202020204" pitchFamily="34" charset="0"/>
                <a:cs typeface="Arial" panose="020B0604020202020204" pitchFamily="34" charset="0"/>
              </a:rPr>
              <a:t>La </a:t>
            </a:r>
            <a:r>
              <a:rPr lang="en-US" b="1" dirty="0" err="1">
                <a:latin typeface="Arial" panose="020B0604020202020204" pitchFamily="34" charset="0"/>
                <a:cs typeface="Arial" panose="020B0604020202020204" pitchFamily="34" charset="0"/>
              </a:rPr>
              <a:t>dualidad</a:t>
            </a:r>
            <a:r>
              <a:rPr lang="en-US" b="1" dirty="0">
                <a:latin typeface="Arial" panose="020B0604020202020204" pitchFamily="34" charset="0"/>
                <a:cs typeface="Arial" panose="020B0604020202020204" pitchFamily="34" charset="0"/>
              </a:rPr>
              <a:t> del ser: 	</a:t>
            </a:r>
          </a:p>
          <a:p>
            <a:pPr lvl="0"/>
            <a:r>
              <a:rPr lang="es-AR" dirty="0">
                <a:solidFill>
                  <a:schemeClr val="accent4">
                    <a:lumMod val="10000"/>
                  </a:schemeClr>
                </a:solidFill>
                <a:latin typeface="Arial" panose="020B0604020202020204" pitchFamily="34" charset="0"/>
                <a:cs typeface="Arial" panose="020B0604020202020204" pitchFamily="34" charset="0"/>
              </a:rPr>
              <a:t>La construcción de la realidad</a:t>
            </a:r>
            <a:endParaRPr lang="en-US" dirty="0">
              <a:solidFill>
                <a:schemeClr val="accent4">
                  <a:lumMod val="10000"/>
                </a:schemeClr>
              </a:solidFill>
              <a:latin typeface="Arial" panose="020B0604020202020204" pitchFamily="34" charset="0"/>
              <a:cs typeface="Arial" panose="020B0604020202020204" pitchFamily="34" charset="0"/>
            </a:endParaRPr>
          </a:p>
          <a:p>
            <a:pPr lvl="0"/>
            <a:r>
              <a:rPr lang="es-AR" dirty="0">
                <a:solidFill>
                  <a:schemeClr val="accent4">
                    <a:lumMod val="10000"/>
                  </a:schemeClr>
                </a:solidFill>
                <a:latin typeface="Arial" panose="020B0604020202020204" pitchFamily="34" charset="0"/>
                <a:cs typeface="Arial" panose="020B0604020202020204" pitchFamily="34" charset="0"/>
              </a:rPr>
              <a:t>La espiritualidad y la religión</a:t>
            </a:r>
            <a:endParaRPr lang="en-US" dirty="0">
              <a:solidFill>
                <a:schemeClr val="accent4">
                  <a:lumMod val="10000"/>
                </a:schemeClr>
              </a:solidFill>
              <a:latin typeface="Arial" panose="020B0604020202020204" pitchFamily="34" charset="0"/>
              <a:cs typeface="Arial" panose="020B0604020202020204" pitchFamily="34" charset="0"/>
            </a:endParaRPr>
          </a:p>
          <a:p>
            <a:pPr lvl="0"/>
            <a:r>
              <a:rPr lang="es-AR" dirty="0">
                <a:solidFill>
                  <a:schemeClr val="accent4">
                    <a:lumMod val="10000"/>
                  </a:schemeClr>
                </a:solidFill>
                <a:latin typeface="Arial" panose="020B0604020202020204" pitchFamily="34" charset="0"/>
                <a:cs typeface="Arial" panose="020B0604020202020204" pitchFamily="34" charset="0"/>
              </a:rPr>
              <a:t>La imagen pública y la imagen privada</a:t>
            </a:r>
            <a:endParaRPr lang="en-US" dirty="0">
              <a:solidFill>
                <a:schemeClr val="accent4">
                  <a:lumMod val="10000"/>
                </a:schemeClr>
              </a:solidFill>
              <a:latin typeface="Arial" panose="020B0604020202020204" pitchFamily="34" charset="0"/>
              <a:cs typeface="Arial" panose="020B0604020202020204" pitchFamily="34" charset="0"/>
            </a:endParaRPr>
          </a:p>
          <a:p>
            <a:pPr lvl="0"/>
            <a:r>
              <a:rPr lang="es-AR" dirty="0">
                <a:solidFill>
                  <a:schemeClr val="accent4">
                    <a:lumMod val="10000"/>
                  </a:schemeClr>
                </a:solidFill>
                <a:latin typeface="Arial" panose="020B0604020202020204" pitchFamily="34" charset="0"/>
                <a:cs typeface="Arial" panose="020B0604020202020204" pitchFamily="34" charset="0"/>
              </a:rPr>
              <a:t>La introspección</a:t>
            </a:r>
            <a:endParaRPr lang="en-US" dirty="0">
              <a:solidFill>
                <a:schemeClr val="accent4">
                  <a:lumMod val="10000"/>
                </a:schemeClr>
              </a:solidFill>
              <a:latin typeface="Arial" panose="020B0604020202020204" pitchFamily="34" charset="0"/>
              <a:cs typeface="Arial" panose="020B0604020202020204" pitchFamily="34" charset="0"/>
            </a:endParaRPr>
          </a:p>
          <a:p>
            <a:endParaRPr lang="en-US" sz="1400" b="1" dirty="0">
              <a:latin typeface="Cambria" pitchFamily="18" charset="0"/>
            </a:endParaRPr>
          </a:p>
          <a:p>
            <a:pPr lvl="0"/>
            <a:endParaRPr lang="en-US" sz="1400" dirty="0">
              <a:solidFill>
                <a:schemeClr val="accent4">
                  <a:lumMod val="10000"/>
                </a:schemeClr>
              </a:solidFill>
            </a:endParaRPr>
          </a:p>
        </p:txBody>
      </p:sp>
      <p:sp>
        <p:nvSpPr>
          <p:cNvPr id="8" name="Rectangle 7">
            <a:extLst>
              <a:ext uri="{FF2B5EF4-FFF2-40B4-BE49-F238E27FC236}">
                <a16:creationId xmlns:a16="http://schemas.microsoft.com/office/drawing/2014/main" id="{F2549A30-DA42-48D6-88A8-C71014C69F7C}"/>
              </a:ext>
            </a:extLst>
          </p:cNvPr>
          <p:cNvSpPr/>
          <p:nvPr/>
        </p:nvSpPr>
        <p:spPr>
          <a:xfrm>
            <a:off x="6854760" y="982064"/>
            <a:ext cx="4997317" cy="5632311"/>
          </a:xfrm>
          <a:prstGeom prst="rect">
            <a:avLst/>
          </a:prstGeom>
        </p:spPr>
        <p:txBody>
          <a:bodyPr wrap="square">
            <a:spAutoFit/>
          </a:bodyPr>
          <a:lstStyle/>
          <a:p>
            <a:pPr lvl="0"/>
            <a:r>
              <a:rPr lang="es-AR" b="1" dirty="0">
                <a:latin typeface="Arial" panose="020B0604020202020204" pitchFamily="34" charset="0"/>
                <a:cs typeface="Arial" panose="020B0604020202020204" pitchFamily="34" charset="0"/>
              </a:rPr>
              <a:t>La construcción del género:</a:t>
            </a:r>
          </a:p>
          <a:p>
            <a:pPr lvl="0"/>
            <a:r>
              <a:rPr lang="en-US" dirty="0">
                <a:solidFill>
                  <a:schemeClr val="accent4">
                    <a:lumMod val="10000"/>
                  </a:schemeClr>
                </a:solidFill>
                <a:latin typeface="Arial" panose="020B0604020202020204" pitchFamily="34" charset="0"/>
                <a:cs typeface="Arial" panose="020B0604020202020204" pitchFamily="34" charset="0"/>
              </a:rPr>
              <a:t>El machismo</a:t>
            </a:r>
          </a:p>
          <a:p>
            <a:pPr lvl="0"/>
            <a:r>
              <a:rPr lang="en-US" dirty="0">
                <a:solidFill>
                  <a:schemeClr val="accent4">
                    <a:lumMod val="10000"/>
                  </a:schemeClr>
                </a:solidFill>
                <a:latin typeface="Arial" panose="020B0604020202020204" pitchFamily="34" charset="0"/>
                <a:cs typeface="Arial" panose="020B0604020202020204" pitchFamily="34" charset="0"/>
              </a:rPr>
              <a:t>Las </a:t>
            </a:r>
            <a:r>
              <a:rPr lang="en-US" dirty="0" err="1">
                <a:solidFill>
                  <a:schemeClr val="accent4">
                    <a:lumMod val="10000"/>
                  </a:schemeClr>
                </a:solidFill>
                <a:latin typeface="Arial" panose="020B0604020202020204" pitchFamily="34" charset="0"/>
                <a:cs typeface="Arial" panose="020B0604020202020204" pitchFamily="34" charset="0"/>
              </a:rPr>
              <a:t>relaciones</a:t>
            </a:r>
            <a:r>
              <a:rPr lang="en-US" dirty="0">
                <a:solidFill>
                  <a:schemeClr val="accent4">
                    <a:lumMod val="10000"/>
                  </a:schemeClr>
                </a:solidFill>
                <a:latin typeface="Arial" panose="020B0604020202020204" pitchFamily="34" charset="0"/>
                <a:cs typeface="Arial" panose="020B0604020202020204" pitchFamily="34" charset="0"/>
              </a:rPr>
              <a:t> </a:t>
            </a:r>
            <a:r>
              <a:rPr lang="en-US" dirty="0" err="1">
                <a:solidFill>
                  <a:schemeClr val="accent4">
                    <a:lumMod val="10000"/>
                  </a:schemeClr>
                </a:solidFill>
                <a:latin typeface="Arial" panose="020B0604020202020204" pitchFamily="34" charset="0"/>
                <a:cs typeface="Arial" panose="020B0604020202020204" pitchFamily="34" charset="0"/>
              </a:rPr>
              <a:t>sociales</a:t>
            </a:r>
            <a:endParaRPr lang="en-US" dirty="0">
              <a:solidFill>
                <a:schemeClr val="accent4">
                  <a:lumMod val="10000"/>
                </a:schemeClr>
              </a:solidFill>
              <a:latin typeface="Arial" panose="020B0604020202020204" pitchFamily="34" charset="0"/>
              <a:cs typeface="Arial" panose="020B0604020202020204" pitchFamily="34" charset="0"/>
            </a:endParaRPr>
          </a:p>
          <a:p>
            <a:pPr lvl="0"/>
            <a:r>
              <a:rPr lang="en-US" dirty="0">
                <a:solidFill>
                  <a:schemeClr val="accent4">
                    <a:lumMod val="10000"/>
                  </a:schemeClr>
                </a:solidFill>
                <a:latin typeface="Arial" panose="020B0604020202020204" pitchFamily="34" charset="0"/>
                <a:cs typeface="Arial" panose="020B0604020202020204" pitchFamily="34" charset="0"/>
              </a:rPr>
              <a:t>El </a:t>
            </a:r>
            <a:r>
              <a:rPr lang="en-US" dirty="0" err="1">
                <a:solidFill>
                  <a:schemeClr val="accent4">
                    <a:lumMod val="10000"/>
                  </a:schemeClr>
                </a:solidFill>
                <a:latin typeface="Arial" panose="020B0604020202020204" pitchFamily="34" charset="0"/>
                <a:cs typeface="Arial" panose="020B0604020202020204" pitchFamily="34" charset="0"/>
              </a:rPr>
              <a:t>sistema</a:t>
            </a:r>
            <a:r>
              <a:rPr lang="en-US" dirty="0">
                <a:solidFill>
                  <a:schemeClr val="accent4">
                    <a:lumMod val="10000"/>
                  </a:schemeClr>
                </a:solidFill>
                <a:latin typeface="Arial" panose="020B0604020202020204" pitchFamily="34" charset="0"/>
                <a:cs typeface="Arial" panose="020B0604020202020204" pitchFamily="34" charset="0"/>
              </a:rPr>
              <a:t> </a:t>
            </a:r>
            <a:r>
              <a:rPr lang="en-US" dirty="0" err="1">
                <a:solidFill>
                  <a:schemeClr val="accent4">
                    <a:lumMod val="10000"/>
                  </a:schemeClr>
                </a:solidFill>
                <a:latin typeface="Arial" panose="020B0604020202020204" pitchFamily="34" charset="0"/>
                <a:cs typeface="Arial" panose="020B0604020202020204" pitchFamily="34" charset="0"/>
              </a:rPr>
              <a:t>patriarcal</a:t>
            </a:r>
            <a:endParaRPr lang="en-US" dirty="0">
              <a:solidFill>
                <a:schemeClr val="accent4">
                  <a:lumMod val="10000"/>
                </a:schemeClr>
              </a:solidFill>
              <a:latin typeface="Arial" panose="020B0604020202020204" pitchFamily="34" charset="0"/>
              <a:cs typeface="Arial" panose="020B0604020202020204" pitchFamily="34" charset="0"/>
            </a:endParaRPr>
          </a:p>
          <a:p>
            <a:pPr lvl="0"/>
            <a:r>
              <a:rPr lang="en-US" dirty="0">
                <a:solidFill>
                  <a:schemeClr val="accent4">
                    <a:lumMod val="10000"/>
                  </a:schemeClr>
                </a:solidFill>
                <a:latin typeface="Arial" panose="020B0604020202020204" pitchFamily="34" charset="0"/>
                <a:cs typeface="Arial" panose="020B0604020202020204" pitchFamily="34" charset="0"/>
              </a:rPr>
              <a:t>La </a:t>
            </a:r>
            <a:r>
              <a:rPr lang="en-US" dirty="0" err="1">
                <a:solidFill>
                  <a:schemeClr val="accent4">
                    <a:lumMod val="10000"/>
                  </a:schemeClr>
                </a:solidFill>
                <a:latin typeface="Arial" panose="020B0604020202020204" pitchFamily="34" charset="0"/>
                <a:cs typeface="Arial" panose="020B0604020202020204" pitchFamily="34" charset="0"/>
              </a:rPr>
              <a:t>sexualidad</a:t>
            </a:r>
            <a:endParaRPr lang="en-US" dirty="0">
              <a:solidFill>
                <a:schemeClr val="accent4">
                  <a:lumMod val="10000"/>
                </a:schemeClr>
              </a:solidFill>
              <a:latin typeface="Arial" panose="020B0604020202020204" pitchFamily="34" charset="0"/>
              <a:cs typeface="Arial" panose="020B0604020202020204" pitchFamily="34" charset="0"/>
            </a:endParaRPr>
          </a:p>
          <a:p>
            <a:pPr lvl="0"/>
            <a:r>
              <a:rPr lang="en-US" dirty="0">
                <a:solidFill>
                  <a:schemeClr val="accent4">
                    <a:lumMod val="10000"/>
                  </a:schemeClr>
                </a:solidFill>
                <a:latin typeface="Arial" panose="020B0604020202020204" pitchFamily="34" charset="0"/>
                <a:cs typeface="Arial" panose="020B0604020202020204" pitchFamily="34" charset="0"/>
              </a:rPr>
              <a:t>La </a:t>
            </a:r>
            <a:r>
              <a:rPr lang="en-US" dirty="0" err="1">
                <a:solidFill>
                  <a:schemeClr val="accent4">
                    <a:lumMod val="10000"/>
                  </a:schemeClr>
                </a:solidFill>
                <a:latin typeface="Arial" panose="020B0604020202020204" pitchFamily="34" charset="0"/>
                <a:cs typeface="Arial" panose="020B0604020202020204" pitchFamily="34" charset="0"/>
              </a:rPr>
              <a:t>tradi</a:t>
            </a:r>
            <a:r>
              <a:rPr lang="es-AR" dirty="0" err="1">
                <a:solidFill>
                  <a:schemeClr val="accent4">
                    <a:lumMod val="10000"/>
                  </a:schemeClr>
                </a:solidFill>
                <a:latin typeface="Arial" panose="020B0604020202020204" pitchFamily="34" charset="0"/>
                <a:cs typeface="Arial" panose="020B0604020202020204" pitchFamily="34" charset="0"/>
              </a:rPr>
              <a:t>ción</a:t>
            </a:r>
            <a:r>
              <a:rPr lang="es-AR" dirty="0">
                <a:solidFill>
                  <a:schemeClr val="accent4">
                    <a:lumMod val="10000"/>
                  </a:schemeClr>
                </a:solidFill>
                <a:latin typeface="Arial" panose="020B0604020202020204" pitchFamily="34" charset="0"/>
                <a:cs typeface="Arial" panose="020B0604020202020204" pitchFamily="34" charset="0"/>
              </a:rPr>
              <a:t> y la ruptura</a:t>
            </a:r>
          </a:p>
          <a:p>
            <a:pPr lvl="0"/>
            <a:endParaRPr lang="es-AR" dirty="0">
              <a:solidFill>
                <a:schemeClr val="accent4">
                  <a:lumMod val="10000"/>
                </a:schemeClr>
              </a:solidFill>
              <a:latin typeface="Arial" panose="020B0604020202020204" pitchFamily="34" charset="0"/>
              <a:cs typeface="Arial" panose="020B0604020202020204" pitchFamily="34" charset="0"/>
            </a:endParaRPr>
          </a:p>
          <a:p>
            <a:pPr lvl="0"/>
            <a:r>
              <a:rPr lang="es-AR" b="1" dirty="0">
                <a:latin typeface="Arial" panose="020B0604020202020204" pitchFamily="34" charset="0"/>
                <a:cs typeface="Arial" panose="020B0604020202020204" pitchFamily="34" charset="0"/>
              </a:rPr>
              <a:t>Las relaciones interpersonales: </a:t>
            </a:r>
          </a:p>
          <a:p>
            <a:pPr lvl="0"/>
            <a:r>
              <a:rPr lang="es-AR" dirty="0">
                <a:solidFill>
                  <a:schemeClr val="accent4">
                    <a:lumMod val="10000"/>
                  </a:schemeClr>
                </a:solidFill>
                <a:latin typeface="Arial" panose="020B0604020202020204" pitchFamily="34" charset="0"/>
                <a:cs typeface="Arial" panose="020B0604020202020204" pitchFamily="34" charset="0"/>
              </a:rPr>
              <a:t>La amistad y la hostilidad</a:t>
            </a:r>
            <a:endParaRPr lang="en-US" i="1" dirty="0">
              <a:solidFill>
                <a:schemeClr val="accent4">
                  <a:lumMod val="10000"/>
                </a:schemeClr>
              </a:solidFill>
              <a:latin typeface="Arial" panose="020B0604020202020204" pitchFamily="34" charset="0"/>
              <a:cs typeface="Arial" panose="020B0604020202020204" pitchFamily="34" charset="0"/>
            </a:endParaRPr>
          </a:p>
          <a:p>
            <a:pPr lvl="0"/>
            <a:r>
              <a:rPr lang="es-AR" dirty="0">
                <a:solidFill>
                  <a:schemeClr val="accent4">
                    <a:lumMod val="10000"/>
                  </a:schemeClr>
                </a:solidFill>
                <a:latin typeface="Arial" panose="020B0604020202020204" pitchFamily="34" charset="0"/>
                <a:cs typeface="Arial" panose="020B0604020202020204" pitchFamily="34" charset="0"/>
              </a:rPr>
              <a:t>El amor y el desprecio</a:t>
            </a:r>
            <a:endParaRPr lang="en-US" dirty="0">
              <a:solidFill>
                <a:schemeClr val="accent4">
                  <a:lumMod val="10000"/>
                </a:schemeClr>
              </a:solidFill>
              <a:latin typeface="Arial" panose="020B0604020202020204" pitchFamily="34" charset="0"/>
              <a:cs typeface="Arial" panose="020B0604020202020204" pitchFamily="34" charset="0"/>
            </a:endParaRPr>
          </a:p>
          <a:p>
            <a:pPr lvl="0"/>
            <a:r>
              <a:rPr lang="es-AR" dirty="0">
                <a:solidFill>
                  <a:schemeClr val="accent4">
                    <a:lumMod val="10000"/>
                  </a:schemeClr>
                </a:solidFill>
                <a:latin typeface="Arial" panose="020B0604020202020204" pitchFamily="34" charset="0"/>
                <a:cs typeface="Arial" panose="020B0604020202020204" pitchFamily="34" charset="0"/>
              </a:rPr>
              <a:t>La comunicación o falta de comunicación</a:t>
            </a:r>
            <a:endParaRPr lang="en-US" dirty="0">
              <a:solidFill>
                <a:schemeClr val="accent4">
                  <a:lumMod val="10000"/>
                </a:schemeClr>
              </a:solidFill>
              <a:latin typeface="Arial" panose="020B0604020202020204" pitchFamily="34" charset="0"/>
              <a:cs typeface="Arial" panose="020B0604020202020204" pitchFamily="34" charset="0"/>
            </a:endParaRPr>
          </a:p>
          <a:p>
            <a:pPr lvl="0"/>
            <a:r>
              <a:rPr lang="es-AR" dirty="0">
                <a:solidFill>
                  <a:schemeClr val="accent4">
                    <a:lumMod val="10000"/>
                  </a:schemeClr>
                </a:solidFill>
                <a:latin typeface="Arial" panose="020B0604020202020204" pitchFamily="34" charset="0"/>
                <a:cs typeface="Arial" panose="020B0604020202020204" pitchFamily="34" charset="0"/>
              </a:rPr>
              <a:t>El individuo y la comunidad</a:t>
            </a:r>
            <a:endParaRPr lang="en-US" dirty="0">
              <a:solidFill>
                <a:schemeClr val="accent4">
                  <a:lumMod val="10000"/>
                </a:schemeClr>
              </a:solidFill>
              <a:latin typeface="Arial" panose="020B0604020202020204" pitchFamily="34" charset="0"/>
              <a:cs typeface="Arial" panose="020B0604020202020204" pitchFamily="34" charset="0"/>
            </a:endParaRPr>
          </a:p>
          <a:p>
            <a:pPr lvl="0"/>
            <a:r>
              <a:rPr lang="es-AR" dirty="0">
                <a:solidFill>
                  <a:schemeClr val="accent4">
                    <a:lumMod val="10000"/>
                  </a:schemeClr>
                </a:solidFill>
                <a:latin typeface="Arial" panose="020B0604020202020204" pitchFamily="34" charset="0"/>
                <a:cs typeface="Arial" panose="020B0604020202020204" pitchFamily="34" charset="0"/>
              </a:rPr>
              <a:t>Las relaciones de poder</a:t>
            </a:r>
            <a:endParaRPr lang="en-US" dirty="0">
              <a:solidFill>
                <a:schemeClr val="accent4">
                  <a:lumMod val="10000"/>
                </a:schemeClr>
              </a:solidFill>
              <a:latin typeface="Arial" panose="020B0604020202020204" pitchFamily="34" charset="0"/>
              <a:cs typeface="Arial" panose="020B0604020202020204" pitchFamily="34" charset="0"/>
            </a:endParaRPr>
          </a:p>
          <a:p>
            <a:pPr lvl="0"/>
            <a:r>
              <a:rPr lang="es-AR" dirty="0">
                <a:solidFill>
                  <a:schemeClr val="accent4">
                    <a:lumMod val="10000"/>
                  </a:schemeClr>
                </a:solidFill>
                <a:latin typeface="Arial" panose="020B0604020202020204" pitchFamily="34" charset="0"/>
                <a:cs typeface="Arial" panose="020B0604020202020204" pitchFamily="34" charset="0"/>
              </a:rPr>
              <a:t>Las relaciones familiares</a:t>
            </a:r>
          </a:p>
          <a:p>
            <a:pPr lvl="0"/>
            <a:endParaRPr lang="es-AR" dirty="0">
              <a:solidFill>
                <a:schemeClr val="accent4">
                  <a:lumMod val="10000"/>
                </a:schemeClr>
              </a:solidFill>
              <a:latin typeface="Arial" panose="020B0604020202020204" pitchFamily="34" charset="0"/>
              <a:cs typeface="Arial" panose="020B0604020202020204" pitchFamily="34" charset="0"/>
            </a:endParaRPr>
          </a:p>
          <a:p>
            <a:pPr lvl="0"/>
            <a:r>
              <a:rPr lang="en-US" b="1" dirty="0">
                <a:latin typeface="Arial" panose="020B0604020202020204" pitchFamily="34" charset="0"/>
                <a:cs typeface="Arial" panose="020B0604020202020204" pitchFamily="34" charset="0"/>
              </a:rPr>
              <a:t>La </a:t>
            </a:r>
            <a:r>
              <a:rPr lang="en-US" b="1" dirty="0" err="1">
                <a:latin typeface="Arial" panose="020B0604020202020204" pitchFamily="34" charset="0"/>
                <a:cs typeface="Arial" panose="020B0604020202020204" pitchFamily="34" charset="0"/>
              </a:rPr>
              <a:t>creaci</a:t>
            </a:r>
            <a:r>
              <a:rPr lang="es-AR" b="1" dirty="0" err="1">
                <a:latin typeface="Arial" panose="020B0604020202020204" pitchFamily="34" charset="0"/>
                <a:cs typeface="Arial" panose="020B0604020202020204" pitchFamily="34" charset="0"/>
              </a:rPr>
              <a:t>ó</a:t>
            </a:r>
            <a:r>
              <a:rPr lang="en-US" b="1" dirty="0">
                <a:latin typeface="Arial" panose="020B0604020202020204" pitchFamily="34" charset="0"/>
                <a:cs typeface="Arial" panose="020B0604020202020204" pitchFamily="34" charset="0"/>
              </a:rPr>
              <a:t>n </a:t>
            </a:r>
            <a:r>
              <a:rPr lang="en-US" b="1" dirty="0" err="1">
                <a:latin typeface="Arial" panose="020B0604020202020204" pitchFamily="34" charset="0"/>
                <a:cs typeface="Arial" panose="020B0604020202020204" pitchFamily="34" charset="0"/>
              </a:rPr>
              <a:t>literaria</a:t>
            </a:r>
            <a:r>
              <a:rPr lang="en-US" b="1" dirty="0">
                <a:latin typeface="Arial" panose="020B0604020202020204" pitchFamily="34" charset="0"/>
                <a:cs typeface="Arial" panose="020B0604020202020204" pitchFamily="34" charset="0"/>
              </a:rPr>
              <a:t>: 			</a:t>
            </a:r>
          </a:p>
          <a:p>
            <a:pPr lvl="0"/>
            <a:r>
              <a:rPr lang="es-AR" dirty="0">
                <a:solidFill>
                  <a:schemeClr val="accent4">
                    <a:lumMod val="10000"/>
                  </a:schemeClr>
                </a:solidFill>
                <a:latin typeface="Arial" panose="020B0604020202020204" pitchFamily="34" charset="0"/>
                <a:cs typeface="Arial" panose="020B0604020202020204" pitchFamily="34" charset="0"/>
              </a:rPr>
              <a:t>La intertextualidad</a:t>
            </a:r>
            <a:endParaRPr lang="en-US" dirty="0">
              <a:solidFill>
                <a:schemeClr val="accent4">
                  <a:lumMod val="10000"/>
                </a:schemeClr>
              </a:solidFill>
              <a:latin typeface="Arial" panose="020B0604020202020204" pitchFamily="34" charset="0"/>
              <a:cs typeface="Arial" panose="020B0604020202020204" pitchFamily="34" charset="0"/>
            </a:endParaRPr>
          </a:p>
          <a:p>
            <a:pPr lvl="0"/>
            <a:r>
              <a:rPr lang="es-AR" dirty="0">
                <a:solidFill>
                  <a:schemeClr val="accent4">
                    <a:lumMod val="10000"/>
                  </a:schemeClr>
                </a:solidFill>
                <a:latin typeface="Arial" panose="020B0604020202020204" pitchFamily="34" charset="0"/>
                <a:cs typeface="Arial" panose="020B0604020202020204" pitchFamily="34" charset="0"/>
              </a:rPr>
              <a:t>La literatura autoconsciente</a:t>
            </a:r>
            <a:endParaRPr lang="en-US" dirty="0">
              <a:solidFill>
                <a:schemeClr val="accent4">
                  <a:lumMod val="10000"/>
                </a:schemeClr>
              </a:solidFill>
              <a:latin typeface="Arial" panose="020B0604020202020204" pitchFamily="34" charset="0"/>
              <a:cs typeface="Arial" panose="020B0604020202020204" pitchFamily="34" charset="0"/>
            </a:endParaRPr>
          </a:p>
          <a:p>
            <a:pPr lvl="0"/>
            <a:r>
              <a:rPr lang="es-AR" dirty="0">
                <a:solidFill>
                  <a:schemeClr val="accent4">
                    <a:lumMod val="10000"/>
                  </a:schemeClr>
                </a:solidFill>
                <a:latin typeface="Arial" panose="020B0604020202020204" pitchFamily="34" charset="0"/>
                <a:cs typeface="Arial" panose="020B0604020202020204" pitchFamily="34" charset="0"/>
              </a:rPr>
              <a:t>El proceso creativo</a:t>
            </a:r>
            <a:endParaRPr lang="en-US" dirty="0">
              <a:solidFill>
                <a:schemeClr val="accent4">
                  <a:lumMod val="10000"/>
                </a:schemeClr>
              </a:solidFill>
              <a:latin typeface="Arial" panose="020B0604020202020204" pitchFamily="34" charset="0"/>
              <a:cs typeface="Arial" panose="020B0604020202020204" pitchFamily="34" charset="0"/>
            </a:endParaRPr>
          </a:p>
          <a:p>
            <a:pPr lvl="0"/>
            <a:r>
              <a:rPr lang="es-AR" dirty="0">
                <a:solidFill>
                  <a:schemeClr val="accent4">
                    <a:lumMod val="10000"/>
                  </a:schemeClr>
                </a:solidFill>
                <a:latin typeface="Arial" panose="020B0604020202020204" pitchFamily="34" charset="0"/>
                <a:cs typeface="Arial" panose="020B0604020202020204" pitchFamily="34" charset="0"/>
              </a:rPr>
              <a:t>El texto y sus contextos</a:t>
            </a:r>
            <a:endParaRPr lang="en-US" dirty="0">
              <a:solidFill>
                <a:schemeClr val="accent4">
                  <a:lumMod val="10000"/>
                </a:schemeClr>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E66980E1-F7E8-4673-A7D6-E9A323B86D29}"/>
              </a:ext>
            </a:extLst>
          </p:cNvPr>
          <p:cNvSpPr/>
          <p:nvPr/>
        </p:nvSpPr>
        <p:spPr>
          <a:xfrm>
            <a:off x="1876929" y="3449687"/>
            <a:ext cx="3141211" cy="3603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Oval 9">
            <a:extLst>
              <a:ext uri="{FF2B5EF4-FFF2-40B4-BE49-F238E27FC236}">
                <a16:creationId xmlns:a16="http://schemas.microsoft.com/office/drawing/2014/main" id="{25205CAC-B775-40C4-900A-DA90A0D6510B}"/>
              </a:ext>
            </a:extLst>
          </p:cNvPr>
          <p:cNvSpPr/>
          <p:nvPr/>
        </p:nvSpPr>
        <p:spPr>
          <a:xfrm>
            <a:off x="1876929" y="4012174"/>
            <a:ext cx="4332337" cy="3412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Oval 10">
            <a:extLst>
              <a:ext uri="{FF2B5EF4-FFF2-40B4-BE49-F238E27FC236}">
                <a16:creationId xmlns:a16="http://schemas.microsoft.com/office/drawing/2014/main" id="{56F7DA5A-B76D-4295-AC59-6EC0AA0DEFDA}"/>
              </a:ext>
            </a:extLst>
          </p:cNvPr>
          <p:cNvSpPr/>
          <p:nvPr/>
        </p:nvSpPr>
        <p:spPr>
          <a:xfrm>
            <a:off x="1876928" y="5397662"/>
            <a:ext cx="3369811" cy="3016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Oval 12">
            <a:extLst>
              <a:ext uri="{FF2B5EF4-FFF2-40B4-BE49-F238E27FC236}">
                <a16:creationId xmlns:a16="http://schemas.microsoft.com/office/drawing/2014/main" id="{FA00546A-893F-4A98-9E68-A33E7A2F47EF}"/>
              </a:ext>
            </a:extLst>
          </p:cNvPr>
          <p:cNvSpPr/>
          <p:nvPr/>
        </p:nvSpPr>
        <p:spPr>
          <a:xfrm>
            <a:off x="6861690" y="3682547"/>
            <a:ext cx="4476267" cy="3793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Oval 13">
            <a:extLst>
              <a:ext uri="{FF2B5EF4-FFF2-40B4-BE49-F238E27FC236}">
                <a16:creationId xmlns:a16="http://schemas.microsoft.com/office/drawing/2014/main" id="{08598D90-D329-41A4-91C4-264B43DF7B30}"/>
              </a:ext>
            </a:extLst>
          </p:cNvPr>
          <p:cNvSpPr/>
          <p:nvPr/>
        </p:nvSpPr>
        <p:spPr>
          <a:xfrm>
            <a:off x="6854760" y="4012174"/>
            <a:ext cx="2875176" cy="3016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Oval 14">
            <a:extLst>
              <a:ext uri="{FF2B5EF4-FFF2-40B4-BE49-F238E27FC236}">
                <a16:creationId xmlns:a16="http://schemas.microsoft.com/office/drawing/2014/main" id="{E4E22C98-47A3-4182-8507-0FD848293430}"/>
              </a:ext>
            </a:extLst>
          </p:cNvPr>
          <p:cNvSpPr/>
          <p:nvPr/>
        </p:nvSpPr>
        <p:spPr>
          <a:xfrm>
            <a:off x="6626161" y="5699319"/>
            <a:ext cx="3311807" cy="3016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6" name="Oval 15">
            <a:extLst>
              <a:ext uri="{FF2B5EF4-FFF2-40B4-BE49-F238E27FC236}">
                <a16:creationId xmlns:a16="http://schemas.microsoft.com/office/drawing/2014/main" id="{2D4427A8-35C4-412F-A5F5-03BB85EE7272}"/>
              </a:ext>
            </a:extLst>
          </p:cNvPr>
          <p:cNvSpPr/>
          <p:nvPr/>
        </p:nvSpPr>
        <p:spPr>
          <a:xfrm>
            <a:off x="6582259" y="5406193"/>
            <a:ext cx="2875176" cy="3016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7" name="Oval 16">
            <a:extLst>
              <a:ext uri="{FF2B5EF4-FFF2-40B4-BE49-F238E27FC236}">
                <a16:creationId xmlns:a16="http://schemas.microsoft.com/office/drawing/2014/main" id="{9BABB9B9-D544-4F08-B377-553348D041A3}"/>
              </a:ext>
            </a:extLst>
          </p:cNvPr>
          <p:cNvSpPr/>
          <p:nvPr/>
        </p:nvSpPr>
        <p:spPr>
          <a:xfrm>
            <a:off x="6747847" y="1624737"/>
            <a:ext cx="2875176" cy="3016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Oval 17">
            <a:extLst>
              <a:ext uri="{FF2B5EF4-FFF2-40B4-BE49-F238E27FC236}">
                <a16:creationId xmlns:a16="http://schemas.microsoft.com/office/drawing/2014/main" id="{6C9EBB2B-D075-4F17-AB45-F9FAF243ED37}"/>
              </a:ext>
            </a:extLst>
          </p:cNvPr>
          <p:cNvSpPr/>
          <p:nvPr/>
        </p:nvSpPr>
        <p:spPr>
          <a:xfrm>
            <a:off x="6733075" y="2395525"/>
            <a:ext cx="2875176" cy="3016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9" name="Oval 18">
            <a:extLst>
              <a:ext uri="{FF2B5EF4-FFF2-40B4-BE49-F238E27FC236}">
                <a16:creationId xmlns:a16="http://schemas.microsoft.com/office/drawing/2014/main" id="{DF5266F3-872B-4BC0-9A90-8DC23C8CD19D}"/>
              </a:ext>
            </a:extLst>
          </p:cNvPr>
          <p:cNvSpPr/>
          <p:nvPr/>
        </p:nvSpPr>
        <p:spPr>
          <a:xfrm>
            <a:off x="1876927" y="1320290"/>
            <a:ext cx="3561847" cy="2322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0" name="Oval 19">
            <a:extLst>
              <a:ext uri="{FF2B5EF4-FFF2-40B4-BE49-F238E27FC236}">
                <a16:creationId xmlns:a16="http://schemas.microsoft.com/office/drawing/2014/main" id="{812FA0B1-78F3-4885-9F34-439F48D775CC}"/>
              </a:ext>
            </a:extLst>
          </p:cNvPr>
          <p:cNvSpPr/>
          <p:nvPr/>
        </p:nvSpPr>
        <p:spPr>
          <a:xfrm>
            <a:off x="1915364" y="5699318"/>
            <a:ext cx="3311807" cy="3016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1" name="Oval 20">
            <a:extLst>
              <a:ext uri="{FF2B5EF4-FFF2-40B4-BE49-F238E27FC236}">
                <a16:creationId xmlns:a16="http://schemas.microsoft.com/office/drawing/2014/main" id="{EACC9273-7348-4DD5-9BD5-E4ADD57266A6}"/>
              </a:ext>
            </a:extLst>
          </p:cNvPr>
          <p:cNvSpPr/>
          <p:nvPr/>
        </p:nvSpPr>
        <p:spPr>
          <a:xfrm>
            <a:off x="1807411" y="5967995"/>
            <a:ext cx="4469564" cy="3016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2" name="Oval 21">
            <a:extLst>
              <a:ext uri="{FF2B5EF4-FFF2-40B4-BE49-F238E27FC236}">
                <a16:creationId xmlns:a16="http://schemas.microsoft.com/office/drawing/2014/main" id="{B6EAC3F7-6A7C-4A11-B627-87FDEBBAF66D}"/>
              </a:ext>
            </a:extLst>
          </p:cNvPr>
          <p:cNvSpPr/>
          <p:nvPr/>
        </p:nvSpPr>
        <p:spPr>
          <a:xfrm>
            <a:off x="1578813" y="6237952"/>
            <a:ext cx="2875176" cy="3016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Tree>
    <p:extLst>
      <p:ext uri="{BB962C8B-B14F-4D97-AF65-F5344CB8AC3E}">
        <p14:creationId xmlns:p14="http://schemas.microsoft.com/office/powerpoint/2010/main" val="3353699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21628B2-6C2A-4EB7-AC03-9CCA7A48F02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4613" name="think-cell Slide" r:id="rId6" imgW="216" imgH="216" progId="TCLayout.ActiveDocument.1">
                  <p:embed/>
                </p:oleObj>
              </mc:Choice>
              <mc:Fallback>
                <p:oleObj name="think-cell Slide" r:id="rId6" imgW="216" imgH="216" progId="TCLayout.ActiveDocument.1">
                  <p:embed/>
                  <p:pic>
                    <p:nvPicPr>
                      <p:cNvPr id="6" name="Object 5" hidden="1">
                        <a:extLst>
                          <a:ext uri="{FF2B5EF4-FFF2-40B4-BE49-F238E27FC236}">
                            <a16:creationId xmlns:a16="http://schemas.microsoft.com/office/drawing/2014/main" id="{D21628B2-6C2A-4EB7-AC03-9CCA7A48F02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9E625F1-D3F1-4E25-9AD8-C6A90FA2F0DE}"/>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3200" dirty="0">
              <a:latin typeface="Roboto Slab" pitchFamily="2" charset="0"/>
              <a:ea typeface="Roboto Slab" pitchFamily="2" charset="0"/>
              <a:sym typeface="Roboto Slab" pitchFamily="2" charset="0"/>
            </a:endParaRPr>
          </a:p>
        </p:txBody>
      </p:sp>
      <p:sp>
        <p:nvSpPr>
          <p:cNvPr id="4" name="Rectangle 2">
            <a:extLst>
              <a:ext uri="{FF2B5EF4-FFF2-40B4-BE49-F238E27FC236}">
                <a16:creationId xmlns:a16="http://schemas.microsoft.com/office/drawing/2014/main" id="{224CB600-68BB-480C-92A4-D91300B622E2}"/>
              </a:ext>
            </a:extLst>
          </p:cNvPr>
          <p:cNvSpPr>
            <a:spLocks noChangeArrowheads="1"/>
          </p:cNvSpPr>
          <p:nvPr/>
        </p:nvSpPr>
        <p:spPr bwMode="auto">
          <a:xfrm>
            <a:off x="2384425" y="3176"/>
            <a:ext cx="78825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b="1" dirty="0">
                <a:latin typeface="Trebuchet MS" panose="020B0603020202020204" pitchFamily="34" charset="0"/>
              </a:rPr>
              <a:t>AP® Spanish Literature and Culture</a:t>
            </a:r>
          </a:p>
        </p:txBody>
      </p:sp>
      <p:sp>
        <p:nvSpPr>
          <p:cNvPr id="5" name="Content Placeholder 2">
            <a:extLst>
              <a:ext uri="{FF2B5EF4-FFF2-40B4-BE49-F238E27FC236}">
                <a16:creationId xmlns:a16="http://schemas.microsoft.com/office/drawing/2014/main" id="{60892C4D-2B96-477B-8114-FE9C2618BF93}"/>
              </a:ext>
            </a:extLst>
          </p:cNvPr>
          <p:cNvSpPr>
            <a:spLocks noGrp="1"/>
          </p:cNvSpPr>
          <p:nvPr>
            <p:ph idx="1"/>
          </p:nvPr>
        </p:nvSpPr>
        <p:spPr>
          <a:xfrm>
            <a:off x="361950" y="1753559"/>
            <a:ext cx="11504908" cy="2622928"/>
          </a:xfrm>
        </p:spPr>
        <p:txBody>
          <a:bodyPr/>
          <a:lstStyle/>
          <a:p>
            <a:pPr>
              <a:lnSpc>
                <a:spcPct val="80000"/>
              </a:lnSpc>
              <a:buFont typeface="Wingdings" panose="05000000000000000000" pitchFamily="2" charset="2"/>
              <a:buNone/>
            </a:pPr>
            <a:endParaRPr lang="en-US" altLang="en-US" sz="1200" b="1" dirty="0">
              <a:latin typeface="Trebuchet MS" panose="020B0603020202020204" pitchFamily="34" charset="0"/>
              <a:cs typeface="Trebuchet MS" panose="020B0603020202020204" pitchFamily="34" charset="0"/>
            </a:endParaRPr>
          </a:p>
          <a:p>
            <a:pPr marL="457200" lvl="1" indent="0">
              <a:buNone/>
            </a:pPr>
            <a:endParaRPr lang="en-US" altLang="en-US" dirty="0">
              <a:latin typeface="Trebuchet MS" panose="020B0603020202020204" pitchFamily="34" charset="0"/>
              <a:cs typeface="Trebuchet MS" panose="020B0603020202020204" pitchFamily="34" charset="0"/>
            </a:endParaRPr>
          </a:p>
          <a:p>
            <a:pPr lvl="1"/>
            <a:r>
              <a:rPr lang="en-US" altLang="en-US" dirty="0">
                <a:latin typeface="Trebuchet MS" panose="020B0603020202020204" pitchFamily="34" charset="0"/>
                <a:cs typeface="Trebuchet MS" panose="020B0603020202020204" pitchFamily="34" charset="0"/>
              </a:rPr>
              <a:t>Think of one of the works in the required reading list and identify products, practices and perspectives and how it will help students understand the larger context (historical, biographical, etc.) in which the works were created and make interdisciplinary connections.</a:t>
            </a:r>
          </a:p>
          <a:p>
            <a:pPr lvl="1"/>
            <a:endParaRPr lang="en-US" altLang="en-US" dirty="0">
              <a:latin typeface="Trebuchet MS" panose="020B0603020202020204" pitchFamily="34" charset="0"/>
              <a:cs typeface="Trebuchet MS" panose="020B0603020202020204" pitchFamily="34" charset="0"/>
            </a:endParaRPr>
          </a:p>
          <a:p>
            <a:pPr>
              <a:lnSpc>
                <a:spcPct val="80000"/>
              </a:lnSpc>
              <a:buFont typeface="Wingdings" panose="05000000000000000000" pitchFamily="2" charset="2"/>
              <a:buNone/>
            </a:pPr>
            <a:endParaRPr lang="en-US" altLang="en-US" b="1" dirty="0">
              <a:latin typeface="Trebuchet MS" panose="020B0603020202020204" pitchFamily="34" charset="0"/>
              <a:cs typeface="Trebuchet MS" panose="020B0603020202020204" pitchFamily="34" charset="0"/>
            </a:endParaRPr>
          </a:p>
        </p:txBody>
      </p:sp>
      <p:sp>
        <p:nvSpPr>
          <p:cNvPr id="7" name="Title 1">
            <a:extLst>
              <a:ext uri="{FF2B5EF4-FFF2-40B4-BE49-F238E27FC236}">
                <a16:creationId xmlns:a16="http://schemas.microsoft.com/office/drawing/2014/main" id="{5984C09A-E950-454E-A666-5DE920A9ABDE}"/>
              </a:ext>
            </a:extLst>
          </p:cNvPr>
          <p:cNvSpPr>
            <a:spLocks noGrp="1"/>
          </p:cNvSpPr>
          <p:nvPr>
            <p:ph type="title"/>
          </p:nvPr>
        </p:nvSpPr>
        <p:spPr>
          <a:xfrm>
            <a:off x="361950" y="728663"/>
            <a:ext cx="11116176" cy="1024896"/>
          </a:xfrm>
        </p:spPr>
        <p:txBody>
          <a:bodyPr/>
          <a:lstStyle/>
          <a:p>
            <a:r>
              <a:rPr lang="en-US" altLang="en-US" dirty="0">
                <a:latin typeface="Trebuchet MS" panose="020B0603020202020204" pitchFamily="34" charset="0"/>
                <a:cs typeface="Trebuchet MS" panose="020B0603020202020204" pitchFamily="34" charset="0"/>
              </a:rPr>
              <a:t>The Required Reading List: Introduction Activity</a:t>
            </a:r>
          </a:p>
        </p:txBody>
      </p:sp>
    </p:spTree>
    <p:extLst>
      <p:ext uri="{BB962C8B-B14F-4D97-AF65-F5344CB8AC3E}">
        <p14:creationId xmlns:p14="http://schemas.microsoft.com/office/powerpoint/2010/main" val="120711001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710565" y="2422527"/>
            <a:ext cx="11094720" cy="3263899"/>
          </a:xfrm>
          <a:prstGeom prst="rect">
            <a:avLst/>
          </a:prstGeom>
          <a:noFill/>
          <a:ln>
            <a:noFill/>
          </a:ln>
        </p:spPr>
        <p:txBody>
          <a:bodyPr spcFirstLastPara="1" wrap="square" lIns="91425" tIns="45700" rIns="91425" bIns="45700" anchor="t" anchorCtr="0">
            <a:noAutofit/>
          </a:bodyPr>
          <a:lstStyle/>
          <a:p>
            <a:pPr marL="460375" indent="-3175">
              <a:spcBef>
                <a:spcPts val="0"/>
              </a:spcBef>
              <a:buClr>
                <a:schemeClr val="accent1"/>
              </a:buClr>
              <a:buSzPts val="2800"/>
              <a:buNone/>
            </a:pPr>
            <a:r>
              <a:rPr lang="en-US" sz="2800" dirty="0">
                <a:solidFill>
                  <a:schemeClr val="accent1"/>
                </a:solidFill>
                <a:latin typeface="Trebuchet MS"/>
                <a:ea typeface="Trebuchet MS"/>
                <a:cs typeface="Trebuchet MS"/>
                <a:sym typeface="Trebuchet MS"/>
              </a:rPr>
              <a:t>The course is designed around an overarching premise:</a:t>
            </a:r>
            <a:endParaRPr sz="2400" dirty="0">
              <a:latin typeface="Trebuchet MS"/>
              <a:ea typeface="Trebuchet MS"/>
              <a:cs typeface="Trebuchet MS"/>
              <a:sym typeface="Trebuchet MS"/>
            </a:endParaRPr>
          </a:p>
          <a:p>
            <a:pPr marL="1028700" lvl="1" indent="0">
              <a:buSzPts val="2400"/>
              <a:buNone/>
            </a:pPr>
            <a:r>
              <a:rPr lang="en-US" sz="2400" dirty="0">
                <a:latin typeface="Trebuchet MS"/>
                <a:ea typeface="Trebuchet MS"/>
                <a:cs typeface="Trebuchet MS"/>
                <a:sym typeface="Trebuchet MS"/>
              </a:rPr>
              <a:t>When </a:t>
            </a:r>
            <a:r>
              <a:rPr lang="en-US" sz="2400" b="1" dirty="0">
                <a:latin typeface="Trebuchet MS"/>
                <a:ea typeface="Trebuchet MS"/>
                <a:cs typeface="Trebuchet MS"/>
                <a:sym typeface="Trebuchet MS"/>
              </a:rPr>
              <a:t>communicating</a:t>
            </a:r>
            <a:r>
              <a:rPr lang="en-US" sz="2400" dirty="0">
                <a:latin typeface="Trebuchet MS"/>
                <a:ea typeface="Trebuchet MS"/>
                <a:cs typeface="Trebuchet MS"/>
                <a:sym typeface="Trebuchet MS"/>
              </a:rPr>
              <a:t>, AP</a:t>
            </a:r>
            <a:r>
              <a:rPr lang="en-US" sz="2400" b="1" baseline="30000" dirty="0">
                <a:latin typeface="Trebuchet MS"/>
                <a:ea typeface="Trebuchet MS"/>
                <a:cs typeface="Trebuchet MS"/>
                <a:sym typeface="Trebuchet MS"/>
              </a:rPr>
              <a:t>®</a:t>
            </a:r>
            <a:r>
              <a:rPr lang="en-US" sz="2400" dirty="0">
                <a:latin typeface="Trebuchet MS"/>
                <a:ea typeface="Trebuchet MS"/>
                <a:cs typeface="Trebuchet MS"/>
                <a:sym typeface="Trebuchet MS"/>
              </a:rPr>
              <a:t> world language students demonstrate an understanding of the </a:t>
            </a:r>
            <a:r>
              <a:rPr lang="en-US" sz="2400" b="1" dirty="0">
                <a:latin typeface="Trebuchet MS"/>
                <a:ea typeface="Trebuchet MS"/>
                <a:cs typeface="Trebuchet MS"/>
                <a:sym typeface="Trebuchet MS"/>
              </a:rPr>
              <a:t>culture(s)</a:t>
            </a:r>
            <a:r>
              <a:rPr lang="en-US" sz="2400" dirty="0">
                <a:latin typeface="Trebuchet MS"/>
                <a:ea typeface="Trebuchet MS"/>
                <a:cs typeface="Trebuchet MS"/>
                <a:sym typeface="Trebuchet MS"/>
              </a:rPr>
              <a:t>, incorporate interdisciplinary topics (</a:t>
            </a:r>
            <a:r>
              <a:rPr lang="en-US" sz="2400" b="1" dirty="0">
                <a:latin typeface="Trebuchet MS"/>
                <a:ea typeface="Trebuchet MS"/>
                <a:cs typeface="Trebuchet MS"/>
                <a:sym typeface="Trebuchet MS"/>
              </a:rPr>
              <a:t>Connections</a:t>
            </a:r>
            <a:r>
              <a:rPr lang="en-US" sz="2400" dirty="0">
                <a:latin typeface="Trebuchet MS"/>
                <a:ea typeface="Trebuchet MS"/>
                <a:cs typeface="Trebuchet MS"/>
                <a:sym typeface="Trebuchet MS"/>
              </a:rPr>
              <a:t>), make comparisons between the native language and the target language and between cultures (</a:t>
            </a:r>
            <a:r>
              <a:rPr lang="en-US" sz="2400" b="1" dirty="0">
                <a:latin typeface="Trebuchet MS"/>
                <a:ea typeface="Trebuchet MS"/>
                <a:cs typeface="Trebuchet MS"/>
                <a:sym typeface="Trebuchet MS"/>
              </a:rPr>
              <a:t>Comparisons</a:t>
            </a:r>
            <a:r>
              <a:rPr lang="en-US" sz="2400" dirty="0">
                <a:latin typeface="Trebuchet MS"/>
                <a:ea typeface="Trebuchet MS"/>
                <a:cs typeface="Trebuchet MS"/>
                <a:sym typeface="Trebuchet MS"/>
              </a:rPr>
              <a:t>), and use the target language in real-life settings (</a:t>
            </a:r>
            <a:r>
              <a:rPr lang="en-US" sz="2400" b="1" dirty="0">
                <a:latin typeface="Trebuchet MS"/>
                <a:ea typeface="Trebuchet MS"/>
                <a:cs typeface="Trebuchet MS"/>
                <a:sym typeface="Trebuchet MS"/>
              </a:rPr>
              <a:t>Communities</a:t>
            </a:r>
            <a:r>
              <a:rPr lang="en-US" sz="2400" dirty="0">
                <a:latin typeface="Trebuchet MS"/>
                <a:ea typeface="Trebuchet MS"/>
                <a:cs typeface="Trebuchet MS"/>
                <a:sym typeface="Trebuchet MS"/>
              </a:rPr>
              <a:t>).</a:t>
            </a:r>
            <a:endParaRPr dirty="0"/>
          </a:p>
        </p:txBody>
      </p:sp>
      <p:sp>
        <p:nvSpPr>
          <p:cNvPr id="111" name="Shape 111"/>
          <p:cNvSpPr txBox="1">
            <a:spLocks noGrp="1"/>
          </p:cNvSpPr>
          <p:nvPr>
            <p:ph type="title"/>
          </p:nvPr>
        </p:nvSpPr>
        <p:spPr>
          <a:xfrm>
            <a:off x="1203614" y="1181099"/>
            <a:ext cx="4178011" cy="977900"/>
          </a:xfrm>
          <a:prstGeom prst="rect">
            <a:avLst/>
          </a:prstGeom>
          <a:noFill/>
          <a:ln>
            <a:noFill/>
          </a:ln>
        </p:spPr>
        <p:txBody>
          <a:bodyPr spcFirstLastPara="1" wrap="square" lIns="91425" tIns="45700" rIns="91425" bIns="45700" anchor="b" anchorCtr="0">
            <a:noAutofit/>
          </a:bodyPr>
          <a:lstStyle/>
          <a:p>
            <a:pPr>
              <a:lnSpc>
                <a:spcPct val="87500"/>
              </a:lnSpc>
              <a:buClr>
                <a:schemeClr val="lt1"/>
              </a:buClr>
              <a:buSzPts val="3200"/>
            </a:pPr>
            <a:r>
              <a:rPr lang="en-US" sz="2400" b="1" dirty="0">
                <a:solidFill>
                  <a:schemeClr val="tx1"/>
                </a:solidFill>
                <a:latin typeface="Trebuchet MS"/>
                <a:ea typeface="Trebuchet MS"/>
                <a:cs typeface="Trebuchet MS"/>
                <a:sym typeface="Trebuchet MS"/>
              </a:rPr>
              <a:t>Focus on Communication</a:t>
            </a:r>
            <a:br>
              <a:rPr lang="en-US" sz="2400" b="1" dirty="0">
                <a:solidFill>
                  <a:schemeClr val="tx1"/>
                </a:solidFill>
                <a:latin typeface="Trebuchet MS"/>
                <a:ea typeface="Trebuchet MS"/>
                <a:cs typeface="Trebuchet MS"/>
                <a:sym typeface="Trebuchet MS"/>
              </a:rPr>
            </a:br>
            <a:r>
              <a:rPr lang="en-US" sz="2400" b="1" dirty="0">
                <a:solidFill>
                  <a:schemeClr val="tx1"/>
                </a:solidFill>
                <a:latin typeface="Trebuchet MS"/>
                <a:ea typeface="Trebuchet MS"/>
                <a:cs typeface="Trebuchet MS"/>
                <a:sym typeface="Trebuchet MS"/>
              </a:rPr>
              <a:t>What is Culture? </a:t>
            </a:r>
            <a:br>
              <a:rPr lang="en-US" sz="2400" b="1" dirty="0">
                <a:solidFill>
                  <a:schemeClr val="tx1"/>
                </a:solidFill>
                <a:latin typeface="Trebuchet MS"/>
                <a:ea typeface="Trebuchet MS"/>
                <a:cs typeface="Trebuchet MS"/>
                <a:sym typeface="Trebuchet MS"/>
              </a:rPr>
            </a:br>
            <a:endParaRPr sz="2400" dirty="0">
              <a:solidFill>
                <a:schemeClr val="tx1"/>
              </a:solidFill>
            </a:endParaRPr>
          </a:p>
        </p:txBody>
      </p:sp>
      <p:sp>
        <p:nvSpPr>
          <p:cNvPr id="4" name="Rectangle 2">
            <a:extLst>
              <a:ext uri="{FF2B5EF4-FFF2-40B4-BE49-F238E27FC236}">
                <a16:creationId xmlns:a16="http://schemas.microsoft.com/office/drawing/2014/main" id="{68253141-4556-418E-A399-2255F192F218}"/>
              </a:ext>
            </a:extLst>
          </p:cNvPr>
          <p:cNvSpPr>
            <a:spLocks noChangeArrowheads="1"/>
          </p:cNvSpPr>
          <p:nvPr/>
        </p:nvSpPr>
        <p:spPr bwMode="auto">
          <a:xfrm>
            <a:off x="2384425" y="3176"/>
            <a:ext cx="78825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b="1" dirty="0">
                <a:latin typeface="Trebuchet MS" panose="020B0603020202020204" pitchFamily="34" charset="0"/>
              </a:rPr>
              <a:t>AP® Spanish Literature and Culture</a:t>
            </a:r>
          </a:p>
        </p:txBody>
      </p:sp>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1949450" y="1431926"/>
            <a:ext cx="8305800" cy="4733925"/>
          </a:xfrm>
          <a:prstGeom prst="rect">
            <a:avLst/>
          </a:prstGeom>
          <a:noFill/>
          <a:ln>
            <a:noFill/>
          </a:ln>
        </p:spPr>
        <p:txBody>
          <a:bodyPr spcFirstLastPara="1" wrap="square" lIns="91425" tIns="45700" rIns="91425" bIns="45700" anchor="t" anchorCtr="0">
            <a:noAutofit/>
          </a:bodyPr>
          <a:lstStyle/>
          <a:p>
            <a:pPr marL="338137" indent="-256857">
              <a:spcBef>
                <a:spcPts val="0"/>
              </a:spcBef>
              <a:buNone/>
            </a:pPr>
            <a:endParaRPr i="1">
              <a:solidFill>
                <a:srgbClr val="00050C"/>
              </a:solidFill>
            </a:endParaRPr>
          </a:p>
          <a:p>
            <a:pPr marL="342900" indent="-342900">
              <a:lnSpc>
                <a:spcPct val="121124"/>
              </a:lnSpc>
              <a:buNone/>
            </a:pPr>
            <a:endParaRPr i="1">
              <a:solidFill>
                <a:srgbClr val="00050C"/>
              </a:solidFill>
            </a:endParaRPr>
          </a:p>
        </p:txBody>
      </p:sp>
      <p:sp>
        <p:nvSpPr>
          <p:cNvPr id="182" name="Shape 182"/>
          <p:cNvSpPr txBox="1">
            <a:spLocks noGrp="1"/>
          </p:cNvSpPr>
          <p:nvPr>
            <p:ph type="title"/>
          </p:nvPr>
        </p:nvSpPr>
        <p:spPr>
          <a:xfrm>
            <a:off x="1179646" y="1123977"/>
            <a:ext cx="10292080" cy="510222"/>
          </a:xfrm>
          <a:prstGeom prst="rect">
            <a:avLst/>
          </a:prstGeom>
          <a:noFill/>
          <a:ln>
            <a:noFill/>
          </a:ln>
        </p:spPr>
        <p:txBody>
          <a:bodyPr spcFirstLastPara="1" wrap="square" lIns="91425" tIns="45700" rIns="91425" bIns="45700" anchor="b" anchorCtr="0">
            <a:noAutofit/>
          </a:bodyPr>
          <a:lstStyle/>
          <a:p>
            <a:pPr>
              <a:lnSpc>
                <a:spcPct val="87500"/>
              </a:lnSpc>
              <a:buClr>
                <a:schemeClr val="lt1"/>
              </a:buClr>
              <a:buSzPts val="3200"/>
            </a:pPr>
            <a:r>
              <a:rPr lang="en-US" sz="2400" b="1" dirty="0">
                <a:solidFill>
                  <a:schemeClr val="tx1"/>
                </a:solidFill>
                <a:latin typeface="Trebuchet MS"/>
                <a:ea typeface="Trebuchet MS"/>
                <a:cs typeface="Trebuchet MS"/>
                <a:sym typeface="Trebuchet MS"/>
              </a:rPr>
              <a:t>Culture: Products, Practices, Perspectives</a:t>
            </a:r>
            <a:br>
              <a:rPr lang="en-US" sz="2400" b="1" dirty="0">
                <a:solidFill>
                  <a:schemeClr val="tx1"/>
                </a:solidFill>
                <a:latin typeface="Trebuchet MS"/>
                <a:ea typeface="Trebuchet MS"/>
                <a:cs typeface="Trebuchet MS"/>
                <a:sym typeface="Trebuchet MS"/>
              </a:rPr>
            </a:br>
            <a:br>
              <a:rPr lang="en-US" sz="2400" b="1" dirty="0">
                <a:solidFill>
                  <a:schemeClr val="tx1"/>
                </a:solidFill>
                <a:latin typeface="Trebuchet MS"/>
                <a:ea typeface="Trebuchet MS"/>
                <a:cs typeface="Trebuchet MS"/>
                <a:sym typeface="Trebuchet MS"/>
              </a:rPr>
            </a:br>
            <a:r>
              <a:rPr lang="en-US" sz="2400" b="1" dirty="0">
                <a:solidFill>
                  <a:srgbClr val="FF0000"/>
                </a:solidFill>
                <a:latin typeface="Trebuchet MS"/>
                <a:ea typeface="Trebuchet MS"/>
                <a:cs typeface="Trebuchet MS"/>
                <a:sym typeface="Trebuchet MS"/>
              </a:rPr>
              <a:t>Cultural Phenomenon: </a:t>
            </a:r>
            <a:r>
              <a:rPr lang="en-US" sz="2400" b="1" dirty="0" err="1">
                <a:solidFill>
                  <a:srgbClr val="FF0000"/>
                </a:solidFill>
                <a:latin typeface="Trebuchet MS"/>
                <a:ea typeface="Trebuchet MS"/>
                <a:cs typeface="Trebuchet MS"/>
                <a:sym typeface="Trebuchet MS"/>
              </a:rPr>
              <a:t>Celebraciones</a:t>
            </a:r>
            <a:r>
              <a:rPr lang="en-US" sz="2400" b="1" dirty="0">
                <a:solidFill>
                  <a:srgbClr val="FF0000"/>
                </a:solidFill>
                <a:latin typeface="Trebuchet MS"/>
                <a:ea typeface="Trebuchet MS"/>
                <a:cs typeface="Trebuchet MS"/>
                <a:sym typeface="Trebuchet MS"/>
              </a:rPr>
              <a:t> y </a:t>
            </a:r>
            <a:r>
              <a:rPr lang="en-US" sz="2400" b="1" dirty="0" err="1">
                <a:solidFill>
                  <a:srgbClr val="FF0000"/>
                </a:solidFill>
                <a:latin typeface="Trebuchet MS"/>
                <a:ea typeface="Trebuchet MS"/>
                <a:cs typeface="Trebuchet MS"/>
                <a:sym typeface="Trebuchet MS"/>
              </a:rPr>
              <a:t>costumbres</a:t>
            </a:r>
            <a:r>
              <a:rPr lang="en-US" sz="2400" b="1" dirty="0">
                <a:solidFill>
                  <a:srgbClr val="FF0000"/>
                </a:solidFill>
                <a:latin typeface="Trebuchet MS"/>
                <a:ea typeface="Trebuchet MS"/>
                <a:cs typeface="Trebuchet MS"/>
                <a:sym typeface="Trebuchet MS"/>
              </a:rPr>
              <a:t>-La </a:t>
            </a:r>
            <a:r>
              <a:rPr lang="en-US" sz="2400" b="1" dirty="0" err="1">
                <a:solidFill>
                  <a:srgbClr val="FF0000"/>
                </a:solidFill>
                <a:latin typeface="Trebuchet MS"/>
                <a:ea typeface="Trebuchet MS"/>
                <a:cs typeface="Trebuchet MS"/>
                <a:sym typeface="Trebuchet MS"/>
              </a:rPr>
              <a:t>Quinceañera</a:t>
            </a:r>
            <a:endParaRPr sz="2400" dirty="0">
              <a:solidFill>
                <a:srgbClr val="FF0000"/>
              </a:solidFill>
            </a:endParaRPr>
          </a:p>
        </p:txBody>
      </p:sp>
      <p:graphicFrame>
        <p:nvGraphicFramePr>
          <p:cNvPr id="183" name="Shape 183"/>
          <p:cNvGraphicFramePr/>
          <p:nvPr/>
        </p:nvGraphicFramePr>
        <p:xfrm>
          <a:off x="528320" y="1631974"/>
          <a:ext cx="11379199" cy="4338484"/>
        </p:xfrm>
        <a:graphic>
          <a:graphicData uri="http://schemas.openxmlformats.org/drawingml/2006/table">
            <a:tbl>
              <a:tblPr>
                <a:noFill/>
              </a:tblPr>
              <a:tblGrid>
                <a:gridCol w="3565492">
                  <a:extLst>
                    <a:ext uri="{9D8B030D-6E8A-4147-A177-3AD203B41FA5}">
                      <a16:colId xmlns:a16="http://schemas.microsoft.com/office/drawing/2014/main" val="20000"/>
                    </a:ext>
                  </a:extLst>
                </a:gridCol>
                <a:gridCol w="7813707">
                  <a:extLst>
                    <a:ext uri="{9D8B030D-6E8A-4147-A177-3AD203B41FA5}">
                      <a16:colId xmlns:a16="http://schemas.microsoft.com/office/drawing/2014/main" val="20001"/>
                    </a:ext>
                  </a:extLst>
                </a:gridCol>
              </a:tblGrid>
              <a:tr h="1552775">
                <a:tc>
                  <a:txBody>
                    <a:bodyPr/>
                    <a:lstStyle/>
                    <a:p>
                      <a:pPr marL="0" marR="0" lvl="0" indent="0" algn="l" rtl="0">
                        <a:lnSpc>
                          <a:spcPct val="100000"/>
                        </a:lnSpc>
                        <a:spcBef>
                          <a:spcPts val="0"/>
                        </a:spcBef>
                        <a:spcAft>
                          <a:spcPts val="0"/>
                        </a:spcAft>
                        <a:buClr>
                          <a:schemeClr val="accent1"/>
                        </a:buClr>
                        <a:buSzPts val="2400"/>
                        <a:buFont typeface="Helvetica Neue"/>
                        <a:buNone/>
                      </a:pPr>
                      <a:r>
                        <a:rPr lang="en-US" sz="2400" b="1" i="0" u="none" strike="noStrike" cap="none" dirty="0">
                          <a:solidFill>
                            <a:schemeClr val="tx1"/>
                          </a:solidFill>
                          <a:latin typeface="Helvetica Neue"/>
                          <a:ea typeface="Helvetica Neue"/>
                          <a:cs typeface="Helvetica Neue"/>
                          <a:sym typeface="Helvetica Neue"/>
                        </a:rPr>
                        <a:t> Cultural Products</a:t>
                      </a:r>
                      <a:endParaRPr dirty="0">
                        <a:solidFill>
                          <a:schemeClr val="tx1"/>
                        </a:solidFill>
                      </a:endParaRPr>
                    </a:p>
                  </a:txBody>
                  <a:tcPr marL="0" marR="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rgbClr val="D9D9D9"/>
                    </a:solidFill>
                  </a:tcPr>
                </a:tc>
                <a:tc>
                  <a:txBody>
                    <a:bodyPr/>
                    <a:lstStyle/>
                    <a:p>
                      <a:pPr marL="0" marR="0" lvl="0" indent="0" algn="l" rtl="0">
                        <a:lnSpc>
                          <a:spcPct val="100000"/>
                        </a:lnSpc>
                        <a:spcBef>
                          <a:spcPts val="0"/>
                        </a:spcBef>
                        <a:spcAft>
                          <a:spcPts val="0"/>
                        </a:spcAft>
                        <a:buClr>
                          <a:schemeClr val="accent1"/>
                        </a:buClr>
                        <a:buSzPts val="2400"/>
                        <a:buFont typeface="Helvetica Neue"/>
                        <a:buNone/>
                      </a:pPr>
                      <a:r>
                        <a:rPr lang="en-US" sz="2400" b="1" i="0" u="none" strike="noStrike" cap="none" dirty="0">
                          <a:solidFill>
                            <a:schemeClr val="tx1"/>
                          </a:solidFill>
                          <a:latin typeface="Helvetica Neue"/>
                          <a:ea typeface="Helvetica Neue"/>
                          <a:cs typeface="Helvetica Neue"/>
                          <a:sym typeface="Helvetica Neue"/>
                        </a:rPr>
                        <a:t> Products that are tangible  (e.g., tools, </a:t>
                      </a:r>
                    </a:p>
                    <a:p>
                      <a:pPr marL="0" marR="0" lvl="0" indent="0" algn="l" rtl="0">
                        <a:lnSpc>
                          <a:spcPct val="100000"/>
                        </a:lnSpc>
                        <a:spcBef>
                          <a:spcPts val="0"/>
                        </a:spcBef>
                        <a:spcAft>
                          <a:spcPts val="0"/>
                        </a:spcAft>
                        <a:buClr>
                          <a:schemeClr val="accent1"/>
                        </a:buClr>
                        <a:buSzPts val="2400"/>
                        <a:buFont typeface="Helvetica Neue"/>
                        <a:buNone/>
                      </a:pPr>
                      <a:r>
                        <a:rPr lang="en-US" sz="2400" b="1" i="0" u="none" strike="noStrike" cap="none" dirty="0">
                          <a:solidFill>
                            <a:schemeClr val="tx1"/>
                          </a:solidFill>
                          <a:latin typeface="Helvetica Neue"/>
                          <a:ea typeface="Helvetica Neue"/>
                          <a:cs typeface="Helvetica Neue"/>
                          <a:sym typeface="Helvetica Neue"/>
                        </a:rPr>
                        <a:t> books, music) and intangible (e.g., laws,</a:t>
                      </a:r>
                    </a:p>
                    <a:p>
                      <a:pPr marL="0" marR="0" lvl="0" indent="0" algn="l" rtl="0">
                        <a:lnSpc>
                          <a:spcPct val="100000"/>
                        </a:lnSpc>
                        <a:spcBef>
                          <a:spcPts val="0"/>
                        </a:spcBef>
                        <a:spcAft>
                          <a:spcPts val="0"/>
                        </a:spcAft>
                        <a:buClr>
                          <a:schemeClr val="accent1"/>
                        </a:buClr>
                        <a:buSzPts val="2400"/>
                        <a:buFont typeface="Helvetica Neue"/>
                        <a:buNone/>
                      </a:pPr>
                      <a:r>
                        <a:rPr lang="en-US" sz="2400" b="1" i="0" u="none" strike="noStrike" cap="none" dirty="0">
                          <a:solidFill>
                            <a:schemeClr val="tx1"/>
                          </a:solidFill>
                          <a:latin typeface="Helvetica Neue"/>
                          <a:ea typeface="Helvetica Neue"/>
                          <a:cs typeface="Helvetica Neue"/>
                          <a:sym typeface="Helvetica Neue"/>
                        </a:rPr>
                        <a:t> conventions, institutions) </a:t>
                      </a:r>
                      <a:endParaRPr dirty="0">
                        <a:solidFill>
                          <a:schemeClr val="tx1"/>
                        </a:solidFill>
                      </a:endParaRPr>
                    </a:p>
                    <a:p>
                      <a:pPr marL="0" marR="0" lvl="0" indent="0" algn="l" rtl="0">
                        <a:spcBef>
                          <a:spcPts val="0"/>
                        </a:spcBef>
                        <a:spcAft>
                          <a:spcPts val="0"/>
                        </a:spcAft>
                        <a:buNone/>
                      </a:pPr>
                      <a:endParaRPr sz="2400" b="1" i="0" u="none" dirty="0">
                        <a:solidFill>
                          <a:schemeClr val="tx1"/>
                        </a:solidFill>
                        <a:latin typeface="Helvetica Neue"/>
                        <a:ea typeface="Helvetica Neue"/>
                        <a:cs typeface="Helvetica Neue"/>
                        <a:sym typeface="Helvetica Neue"/>
                      </a:endParaRPr>
                    </a:p>
                  </a:txBody>
                  <a:tcPr marL="0" marR="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1187714">
                <a:tc>
                  <a:txBody>
                    <a:bodyPr/>
                    <a:lstStyle/>
                    <a:p>
                      <a:pPr marL="0" marR="0" lvl="0" indent="0" algn="l" rtl="0">
                        <a:lnSpc>
                          <a:spcPct val="100000"/>
                        </a:lnSpc>
                        <a:spcBef>
                          <a:spcPts val="0"/>
                        </a:spcBef>
                        <a:spcAft>
                          <a:spcPts val="0"/>
                        </a:spcAft>
                        <a:buClr>
                          <a:schemeClr val="dk1"/>
                        </a:buClr>
                        <a:buSzPts val="2400"/>
                        <a:buFont typeface="Helvetica Neue"/>
                        <a:buNone/>
                      </a:pPr>
                      <a:endParaRPr sz="2400" b="1" i="0" u="none" dirty="0">
                        <a:solidFill>
                          <a:schemeClr val="tx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Helvetica Neue"/>
                        <a:buNone/>
                      </a:pPr>
                      <a:r>
                        <a:rPr lang="en-US" sz="2400" b="1" i="0" u="none" dirty="0">
                          <a:solidFill>
                            <a:schemeClr val="tx1"/>
                          </a:solidFill>
                          <a:latin typeface="Helvetica Neue"/>
                          <a:ea typeface="Helvetica Neue"/>
                          <a:cs typeface="Helvetica Neue"/>
                          <a:sym typeface="Helvetica Neue"/>
                        </a:rPr>
                        <a:t> Practices</a:t>
                      </a:r>
                      <a:endParaRPr dirty="0">
                        <a:solidFill>
                          <a:schemeClr val="tx1"/>
                        </a:solidFill>
                      </a:endParaRPr>
                    </a:p>
                    <a:p>
                      <a:pPr marL="0" marR="0" lvl="0" indent="0" algn="l" rtl="0">
                        <a:spcBef>
                          <a:spcPts val="0"/>
                        </a:spcBef>
                        <a:spcAft>
                          <a:spcPts val="0"/>
                        </a:spcAft>
                        <a:buNone/>
                      </a:pPr>
                      <a:endParaRPr sz="2400" b="1" i="0" u="none" dirty="0">
                        <a:solidFill>
                          <a:schemeClr val="tx1"/>
                        </a:solidFill>
                        <a:latin typeface="Helvetica Neue"/>
                        <a:ea typeface="Helvetica Neue"/>
                        <a:cs typeface="Helvetica Neue"/>
                        <a:sym typeface="Helvetica Neue"/>
                      </a:endParaRPr>
                    </a:p>
                  </a:txBody>
                  <a:tcPr marL="0" marR="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CCDCE"/>
                    </a:solidFill>
                  </a:tcPr>
                </a:tc>
                <a:tc>
                  <a:txBody>
                    <a:bodyPr/>
                    <a:lstStyle/>
                    <a:p>
                      <a:pPr marL="0" marR="0" lvl="0" indent="0" algn="l" rtl="0">
                        <a:lnSpc>
                          <a:spcPct val="100000"/>
                        </a:lnSpc>
                        <a:spcBef>
                          <a:spcPts val="0"/>
                        </a:spcBef>
                        <a:spcAft>
                          <a:spcPts val="0"/>
                        </a:spcAft>
                        <a:buClr>
                          <a:schemeClr val="dk1"/>
                        </a:buClr>
                        <a:buSzPts val="2400"/>
                        <a:buFont typeface="Helvetica Neue"/>
                        <a:buNone/>
                      </a:pPr>
                      <a:endParaRPr sz="2400" b="1" i="0" u="none" dirty="0">
                        <a:solidFill>
                          <a:schemeClr val="tx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Helvetica Neue"/>
                        <a:buNone/>
                      </a:pPr>
                      <a:r>
                        <a:rPr lang="en-US" sz="2400" b="1" i="0" u="none" dirty="0">
                          <a:solidFill>
                            <a:schemeClr val="tx1"/>
                          </a:solidFill>
                          <a:latin typeface="Helvetica Neue"/>
                          <a:ea typeface="Helvetica Neue"/>
                          <a:cs typeface="Helvetica Neue"/>
                          <a:sym typeface="Helvetica Neue"/>
                        </a:rPr>
                        <a:t> Patterns of social interactions</a:t>
                      </a:r>
                      <a:endParaRPr dirty="0">
                        <a:solidFill>
                          <a:schemeClr val="tx1"/>
                        </a:solidFill>
                      </a:endParaRPr>
                    </a:p>
                  </a:txBody>
                  <a:tcPr marL="0" marR="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CCDCE"/>
                    </a:solidFill>
                  </a:tcPr>
                </a:tc>
                <a:extLst>
                  <a:ext uri="{0D108BD9-81ED-4DB2-BD59-A6C34878D82A}">
                    <a16:rowId xmlns:a16="http://schemas.microsoft.com/office/drawing/2014/main" val="10001"/>
                  </a:ext>
                </a:extLst>
              </a:tr>
              <a:tr h="1595264">
                <a:tc>
                  <a:txBody>
                    <a:bodyPr/>
                    <a:lstStyle/>
                    <a:p>
                      <a:pPr marL="0" marR="0" lvl="0" indent="0" algn="l" rtl="0">
                        <a:lnSpc>
                          <a:spcPct val="100000"/>
                        </a:lnSpc>
                        <a:spcBef>
                          <a:spcPts val="0"/>
                        </a:spcBef>
                        <a:spcAft>
                          <a:spcPts val="0"/>
                        </a:spcAft>
                        <a:buClr>
                          <a:schemeClr val="dk1"/>
                        </a:buClr>
                        <a:buSzPts val="2400"/>
                        <a:buFont typeface="Helvetica Neue"/>
                        <a:buNone/>
                      </a:pPr>
                      <a:endParaRPr sz="2400" b="1" i="0" u="none" dirty="0">
                        <a:solidFill>
                          <a:schemeClr val="tx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Helvetica Neue"/>
                        <a:buNone/>
                      </a:pPr>
                      <a:r>
                        <a:rPr lang="en-US" sz="2400" b="1" i="0" u="none" dirty="0">
                          <a:solidFill>
                            <a:schemeClr val="tx1"/>
                          </a:solidFill>
                          <a:latin typeface="Helvetica Neue"/>
                          <a:ea typeface="Helvetica Neue"/>
                          <a:cs typeface="Helvetica Neue"/>
                          <a:sym typeface="Helvetica Neue"/>
                        </a:rPr>
                        <a:t> Perspectives</a:t>
                      </a:r>
                      <a:endParaRPr dirty="0">
                        <a:solidFill>
                          <a:schemeClr val="tx1"/>
                        </a:solidFill>
                      </a:endParaRPr>
                    </a:p>
                  </a:txBody>
                  <a:tcPr marL="0" marR="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7E8E8"/>
                    </a:solidFill>
                  </a:tcPr>
                </a:tc>
                <a:tc>
                  <a:txBody>
                    <a:bodyPr/>
                    <a:lstStyle/>
                    <a:p>
                      <a:pPr marL="0" marR="0" lvl="0" indent="0" algn="l" rtl="0">
                        <a:lnSpc>
                          <a:spcPct val="100000"/>
                        </a:lnSpc>
                        <a:spcBef>
                          <a:spcPts val="0"/>
                        </a:spcBef>
                        <a:spcAft>
                          <a:spcPts val="0"/>
                        </a:spcAft>
                        <a:buClr>
                          <a:schemeClr val="dk1"/>
                        </a:buClr>
                        <a:buSzPts val="2400"/>
                        <a:buFont typeface="Helvetica Neue"/>
                        <a:buNone/>
                      </a:pPr>
                      <a:endParaRPr sz="2400" b="1" i="0" u="none" dirty="0">
                        <a:solidFill>
                          <a:schemeClr val="tx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Helvetica Neue"/>
                        <a:buNone/>
                      </a:pPr>
                      <a:r>
                        <a:rPr lang="en-US" sz="2400" b="1" i="0" u="none" dirty="0">
                          <a:solidFill>
                            <a:schemeClr val="tx1"/>
                          </a:solidFill>
                          <a:latin typeface="Helvetica Neue"/>
                          <a:ea typeface="Helvetica Neue"/>
                          <a:cs typeface="Helvetica Neue"/>
                          <a:sym typeface="Helvetica Neue"/>
                        </a:rPr>
                        <a:t> Values, attitudes and assumptions that  </a:t>
                      </a:r>
                    </a:p>
                    <a:p>
                      <a:pPr marL="0" marR="0" lvl="0" indent="0" algn="l" rtl="0">
                        <a:lnSpc>
                          <a:spcPct val="100000"/>
                        </a:lnSpc>
                        <a:spcBef>
                          <a:spcPts val="0"/>
                        </a:spcBef>
                        <a:spcAft>
                          <a:spcPts val="0"/>
                        </a:spcAft>
                        <a:buClr>
                          <a:srgbClr val="000000"/>
                        </a:buClr>
                        <a:buSzPts val="2400"/>
                        <a:buFont typeface="Helvetica Neue"/>
                        <a:buNone/>
                      </a:pPr>
                      <a:r>
                        <a:rPr lang="en-US" sz="2400" b="1" i="0" u="none" dirty="0">
                          <a:solidFill>
                            <a:schemeClr val="tx1"/>
                          </a:solidFill>
                          <a:latin typeface="Helvetica Neue"/>
                          <a:ea typeface="Helvetica Neue"/>
                          <a:cs typeface="Helvetica Neue"/>
                          <a:sym typeface="Helvetica Neue"/>
                        </a:rPr>
                        <a:t> underlie both practices and products</a:t>
                      </a:r>
                      <a:endParaRPr dirty="0">
                        <a:solidFill>
                          <a:schemeClr val="tx1"/>
                        </a:solidFill>
                      </a:endParaRPr>
                    </a:p>
                  </a:txBody>
                  <a:tcPr marL="0" marR="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7E8E8"/>
                    </a:solidFill>
                  </a:tcPr>
                </a:tc>
                <a:extLst>
                  <a:ext uri="{0D108BD9-81ED-4DB2-BD59-A6C34878D82A}">
                    <a16:rowId xmlns:a16="http://schemas.microsoft.com/office/drawing/2014/main" val="10002"/>
                  </a:ext>
                </a:extLst>
              </a:tr>
            </a:tbl>
          </a:graphicData>
        </a:graphic>
      </p:graphicFrame>
      <p:sp>
        <p:nvSpPr>
          <p:cNvPr id="5" name="Rectangle 2">
            <a:extLst>
              <a:ext uri="{FF2B5EF4-FFF2-40B4-BE49-F238E27FC236}">
                <a16:creationId xmlns:a16="http://schemas.microsoft.com/office/drawing/2014/main" id="{6094BA73-D902-4A28-86CE-26505D3895BD}"/>
              </a:ext>
            </a:extLst>
          </p:cNvPr>
          <p:cNvSpPr>
            <a:spLocks noChangeArrowheads="1"/>
          </p:cNvSpPr>
          <p:nvPr/>
        </p:nvSpPr>
        <p:spPr bwMode="auto">
          <a:xfrm>
            <a:off x="2384425" y="3176"/>
            <a:ext cx="78825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b="1" dirty="0">
                <a:latin typeface="Trebuchet MS" panose="020B0603020202020204" pitchFamily="34" charset="0"/>
              </a:rPr>
              <a:t>AP® Spanish Literature and Culture</a:t>
            </a:r>
          </a:p>
        </p:txBody>
      </p:sp>
      <p:sp>
        <p:nvSpPr>
          <p:cNvPr id="6" name="Shape 182">
            <a:extLst>
              <a:ext uri="{FF2B5EF4-FFF2-40B4-BE49-F238E27FC236}">
                <a16:creationId xmlns:a16="http://schemas.microsoft.com/office/drawing/2014/main" id="{94FAB8F8-EA4B-4461-91C2-88548E7F6FE6}"/>
              </a:ext>
            </a:extLst>
          </p:cNvPr>
          <p:cNvSpPr txBox="1">
            <a:spLocks/>
          </p:cNvSpPr>
          <p:nvPr/>
        </p:nvSpPr>
        <p:spPr>
          <a:xfrm>
            <a:off x="4084320" y="2682240"/>
            <a:ext cx="5750560" cy="502287"/>
          </a:xfrm>
          <a:prstGeom prst="rect">
            <a:avLst/>
          </a:prstGeom>
          <a:noFill/>
          <a:ln>
            <a:noFill/>
          </a:ln>
        </p:spPr>
        <p:txBody>
          <a:bodyPr spcFirstLastPara="1" wrap="square" lIns="91425" tIns="45700" rIns="91425" bIns="45700" anchor="b" anchorCtr="0">
            <a:noAutofit/>
          </a:bodyPr>
          <a:lstStyle>
            <a:lvl1pPr marL="0" marR="0" lvl="0" indent="0" algn="l" defTabSz="914400" rtl="0" eaLnBrk="1" latinLnBrk="0" hangingPunct="1">
              <a:lnSpc>
                <a:spcPct val="121739"/>
              </a:lnSpc>
              <a:spcBef>
                <a:spcPts val="0"/>
              </a:spcBef>
              <a:spcAft>
                <a:spcPts val="0"/>
              </a:spcAft>
              <a:buSzPts val="1400"/>
              <a:buNone/>
              <a:defRPr sz="2300" b="0" i="0" u="none" strike="noStrike" kern="1200" cap="none">
                <a:solidFill>
                  <a:schemeClr val="lt1"/>
                </a:solidFill>
                <a:latin typeface="Helvetica Neue"/>
                <a:ea typeface="Helvetica Neue"/>
                <a:cs typeface="Helvetica Neue"/>
                <a:sym typeface="Helvetica Neue"/>
              </a:defRPr>
            </a:lvl1pPr>
            <a:lvl2pPr marL="0" marR="0" lvl="1"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2pPr>
            <a:lvl3pPr marL="0" marR="0" lvl="2"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3pPr>
            <a:lvl4pPr marL="0" marR="0" lvl="3"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4pPr>
            <a:lvl5pPr marL="0" marR="0" lvl="4"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5pPr>
            <a:lvl6pPr marL="457200" marR="0" lvl="5"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6pPr>
            <a:lvl7pPr marL="914400" marR="0" lvl="6"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7pPr>
            <a:lvl8pPr marL="1371600" marR="0" lvl="7"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8pPr>
            <a:lvl9pPr marL="1828800" marR="0" lvl="8"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9pPr>
          </a:lstStyle>
          <a:p>
            <a:pPr>
              <a:lnSpc>
                <a:spcPct val="87500"/>
              </a:lnSpc>
              <a:buClr>
                <a:schemeClr val="lt1"/>
              </a:buClr>
              <a:buSzPts val="3200"/>
            </a:pPr>
            <a:r>
              <a:rPr lang="es-ES" sz="2400" b="1" dirty="0">
                <a:solidFill>
                  <a:srgbClr val="FF0000"/>
                </a:solidFill>
                <a:latin typeface="Trebuchet MS"/>
                <a:ea typeface="Trebuchet MS"/>
                <a:cs typeface="Trebuchet MS"/>
                <a:sym typeface="Trebuchet MS"/>
              </a:rPr>
              <a:t>El vestido, el pastel, la m</a:t>
            </a:r>
            <a:r>
              <a:rPr lang="en-US" sz="2400" b="1" dirty="0" err="1">
                <a:solidFill>
                  <a:srgbClr val="FF0000"/>
                </a:solidFill>
                <a:latin typeface="Trebuchet MS"/>
                <a:ea typeface="Trebuchet MS"/>
                <a:cs typeface="Trebuchet MS"/>
                <a:sym typeface="Trebuchet MS"/>
              </a:rPr>
              <a:t>úsica</a:t>
            </a:r>
            <a:r>
              <a:rPr lang="es-ES" sz="2400" b="1" dirty="0">
                <a:solidFill>
                  <a:srgbClr val="FF0000"/>
                </a:solidFill>
                <a:latin typeface="Trebuchet MS"/>
                <a:ea typeface="Trebuchet MS"/>
                <a:cs typeface="Trebuchet MS"/>
                <a:sym typeface="Trebuchet MS"/>
              </a:rPr>
              <a:t>, etc.</a:t>
            </a:r>
            <a:endParaRPr lang="es-ES" sz="2400" dirty="0">
              <a:solidFill>
                <a:srgbClr val="FF0000"/>
              </a:solidFill>
            </a:endParaRPr>
          </a:p>
        </p:txBody>
      </p:sp>
      <p:sp>
        <p:nvSpPr>
          <p:cNvPr id="7" name="Shape 182">
            <a:extLst>
              <a:ext uri="{FF2B5EF4-FFF2-40B4-BE49-F238E27FC236}">
                <a16:creationId xmlns:a16="http://schemas.microsoft.com/office/drawing/2014/main" id="{E93842CD-70E8-4B11-9868-9E8D39B30950}"/>
              </a:ext>
            </a:extLst>
          </p:cNvPr>
          <p:cNvSpPr txBox="1">
            <a:spLocks/>
          </p:cNvSpPr>
          <p:nvPr/>
        </p:nvSpPr>
        <p:spPr>
          <a:xfrm>
            <a:off x="4084319" y="3824062"/>
            <a:ext cx="8593004" cy="502287"/>
          </a:xfrm>
          <a:prstGeom prst="rect">
            <a:avLst/>
          </a:prstGeom>
          <a:noFill/>
          <a:ln>
            <a:noFill/>
          </a:ln>
        </p:spPr>
        <p:txBody>
          <a:bodyPr spcFirstLastPara="1" wrap="square" lIns="91425" tIns="45700" rIns="91425" bIns="45700" anchor="b" anchorCtr="0">
            <a:noAutofit/>
          </a:bodyPr>
          <a:lstStyle>
            <a:lvl1pPr marL="0" marR="0" lvl="0" indent="0" algn="l" defTabSz="914400" rtl="0" eaLnBrk="1" latinLnBrk="0" hangingPunct="1">
              <a:lnSpc>
                <a:spcPct val="121739"/>
              </a:lnSpc>
              <a:spcBef>
                <a:spcPts val="0"/>
              </a:spcBef>
              <a:spcAft>
                <a:spcPts val="0"/>
              </a:spcAft>
              <a:buSzPts val="1400"/>
              <a:buNone/>
              <a:defRPr sz="2300" b="0" i="0" u="none" strike="noStrike" kern="1200" cap="none">
                <a:solidFill>
                  <a:schemeClr val="lt1"/>
                </a:solidFill>
                <a:latin typeface="Helvetica Neue"/>
                <a:ea typeface="Helvetica Neue"/>
                <a:cs typeface="Helvetica Neue"/>
                <a:sym typeface="Helvetica Neue"/>
              </a:defRPr>
            </a:lvl1pPr>
            <a:lvl2pPr marL="0" marR="0" lvl="1"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2pPr>
            <a:lvl3pPr marL="0" marR="0" lvl="2"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3pPr>
            <a:lvl4pPr marL="0" marR="0" lvl="3"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4pPr>
            <a:lvl5pPr marL="0" marR="0" lvl="4"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5pPr>
            <a:lvl6pPr marL="457200" marR="0" lvl="5"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6pPr>
            <a:lvl7pPr marL="914400" marR="0" lvl="6"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7pPr>
            <a:lvl8pPr marL="1371600" marR="0" lvl="7"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8pPr>
            <a:lvl9pPr marL="1828800" marR="0" lvl="8"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9pPr>
          </a:lstStyle>
          <a:p>
            <a:pPr>
              <a:lnSpc>
                <a:spcPct val="87500"/>
              </a:lnSpc>
              <a:buClr>
                <a:schemeClr val="lt1"/>
              </a:buClr>
              <a:buSzPts val="3200"/>
            </a:pPr>
            <a:r>
              <a:rPr lang="es-ES" sz="2400" b="1" dirty="0">
                <a:solidFill>
                  <a:srgbClr val="FF0000"/>
                </a:solidFill>
                <a:latin typeface="Trebuchet MS"/>
                <a:ea typeface="Trebuchet MS"/>
                <a:cs typeface="Trebuchet MS"/>
                <a:sym typeface="Trebuchet MS"/>
              </a:rPr>
              <a:t>El baile, el baile sorpresa, la misa, etc.</a:t>
            </a:r>
            <a:endParaRPr lang="es-ES" sz="2400" dirty="0">
              <a:solidFill>
                <a:srgbClr val="FF0000"/>
              </a:solidFill>
            </a:endParaRPr>
          </a:p>
        </p:txBody>
      </p:sp>
      <p:sp>
        <p:nvSpPr>
          <p:cNvPr id="8" name="Shape 182">
            <a:extLst>
              <a:ext uri="{FF2B5EF4-FFF2-40B4-BE49-F238E27FC236}">
                <a16:creationId xmlns:a16="http://schemas.microsoft.com/office/drawing/2014/main" id="{28468BE9-DCA6-4D09-853F-AF72BF446A86}"/>
              </a:ext>
            </a:extLst>
          </p:cNvPr>
          <p:cNvSpPr txBox="1">
            <a:spLocks/>
          </p:cNvSpPr>
          <p:nvPr/>
        </p:nvSpPr>
        <p:spPr>
          <a:xfrm>
            <a:off x="4140650" y="5424263"/>
            <a:ext cx="8593004" cy="502287"/>
          </a:xfrm>
          <a:prstGeom prst="rect">
            <a:avLst/>
          </a:prstGeom>
          <a:noFill/>
          <a:ln>
            <a:noFill/>
          </a:ln>
        </p:spPr>
        <p:txBody>
          <a:bodyPr spcFirstLastPara="1" wrap="square" lIns="91425" tIns="45700" rIns="91425" bIns="45700" anchor="b" anchorCtr="0">
            <a:noAutofit/>
          </a:bodyPr>
          <a:lstStyle>
            <a:lvl1pPr marL="0" marR="0" lvl="0" indent="0" algn="l" defTabSz="914400" rtl="0" eaLnBrk="1" latinLnBrk="0" hangingPunct="1">
              <a:lnSpc>
                <a:spcPct val="121739"/>
              </a:lnSpc>
              <a:spcBef>
                <a:spcPts val="0"/>
              </a:spcBef>
              <a:spcAft>
                <a:spcPts val="0"/>
              </a:spcAft>
              <a:buSzPts val="1400"/>
              <a:buNone/>
              <a:defRPr sz="2300" b="0" i="0" u="none" strike="noStrike" kern="1200" cap="none">
                <a:solidFill>
                  <a:schemeClr val="lt1"/>
                </a:solidFill>
                <a:latin typeface="Helvetica Neue"/>
                <a:ea typeface="Helvetica Neue"/>
                <a:cs typeface="Helvetica Neue"/>
                <a:sym typeface="Helvetica Neue"/>
              </a:defRPr>
            </a:lvl1pPr>
            <a:lvl2pPr marL="0" marR="0" lvl="1"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2pPr>
            <a:lvl3pPr marL="0" marR="0" lvl="2"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3pPr>
            <a:lvl4pPr marL="0" marR="0" lvl="3"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4pPr>
            <a:lvl5pPr marL="0" marR="0" lvl="4"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5pPr>
            <a:lvl6pPr marL="457200" marR="0" lvl="5"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6pPr>
            <a:lvl7pPr marL="914400" marR="0" lvl="6"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7pPr>
            <a:lvl8pPr marL="1371600" marR="0" lvl="7"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8pPr>
            <a:lvl9pPr marL="1828800" marR="0" lvl="8"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9pPr>
          </a:lstStyle>
          <a:p>
            <a:pPr>
              <a:lnSpc>
                <a:spcPct val="87500"/>
              </a:lnSpc>
              <a:buClr>
                <a:schemeClr val="lt1"/>
              </a:buClr>
              <a:buSzPts val="3200"/>
            </a:pPr>
            <a:r>
              <a:rPr lang="es-ES" sz="2400" b="1" dirty="0">
                <a:solidFill>
                  <a:srgbClr val="FF0000"/>
                </a:solidFill>
                <a:latin typeface="Trebuchet MS"/>
                <a:ea typeface="Trebuchet MS"/>
                <a:cs typeface="Trebuchet MS"/>
                <a:sym typeface="Trebuchet MS"/>
              </a:rPr>
              <a:t>Ni</a:t>
            </a:r>
            <a:r>
              <a:rPr lang="en-US" sz="2400" b="1" dirty="0" err="1">
                <a:solidFill>
                  <a:srgbClr val="FF0000"/>
                </a:solidFill>
                <a:latin typeface="Trebuchet MS"/>
                <a:ea typeface="Trebuchet MS"/>
                <a:cs typeface="Trebuchet MS"/>
                <a:sym typeface="Trebuchet MS"/>
              </a:rPr>
              <a:t>ña</a:t>
            </a:r>
            <a:r>
              <a:rPr lang="en-US" sz="2400" b="1" dirty="0">
                <a:solidFill>
                  <a:srgbClr val="FF0000"/>
                </a:solidFill>
                <a:latin typeface="Trebuchet MS"/>
                <a:ea typeface="Trebuchet MS"/>
                <a:cs typeface="Trebuchet MS"/>
                <a:sym typeface="Trebuchet MS"/>
              </a:rPr>
              <a:t> a </a:t>
            </a:r>
            <a:r>
              <a:rPr lang="en-US" sz="2400" b="1" dirty="0" err="1">
                <a:solidFill>
                  <a:srgbClr val="FF0000"/>
                </a:solidFill>
                <a:latin typeface="Trebuchet MS"/>
                <a:ea typeface="Trebuchet MS"/>
                <a:cs typeface="Trebuchet MS"/>
                <a:sym typeface="Trebuchet MS"/>
              </a:rPr>
              <a:t>mujer</a:t>
            </a:r>
            <a:r>
              <a:rPr lang="en-US" sz="2400" b="1" dirty="0">
                <a:solidFill>
                  <a:srgbClr val="FF0000"/>
                </a:solidFill>
                <a:latin typeface="Trebuchet MS"/>
                <a:ea typeface="Trebuchet MS"/>
                <a:cs typeface="Trebuchet MS"/>
                <a:sym typeface="Trebuchet MS"/>
              </a:rPr>
              <a:t>…</a:t>
            </a:r>
            <a:endParaRPr lang="es-ES" sz="2400" dirty="0">
              <a:solidFill>
                <a:srgbClr val="FF0000"/>
              </a:solidFill>
            </a:endParaRPr>
          </a:p>
        </p:txBody>
      </p:sp>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1949450" y="1431926"/>
            <a:ext cx="8305800" cy="4733925"/>
          </a:xfrm>
          <a:prstGeom prst="rect">
            <a:avLst/>
          </a:prstGeom>
          <a:noFill/>
          <a:ln>
            <a:noFill/>
          </a:ln>
        </p:spPr>
        <p:txBody>
          <a:bodyPr spcFirstLastPara="1" wrap="square" lIns="91425" tIns="45700" rIns="91425" bIns="45700" anchor="t" anchorCtr="0">
            <a:noAutofit/>
          </a:bodyPr>
          <a:lstStyle/>
          <a:p>
            <a:pPr marL="338137" indent="-256857">
              <a:spcBef>
                <a:spcPts val="0"/>
              </a:spcBef>
              <a:buNone/>
            </a:pPr>
            <a:endParaRPr i="1">
              <a:solidFill>
                <a:srgbClr val="00050C"/>
              </a:solidFill>
            </a:endParaRPr>
          </a:p>
          <a:p>
            <a:pPr marL="342900" indent="-342900">
              <a:lnSpc>
                <a:spcPct val="121124"/>
              </a:lnSpc>
              <a:buNone/>
            </a:pPr>
            <a:endParaRPr i="1">
              <a:solidFill>
                <a:srgbClr val="00050C"/>
              </a:solidFill>
            </a:endParaRPr>
          </a:p>
        </p:txBody>
      </p:sp>
      <p:sp>
        <p:nvSpPr>
          <p:cNvPr id="182" name="Shape 182"/>
          <p:cNvSpPr txBox="1">
            <a:spLocks noGrp="1"/>
          </p:cNvSpPr>
          <p:nvPr>
            <p:ph type="title"/>
          </p:nvPr>
        </p:nvSpPr>
        <p:spPr>
          <a:xfrm>
            <a:off x="1179646" y="1123977"/>
            <a:ext cx="10292080" cy="510222"/>
          </a:xfrm>
          <a:prstGeom prst="rect">
            <a:avLst/>
          </a:prstGeom>
          <a:noFill/>
          <a:ln>
            <a:noFill/>
          </a:ln>
        </p:spPr>
        <p:txBody>
          <a:bodyPr spcFirstLastPara="1" wrap="square" lIns="91425" tIns="45700" rIns="91425" bIns="45700" anchor="b" anchorCtr="0">
            <a:noAutofit/>
          </a:bodyPr>
          <a:lstStyle/>
          <a:p>
            <a:pPr>
              <a:lnSpc>
                <a:spcPct val="87500"/>
              </a:lnSpc>
              <a:buClr>
                <a:schemeClr val="lt1"/>
              </a:buClr>
              <a:buSzPts val="3200"/>
            </a:pPr>
            <a:r>
              <a:rPr lang="en-US" sz="2400" b="1" dirty="0">
                <a:solidFill>
                  <a:schemeClr val="tx1"/>
                </a:solidFill>
                <a:latin typeface="Trebuchet MS"/>
                <a:ea typeface="Trebuchet MS"/>
                <a:cs typeface="Trebuchet MS"/>
                <a:sym typeface="Trebuchet MS"/>
              </a:rPr>
              <a:t>Culture: Products, Practices, Perspectives</a:t>
            </a:r>
            <a:br>
              <a:rPr lang="en-US" sz="2400" b="1" dirty="0">
                <a:solidFill>
                  <a:schemeClr val="tx1"/>
                </a:solidFill>
                <a:latin typeface="Trebuchet MS"/>
                <a:ea typeface="Trebuchet MS"/>
                <a:cs typeface="Trebuchet MS"/>
                <a:sym typeface="Trebuchet MS"/>
              </a:rPr>
            </a:br>
            <a:br>
              <a:rPr lang="en-US" sz="2400" b="1" dirty="0">
                <a:solidFill>
                  <a:schemeClr val="tx1"/>
                </a:solidFill>
                <a:latin typeface="Trebuchet MS"/>
                <a:ea typeface="Trebuchet MS"/>
                <a:cs typeface="Trebuchet MS"/>
                <a:sym typeface="Trebuchet MS"/>
              </a:rPr>
            </a:br>
            <a:r>
              <a:rPr lang="en-US" sz="2400" b="1" dirty="0">
                <a:solidFill>
                  <a:srgbClr val="FF0000"/>
                </a:solidFill>
                <a:latin typeface="Trebuchet MS"/>
                <a:ea typeface="Trebuchet MS"/>
                <a:cs typeface="Trebuchet MS"/>
                <a:sym typeface="Trebuchet MS"/>
              </a:rPr>
              <a:t>Cultural Phenomenon: </a:t>
            </a:r>
            <a:r>
              <a:rPr lang="en-US" sz="2400" b="1" dirty="0" err="1">
                <a:solidFill>
                  <a:srgbClr val="FF0000"/>
                </a:solidFill>
                <a:latin typeface="Trebuchet MS"/>
                <a:ea typeface="Trebuchet MS"/>
                <a:cs typeface="Trebuchet MS"/>
                <a:sym typeface="Trebuchet MS"/>
              </a:rPr>
              <a:t>Celebraciones</a:t>
            </a:r>
            <a:r>
              <a:rPr lang="en-US" sz="2400" b="1" dirty="0">
                <a:solidFill>
                  <a:srgbClr val="FF0000"/>
                </a:solidFill>
                <a:latin typeface="Trebuchet MS"/>
                <a:ea typeface="Trebuchet MS"/>
                <a:cs typeface="Trebuchet MS"/>
                <a:sym typeface="Trebuchet MS"/>
              </a:rPr>
              <a:t> y </a:t>
            </a:r>
            <a:r>
              <a:rPr lang="en-US" sz="2400" b="1" dirty="0" err="1">
                <a:solidFill>
                  <a:srgbClr val="FF0000"/>
                </a:solidFill>
                <a:latin typeface="Trebuchet MS"/>
                <a:ea typeface="Trebuchet MS"/>
                <a:cs typeface="Trebuchet MS"/>
                <a:sym typeface="Trebuchet MS"/>
              </a:rPr>
              <a:t>costumbres</a:t>
            </a:r>
            <a:r>
              <a:rPr lang="en-US" sz="2400" b="1" dirty="0">
                <a:solidFill>
                  <a:srgbClr val="FF0000"/>
                </a:solidFill>
                <a:latin typeface="Trebuchet MS"/>
                <a:ea typeface="Trebuchet MS"/>
                <a:cs typeface="Trebuchet MS"/>
                <a:sym typeface="Trebuchet MS"/>
              </a:rPr>
              <a:t>-</a:t>
            </a:r>
            <a:r>
              <a:rPr lang="en-US" sz="2400" b="1" i="1" dirty="0">
                <a:solidFill>
                  <a:srgbClr val="FF0000"/>
                </a:solidFill>
                <a:latin typeface="Trebuchet MS"/>
                <a:ea typeface="Trebuchet MS"/>
                <a:cs typeface="Trebuchet MS"/>
                <a:sym typeface="Trebuchet MS"/>
              </a:rPr>
              <a:t>Sweet 16</a:t>
            </a:r>
            <a:endParaRPr sz="2400" i="1" dirty="0">
              <a:solidFill>
                <a:srgbClr val="FF0000"/>
              </a:solidFill>
            </a:endParaRPr>
          </a:p>
        </p:txBody>
      </p:sp>
      <p:graphicFrame>
        <p:nvGraphicFramePr>
          <p:cNvPr id="183" name="Shape 183"/>
          <p:cNvGraphicFramePr/>
          <p:nvPr/>
        </p:nvGraphicFramePr>
        <p:xfrm>
          <a:off x="528320" y="1631974"/>
          <a:ext cx="11379199" cy="4338484"/>
        </p:xfrm>
        <a:graphic>
          <a:graphicData uri="http://schemas.openxmlformats.org/drawingml/2006/table">
            <a:tbl>
              <a:tblPr>
                <a:noFill/>
              </a:tblPr>
              <a:tblGrid>
                <a:gridCol w="3565492">
                  <a:extLst>
                    <a:ext uri="{9D8B030D-6E8A-4147-A177-3AD203B41FA5}">
                      <a16:colId xmlns:a16="http://schemas.microsoft.com/office/drawing/2014/main" val="20000"/>
                    </a:ext>
                  </a:extLst>
                </a:gridCol>
                <a:gridCol w="7813707">
                  <a:extLst>
                    <a:ext uri="{9D8B030D-6E8A-4147-A177-3AD203B41FA5}">
                      <a16:colId xmlns:a16="http://schemas.microsoft.com/office/drawing/2014/main" val="20001"/>
                    </a:ext>
                  </a:extLst>
                </a:gridCol>
              </a:tblGrid>
              <a:tr h="1552775">
                <a:tc>
                  <a:txBody>
                    <a:bodyPr/>
                    <a:lstStyle/>
                    <a:p>
                      <a:pPr marL="0" marR="0" lvl="0" indent="0" algn="l" rtl="0">
                        <a:lnSpc>
                          <a:spcPct val="100000"/>
                        </a:lnSpc>
                        <a:spcBef>
                          <a:spcPts val="0"/>
                        </a:spcBef>
                        <a:spcAft>
                          <a:spcPts val="0"/>
                        </a:spcAft>
                        <a:buClr>
                          <a:schemeClr val="accent1"/>
                        </a:buClr>
                        <a:buSzPts val="2400"/>
                        <a:buFont typeface="Helvetica Neue"/>
                        <a:buNone/>
                      </a:pPr>
                      <a:r>
                        <a:rPr lang="en-US" sz="2400" b="1" i="0" u="none" strike="noStrike" cap="none" dirty="0">
                          <a:solidFill>
                            <a:schemeClr val="tx1"/>
                          </a:solidFill>
                          <a:latin typeface="Helvetica Neue"/>
                          <a:ea typeface="Helvetica Neue"/>
                          <a:cs typeface="Helvetica Neue"/>
                          <a:sym typeface="Helvetica Neue"/>
                        </a:rPr>
                        <a:t> Cultural Products</a:t>
                      </a:r>
                      <a:endParaRPr dirty="0">
                        <a:solidFill>
                          <a:schemeClr val="tx1"/>
                        </a:solidFill>
                      </a:endParaRPr>
                    </a:p>
                  </a:txBody>
                  <a:tcPr marL="0" marR="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rgbClr val="D9D9D9"/>
                    </a:solidFill>
                  </a:tcPr>
                </a:tc>
                <a:tc>
                  <a:txBody>
                    <a:bodyPr/>
                    <a:lstStyle/>
                    <a:p>
                      <a:pPr marL="0" marR="0" lvl="0" indent="0" algn="l" rtl="0">
                        <a:lnSpc>
                          <a:spcPct val="100000"/>
                        </a:lnSpc>
                        <a:spcBef>
                          <a:spcPts val="0"/>
                        </a:spcBef>
                        <a:spcAft>
                          <a:spcPts val="0"/>
                        </a:spcAft>
                        <a:buClr>
                          <a:schemeClr val="accent1"/>
                        </a:buClr>
                        <a:buSzPts val="2400"/>
                        <a:buFont typeface="Helvetica Neue"/>
                        <a:buNone/>
                      </a:pPr>
                      <a:r>
                        <a:rPr lang="en-US" sz="2400" b="1" i="0" u="none" strike="noStrike" cap="none" dirty="0">
                          <a:solidFill>
                            <a:schemeClr val="tx1"/>
                          </a:solidFill>
                          <a:latin typeface="Helvetica Neue"/>
                          <a:ea typeface="Helvetica Neue"/>
                          <a:cs typeface="Helvetica Neue"/>
                          <a:sym typeface="Helvetica Neue"/>
                        </a:rPr>
                        <a:t> Products that are tangible  (e.g., tools, </a:t>
                      </a:r>
                    </a:p>
                    <a:p>
                      <a:pPr marL="0" marR="0" lvl="0" indent="0" algn="l" rtl="0">
                        <a:lnSpc>
                          <a:spcPct val="100000"/>
                        </a:lnSpc>
                        <a:spcBef>
                          <a:spcPts val="0"/>
                        </a:spcBef>
                        <a:spcAft>
                          <a:spcPts val="0"/>
                        </a:spcAft>
                        <a:buClr>
                          <a:schemeClr val="accent1"/>
                        </a:buClr>
                        <a:buSzPts val="2400"/>
                        <a:buFont typeface="Helvetica Neue"/>
                        <a:buNone/>
                      </a:pPr>
                      <a:r>
                        <a:rPr lang="en-US" sz="2400" b="1" i="0" u="none" strike="noStrike" cap="none" dirty="0">
                          <a:solidFill>
                            <a:schemeClr val="tx1"/>
                          </a:solidFill>
                          <a:latin typeface="Helvetica Neue"/>
                          <a:ea typeface="Helvetica Neue"/>
                          <a:cs typeface="Helvetica Neue"/>
                          <a:sym typeface="Helvetica Neue"/>
                        </a:rPr>
                        <a:t> books, music) and intangible (e.g., laws,</a:t>
                      </a:r>
                    </a:p>
                    <a:p>
                      <a:pPr marL="0" marR="0" lvl="0" indent="0" algn="l" rtl="0">
                        <a:lnSpc>
                          <a:spcPct val="100000"/>
                        </a:lnSpc>
                        <a:spcBef>
                          <a:spcPts val="0"/>
                        </a:spcBef>
                        <a:spcAft>
                          <a:spcPts val="0"/>
                        </a:spcAft>
                        <a:buClr>
                          <a:schemeClr val="accent1"/>
                        </a:buClr>
                        <a:buSzPts val="2400"/>
                        <a:buFont typeface="Helvetica Neue"/>
                        <a:buNone/>
                      </a:pPr>
                      <a:r>
                        <a:rPr lang="en-US" sz="2400" b="1" i="0" u="none" strike="noStrike" cap="none" dirty="0">
                          <a:solidFill>
                            <a:schemeClr val="tx1"/>
                          </a:solidFill>
                          <a:latin typeface="Helvetica Neue"/>
                          <a:ea typeface="Helvetica Neue"/>
                          <a:cs typeface="Helvetica Neue"/>
                          <a:sym typeface="Helvetica Neue"/>
                        </a:rPr>
                        <a:t> conventions, institutions) </a:t>
                      </a:r>
                      <a:endParaRPr dirty="0">
                        <a:solidFill>
                          <a:schemeClr val="tx1"/>
                        </a:solidFill>
                      </a:endParaRPr>
                    </a:p>
                    <a:p>
                      <a:pPr marL="0" marR="0" lvl="0" indent="0" algn="l" rtl="0">
                        <a:spcBef>
                          <a:spcPts val="0"/>
                        </a:spcBef>
                        <a:spcAft>
                          <a:spcPts val="0"/>
                        </a:spcAft>
                        <a:buNone/>
                      </a:pPr>
                      <a:endParaRPr sz="2400" b="1" i="0" u="none" dirty="0">
                        <a:solidFill>
                          <a:schemeClr val="tx1"/>
                        </a:solidFill>
                        <a:latin typeface="Helvetica Neue"/>
                        <a:ea typeface="Helvetica Neue"/>
                        <a:cs typeface="Helvetica Neue"/>
                        <a:sym typeface="Helvetica Neue"/>
                      </a:endParaRPr>
                    </a:p>
                  </a:txBody>
                  <a:tcPr marL="0" marR="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1187714">
                <a:tc>
                  <a:txBody>
                    <a:bodyPr/>
                    <a:lstStyle/>
                    <a:p>
                      <a:pPr marL="0" marR="0" lvl="0" indent="0" algn="l" rtl="0">
                        <a:lnSpc>
                          <a:spcPct val="100000"/>
                        </a:lnSpc>
                        <a:spcBef>
                          <a:spcPts val="0"/>
                        </a:spcBef>
                        <a:spcAft>
                          <a:spcPts val="0"/>
                        </a:spcAft>
                        <a:buClr>
                          <a:schemeClr val="dk1"/>
                        </a:buClr>
                        <a:buSzPts val="2400"/>
                        <a:buFont typeface="Helvetica Neue"/>
                        <a:buNone/>
                      </a:pPr>
                      <a:endParaRPr sz="2400" b="1" i="0" u="none" dirty="0">
                        <a:solidFill>
                          <a:schemeClr val="tx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Helvetica Neue"/>
                        <a:buNone/>
                      </a:pPr>
                      <a:r>
                        <a:rPr lang="en-US" sz="2400" b="1" i="0" u="none" dirty="0">
                          <a:solidFill>
                            <a:schemeClr val="tx1"/>
                          </a:solidFill>
                          <a:latin typeface="Helvetica Neue"/>
                          <a:ea typeface="Helvetica Neue"/>
                          <a:cs typeface="Helvetica Neue"/>
                          <a:sym typeface="Helvetica Neue"/>
                        </a:rPr>
                        <a:t> Practices</a:t>
                      </a:r>
                      <a:endParaRPr dirty="0">
                        <a:solidFill>
                          <a:schemeClr val="tx1"/>
                        </a:solidFill>
                      </a:endParaRPr>
                    </a:p>
                    <a:p>
                      <a:pPr marL="0" marR="0" lvl="0" indent="0" algn="l" rtl="0">
                        <a:spcBef>
                          <a:spcPts val="0"/>
                        </a:spcBef>
                        <a:spcAft>
                          <a:spcPts val="0"/>
                        </a:spcAft>
                        <a:buNone/>
                      </a:pPr>
                      <a:endParaRPr sz="2400" b="1" i="0" u="none" dirty="0">
                        <a:solidFill>
                          <a:schemeClr val="tx1"/>
                        </a:solidFill>
                        <a:latin typeface="Helvetica Neue"/>
                        <a:ea typeface="Helvetica Neue"/>
                        <a:cs typeface="Helvetica Neue"/>
                        <a:sym typeface="Helvetica Neue"/>
                      </a:endParaRPr>
                    </a:p>
                  </a:txBody>
                  <a:tcPr marL="0" marR="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CCDCE"/>
                    </a:solidFill>
                  </a:tcPr>
                </a:tc>
                <a:tc>
                  <a:txBody>
                    <a:bodyPr/>
                    <a:lstStyle/>
                    <a:p>
                      <a:pPr marL="0" marR="0" lvl="0" indent="0" algn="l" rtl="0">
                        <a:lnSpc>
                          <a:spcPct val="100000"/>
                        </a:lnSpc>
                        <a:spcBef>
                          <a:spcPts val="0"/>
                        </a:spcBef>
                        <a:spcAft>
                          <a:spcPts val="0"/>
                        </a:spcAft>
                        <a:buClr>
                          <a:schemeClr val="dk1"/>
                        </a:buClr>
                        <a:buSzPts val="2400"/>
                        <a:buFont typeface="Helvetica Neue"/>
                        <a:buNone/>
                      </a:pPr>
                      <a:endParaRPr sz="2400" b="1" i="0" u="none" dirty="0">
                        <a:solidFill>
                          <a:schemeClr val="tx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Helvetica Neue"/>
                        <a:buNone/>
                      </a:pPr>
                      <a:r>
                        <a:rPr lang="en-US" sz="2400" b="1" i="0" u="none" dirty="0">
                          <a:solidFill>
                            <a:schemeClr val="tx1"/>
                          </a:solidFill>
                          <a:latin typeface="Helvetica Neue"/>
                          <a:ea typeface="Helvetica Neue"/>
                          <a:cs typeface="Helvetica Neue"/>
                          <a:sym typeface="Helvetica Neue"/>
                        </a:rPr>
                        <a:t> Patterns of social interactions</a:t>
                      </a:r>
                      <a:endParaRPr dirty="0">
                        <a:solidFill>
                          <a:schemeClr val="tx1"/>
                        </a:solidFill>
                      </a:endParaRPr>
                    </a:p>
                  </a:txBody>
                  <a:tcPr marL="0" marR="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CCDCE"/>
                    </a:solidFill>
                  </a:tcPr>
                </a:tc>
                <a:extLst>
                  <a:ext uri="{0D108BD9-81ED-4DB2-BD59-A6C34878D82A}">
                    <a16:rowId xmlns:a16="http://schemas.microsoft.com/office/drawing/2014/main" val="10001"/>
                  </a:ext>
                </a:extLst>
              </a:tr>
              <a:tr h="1595264">
                <a:tc>
                  <a:txBody>
                    <a:bodyPr/>
                    <a:lstStyle/>
                    <a:p>
                      <a:pPr marL="0" marR="0" lvl="0" indent="0" algn="l" rtl="0">
                        <a:lnSpc>
                          <a:spcPct val="100000"/>
                        </a:lnSpc>
                        <a:spcBef>
                          <a:spcPts val="0"/>
                        </a:spcBef>
                        <a:spcAft>
                          <a:spcPts val="0"/>
                        </a:spcAft>
                        <a:buClr>
                          <a:schemeClr val="dk1"/>
                        </a:buClr>
                        <a:buSzPts val="2400"/>
                        <a:buFont typeface="Helvetica Neue"/>
                        <a:buNone/>
                      </a:pPr>
                      <a:endParaRPr sz="2400" b="1" i="0" u="none" dirty="0">
                        <a:solidFill>
                          <a:schemeClr val="tx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Helvetica Neue"/>
                        <a:buNone/>
                      </a:pPr>
                      <a:r>
                        <a:rPr lang="en-US" sz="2400" b="1" i="0" u="none" dirty="0">
                          <a:solidFill>
                            <a:schemeClr val="tx1"/>
                          </a:solidFill>
                          <a:latin typeface="Helvetica Neue"/>
                          <a:ea typeface="Helvetica Neue"/>
                          <a:cs typeface="Helvetica Neue"/>
                          <a:sym typeface="Helvetica Neue"/>
                        </a:rPr>
                        <a:t> Perspectives</a:t>
                      </a:r>
                      <a:endParaRPr dirty="0">
                        <a:solidFill>
                          <a:schemeClr val="tx1"/>
                        </a:solidFill>
                      </a:endParaRPr>
                    </a:p>
                  </a:txBody>
                  <a:tcPr marL="0" marR="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7E8E8"/>
                    </a:solidFill>
                  </a:tcPr>
                </a:tc>
                <a:tc>
                  <a:txBody>
                    <a:bodyPr/>
                    <a:lstStyle/>
                    <a:p>
                      <a:pPr marL="0" marR="0" lvl="0" indent="0" algn="l" rtl="0">
                        <a:lnSpc>
                          <a:spcPct val="100000"/>
                        </a:lnSpc>
                        <a:spcBef>
                          <a:spcPts val="0"/>
                        </a:spcBef>
                        <a:spcAft>
                          <a:spcPts val="0"/>
                        </a:spcAft>
                        <a:buClr>
                          <a:schemeClr val="dk1"/>
                        </a:buClr>
                        <a:buSzPts val="2400"/>
                        <a:buFont typeface="Helvetica Neue"/>
                        <a:buNone/>
                      </a:pPr>
                      <a:endParaRPr sz="2400" b="1" i="0" u="none" dirty="0">
                        <a:solidFill>
                          <a:schemeClr val="tx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Helvetica Neue"/>
                        <a:buNone/>
                      </a:pPr>
                      <a:r>
                        <a:rPr lang="en-US" sz="2400" b="1" i="0" u="none" dirty="0">
                          <a:solidFill>
                            <a:schemeClr val="tx1"/>
                          </a:solidFill>
                          <a:latin typeface="Helvetica Neue"/>
                          <a:ea typeface="Helvetica Neue"/>
                          <a:cs typeface="Helvetica Neue"/>
                          <a:sym typeface="Helvetica Neue"/>
                        </a:rPr>
                        <a:t> Values, attitudes and assumptions that  </a:t>
                      </a:r>
                    </a:p>
                    <a:p>
                      <a:pPr marL="0" marR="0" lvl="0" indent="0" algn="l" rtl="0">
                        <a:lnSpc>
                          <a:spcPct val="100000"/>
                        </a:lnSpc>
                        <a:spcBef>
                          <a:spcPts val="0"/>
                        </a:spcBef>
                        <a:spcAft>
                          <a:spcPts val="0"/>
                        </a:spcAft>
                        <a:buClr>
                          <a:srgbClr val="000000"/>
                        </a:buClr>
                        <a:buSzPts val="2400"/>
                        <a:buFont typeface="Helvetica Neue"/>
                        <a:buNone/>
                      </a:pPr>
                      <a:r>
                        <a:rPr lang="en-US" sz="2400" b="1" i="0" u="none" dirty="0">
                          <a:solidFill>
                            <a:schemeClr val="tx1"/>
                          </a:solidFill>
                          <a:latin typeface="Helvetica Neue"/>
                          <a:ea typeface="Helvetica Neue"/>
                          <a:cs typeface="Helvetica Neue"/>
                          <a:sym typeface="Helvetica Neue"/>
                        </a:rPr>
                        <a:t> underlie both practices and products</a:t>
                      </a:r>
                      <a:endParaRPr dirty="0">
                        <a:solidFill>
                          <a:schemeClr val="tx1"/>
                        </a:solidFill>
                      </a:endParaRPr>
                    </a:p>
                  </a:txBody>
                  <a:tcPr marL="0" marR="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7E8E8"/>
                    </a:solidFill>
                  </a:tcPr>
                </a:tc>
                <a:extLst>
                  <a:ext uri="{0D108BD9-81ED-4DB2-BD59-A6C34878D82A}">
                    <a16:rowId xmlns:a16="http://schemas.microsoft.com/office/drawing/2014/main" val="10002"/>
                  </a:ext>
                </a:extLst>
              </a:tr>
            </a:tbl>
          </a:graphicData>
        </a:graphic>
      </p:graphicFrame>
      <p:sp>
        <p:nvSpPr>
          <p:cNvPr id="5" name="Rectangle 2">
            <a:extLst>
              <a:ext uri="{FF2B5EF4-FFF2-40B4-BE49-F238E27FC236}">
                <a16:creationId xmlns:a16="http://schemas.microsoft.com/office/drawing/2014/main" id="{6094BA73-D902-4A28-86CE-26505D3895BD}"/>
              </a:ext>
            </a:extLst>
          </p:cNvPr>
          <p:cNvSpPr>
            <a:spLocks noChangeArrowheads="1"/>
          </p:cNvSpPr>
          <p:nvPr/>
        </p:nvSpPr>
        <p:spPr bwMode="auto">
          <a:xfrm>
            <a:off x="2384425" y="3176"/>
            <a:ext cx="78825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b="1" dirty="0">
                <a:latin typeface="Trebuchet MS" panose="020B0603020202020204" pitchFamily="34" charset="0"/>
              </a:rPr>
              <a:t>AP® Spanish Literature and Culture</a:t>
            </a:r>
          </a:p>
        </p:txBody>
      </p:sp>
      <p:sp>
        <p:nvSpPr>
          <p:cNvPr id="6" name="Shape 182">
            <a:extLst>
              <a:ext uri="{FF2B5EF4-FFF2-40B4-BE49-F238E27FC236}">
                <a16:creationId xmlns:a16="http://schemas.microsoft.com/office/drawing/2014/main" id="{94FAB8F8-EA4B-4461-91C2-88548E7F6FE6}"/>
              </a:ext>
            </a:extLst>
          </p:cNvPr>
          <p:cNvSpPr txBox="1">
            <a:spLocks/>
          </p:cNvSpPr>
          <p:nvPr/>
        </p:nvSpPr>
        <p:spPr>
          <a:xfrm>
            <a:off x="4084319" y="2682240"/>
            <a:ext cx="7507605" cy="502287"/>
          </a:xfrm>
          <a:prstGeom prst="rect">
            <a:avLst/>
          </a:prstGeom>
          <a:noFill/>
          <a:ln>
            <a:noFill/>
          </a:ln>
        </p:spPr>
        <p:txBody>
          <a:bodyPr spcFirstLastPara="1" wrap="square" lIns="91425" tIns="45700" rIns="91425" bIns="45700" anchor="b" anchorCtr="0">
            <a:noAutofit/>
          </a:bodyPr>
          <a:lstStyle>
            <a:lvl1pPr marL="0" marR="0" lvl="0" indent="0" algn="l" defTabSz="914400" rtl="0" eaLnBrk="1" latinLnBrk="0" hangingPunct="1">
              <a:lnSpc>
                <a:spcPct val="121739"/>
              </a:lnSpc>
              <a:spcBef>
                <a:spcPts val="0"/>
              </a:spcBef>
              <a:spcAft>
                <a:spcPts val="0"/>
              </a:spcAft>
              <a:buSzPts val="1400"/>
              <a:buNone/>
              <a:defRPr sz="2300" b="0" i="0" u="none" strike="noStrike" kern="1200" cap="none">
                <a:solidFill>
                  <a:schemeClr val="lt1"/>
                </a:solidFill>
                <a:latin typeface="Helvetica Neue"/>
                <a:ea typeface="Helvetica Neue"/>
                <a:cs typeface="Helvetica Neue"/>
                <a:sym typeface="Helvetica Neue"/>
              </a:defRPr>
            </a:lvl1pPr>
            <a:lvl2pPr marL="0" marR="0" lvl="1"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2pPr>
            <a:lvl3pPr marL="0" marR="0" lvl="2"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3pPr>
            <a:lvl4pPr marL="0" marR="0" lvl="3"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4pPr>
            <a:lvl5pPr marL="0" marR="0" lvl="4"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5pPr>
            <a:lvl6pPr marL="457200" marR="0" lvl="5"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6pPr>
            <a:lvl7pPr marL="914400" marR="0" lvl="6"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7pPr>
            <a:lvl8pPr marL="1371600" marR="0" lvl="7"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8pPr>
            <a:lvl9pPr marL="1828800" marR="0" lvl="8"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9pPr>
          </a:lstStyle>
          <a:p>
            <a:pPr>
              <a:lnSpc>
                <a:spcPct val="87500"/>
              </a:lnSpc>
              <a:buClr>
                <a:schemeClr val="lt1"/>
              </a:buClr>
              <a:buSzPts val="3200"/>
            </a:pPr>
            <a:r>
              <a:rPr lang="es-ES" sz="2400" b="1" dirty="0">
                <a:solidFill>
                  <a:srgbClr val="FF0000"/>
                </a:solidFill>
                <a:latin typeface="Trebuchet MS"/>
                <a:ea typeface="Trebuchet MS"/>
                <a:cs typeface="Trebuchet MS"/>
                <a:sym typeface="Trebuchet MS"/>
              </a:rPr>
              <a:t>El vestido, el pastel, la m</a:t>
            </a:r>
            <a:r>
              <a:rPr lang="en-US" sz="2400" b="1" dirty="0" err="1">
                <a:solidFill>
                  <a:srgbClr val="FF0000"/>
                </a:solidFill>
                <a:latin typeface="Trebuchet MS"/>
                <a:ea typeface="Trebuchet MS"/>
                <a:cs typeface="Trebuchet MS"/>
                <a:sym typeface="Trebuchet MS"/>
              </a:rPr>
              <a:t>úsica</a:t>
            </a:r>
            <a:r>
              <a:rPr lang="es-ES" sz="2400" b="1" dirty="0">
                <a:solidFill>
                  <a:srgbClr val="FF0000"/>
                </a:solidFill>
                <a:latin typeface="Trebuchet MS"/>
                <a:ea typeface="Trebuchet MS"/>
                <a:cs typeface="Trebuchet MS"/>
                <a:sym typeface="Trebuchet MS"/>
              </a:rPr>
              <a:t>, la iglesia etc.</a:t>
            </a:r>
            <a:endParaRPr lang="es-ES" sz="2400" dirty="0">
              <a:solidFill>
                <a:srgbClr val="FF0000"/>
              </a:solidFill>
            </a:endParaRPr>
          </a:p>
        </p:txBody>
      </p:sp>
      <p:sp>
        <p:nvSpPr>
          <p:cNvPr id="7" name="Shape 182">
            <a:extLst>
              <a:ext uri="{FF2B5EF4-FFF2-40B4-BE49-F238E27FC236}">
                <a16:creationId xmlns:a16="http://schemas.microsoft.com/office/drawing/2014/main" id="{E93842CD-70E8-4B11-9868-9E8D39B30950}"/>
              </a:ext>
            </a:extLst>
          </p:cNvPr>
          <p:cNvSpPr txBox="1">
            <a:spLocks/>
          </p:cNvSpPr>
          <p:nvPr/>
        </p:nvSpPr>
        <p:spPr>
          <a:xfrm>
            <a:off x="4084319" y="3824062"/>
            <a:ext cx="8593004" cy="502287"/>
          </a:xfrm>
          <a:prstGeom prst="rect">
            <a:avLst/>
          </a:prstGeom>
          <a:noFill/>
          <a:ln>
            <a:noFill/>
          </a:ln>
        </p:spPr>
        <p:txBody>
          <a:bodyPr spcFirstLastPara="1" wrap="square" lIns="91425" tIns="45700" rIns="91425" bIns="45700" anchor="b" anchorCtr="0">
            <a:noAutofit/>
          </a:bodyPr>
          <a:lstStyle>
            <a:lvl1pPr marL="0" marR="0" lvl="0" indent="0" algn="l" defTabSz="914400" rtl="0" eaLnBrk="1" latinLnBrk="0" hangingPunct="1">
              <a:lnSpc>
                <a:spcPct val="121739"/>
              </a:lnSpc>
              <a:spcBef>
                <a:spcPts val="0"/>
              </a:spcBef>
              <a:spcAft>
                <a:spcPts val="0"/>
              </a:spcAft>
              <a:buSzPts val="1400"/>
              <a:buNone/>
              <a:defRPr sz="2300" b="0" i="0" u="none" strike="noStrike" kern="1200" cap="none">
                <a:solidFill>
                  <a:schemeClr val="lt1"/>
                </a:solidFill>
                <a:latin typeface="Helvetica Neue"/>
                <a:ea typeface="Helvetica Neue"/>
                <a:cs typeface="Helvetica Neue"/>
                <a:sym typeface="Helvetica Neue"/>
              </a:defRPr>
            </a:lvl1pPr>
            <a:lvl2pPr marL="0" marR="0" lvl="1"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2pPr>
            <a:lvl3pPr marL="0" marR="0" lvl="2"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3pPr>
            <a:lvl4pPr marL="0" marR="0" lvl="3"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4pPr>
            <a:lvl5pPr marL="0" marR="0" lvl="4"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5pPr>
            <a:lvl6pPr marL="457200" marR="0" lvl="5"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6pPr>
            <a:lvl7pPr marL="914400" marR="0" lvl="6"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7pPr>
            <a:lvl8pPr marL="1371600" marR="0" lvl="7"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8pPr>
            <a:lvl9pPr marL="1828800" marR="0" lvl="8"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9pPr>
          </a:lstStyle>
          <a:p>
            <a:pPr>
              <a:lnSpc>
                <a:spcPct val="87500"/>
              </a:lnSpc>
              <a:buClr>
                <a:schemeClr val="lt1"/>
              </a:buClr>
              <a:buSzPts val="3200"/>
            </a:pPr>
            <a:r>
              <a:rPr lang="es-ES" sz="2400" b="1" dirty="0">
                <a:solidFill>
                  <a:srgbClr val="FF0000"/>
                </a:solidFill>
                <a:latin typeface="Trebuchet MS"/>
                <a:ea typeface="Trebuchet MS"/>
                <a:cs typeface="Trebuchet MS"/>
                <a:sym typeface="Trebuchet MS"/>
              </a:rPr>
              <a:t>El baile, velas, zapatillas, etc.</a:t>
            </a:r>
            <a:endParaRPr lang="es-ES" sz="2400" dirty="0">
              <a:solidFill>
                <a:srgbClr val="FF0000"/>
              </a:solidFill>
            </a:endParaRPr>
          </a:p>
        </p:txBody>
      </p:sp>
      <p:sp>
        <p:nvSpPr>
          <p:cNvPr id="8" name="Shape 182">
            <a:extLst>
              <a:ext uri="{FF2B5EF4-FFF2-40B4-BE49-F238E27FC236}">
                <a16:creationId xmlns:a16="http://schemas.microsoft.com/office/drawing/2014/main" id="{28468BE9-DCA6-4D09-853F-AF72BF446A86}"/>
              </a:ext>
            </a:extLst>
          </p:cNvPr>
          <p:cNvSpPr txBox="1">
            <a:spLocks/>
          </p:cNvSpPr>
          <p:nvPr/>
        </p:nvSpPr>
        <p:spPr>
          <a:xfrm>
            <a:off x="4140650" y="5424263"/>
            <a:ext cx="8593004" cy="502287"/>
          </a:xfrm>
          <a:prstGeom prst="rect">
            <a:avLst/>
          </a:prstGeom>
          <a:noFill/>
          <a:ln>
            <a:noFill/>
          </a:ln>
        </p:spPr>
        <p:txBody>
          <a:bodyPr spcFirstLastPara="1" wrap="square" lIns="91425" tIns="45700" rIns="91425" bIns="45700" anchor="b" anchorCtr="0">
            <a:noAutofit/>
          </a:bodyPr>
          <a:lstStyle>
            <a:lvl1pPr marL="0" marR="0" lvl="0" indent="0" algn="l" defTabSz="914400" rtl="0" eaLnBrk="1" latinLnBrk="0" hangingPunct="1">
              <a:lnSpc>
                <a:spcPct val="121739"/>
              </a:lnSpc>
              <a:spcBef>
                <a:spcPts val="0"/>
              </a:spcBef>
              <a:spcAft>
                <a:spcPts val="0"/>
              </a:spcAft>
              <a:buSzPts val="1400"/>
              <a:buNone/>
              <a:defRPr sz="2300" b="0" i="0" u="none" strike="noStrike" kern="1200" cap="none">
                <a:solidFill>
                  <a:schemeClr val="lt1"/>
                </a:solidFill>
                <a:latin typeface="Helvetica Neue"/>
                <a:ea typeface="Helvetica Neue"/>
                <a:cs typeface="Helvetica Neue"/>
                <a:sym typeface="Helvetica Neue"/>
              </a:defRPr>
            </a:lvl1pPr>
            <a:lvl2pPr marL="0" marR="0" lvl="1"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2pPr>
            <a:lvl3pPr marL="0" marR="0" lvl="2"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3pPr>
            <a:lvl4pPr marL="0" marR="0" lvl="3"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4pPr>
            <a:lvl5pPr marL="0" marR="0" lvl="4"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5pPr>
            <a:lvl6pPr marL="457200" marR="0" lvl="5"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6pPr>
            <a:lvl7pPr marL="914400" marR="0" lvl="6"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7pPr>
            <a:lvl8pPr marL="1371600" marR="0" lvl="7"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8pPr>
            <a:lvl9pPr marL="1828800" marR="0" lvl="8"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9pPr>
          </a:lstStyle>
          <a:p>
            <a:pPr>
              <a:lnSpc>
                <a:spcPct val="87500"/>
              </a:lnSpc>
              <a:buClr>
                <a:schemeClr val="lt1"/>
              </a:buClr>
              <a:buSzPts val="3200"/>
            </a:pPr>
            <a:r>
              <a:rPr lang="es-ES" sz="2400" b="1" dirty="0">
                <a:solidFill>
                  <a:srgbClr val="FF0000"/>
                </a:solidFill>
                <a:latin typeface="Trebuchet MS"/>
                <a:ea typeface="Trebuchet MS"/>
                <a:cs typeface="Trebuchet MS"/>
                <a:sym typeface="Trebuchet MS"/>
              </a:rPr>
              <a:t>Ni</a:t>
            </a:r>
            <a:r>
              <a:rPr lang="en-US" sz="2400" b="1" dirty="0" err="1">
                <a:solidFill>
                  <a:srgbClr val="FF0000"/>
                </a:solidFill>
                <a:latin typeface="Trebuchet MS"/>
                <a:ea typeface="Trebuchet MS"/>
                <a:cs typeface="Trebuchet MS"/>
                <a:sym typeface="Trebuchet MS"/>
              </a:rPr>
              <a:t>ña</a:t>
            </a:r>
            <a:r>
              <a:rPr lang="en-US" sz="2400" b="1" dirty="0">
                <a:solidFill>
                  <a:srgbClr val="FF0000"/>
                </a:solidFill>
                <a:latin typeface="Trebuchet MS"/>
                <a:ea typeface="Trebuchet MS"/>
                <a:cs typeface="Trebuchet MS"/>
                <a:sym typeface="Trebuchet MS"/>
              </a:rPr>
              <a:t> a </a:t>
            </a:r>
            <a:r>
              <a:rPr lang="en-US" sz="2400" b="1" dirty="0" err="1">
                <a:solidFill>
                  <a:srgbClr val="FF0000"/>
                </a:solidFill>
                <a:latin typeface="Trebuchet MS"/>
                <a:ea typeface="Trebuchet MS"/>
                <a:cs typeface="Trebuchet MS"/>
                <a:sym typeface="Trebuchet MS"/>
              </a:rPr>
              <a:t>mujer</a:t>
            </a:r>
            <a:r>
              <a:rPr lang="en-US" sz="2400" b="1" dirty="0">
                <a:solidFill>
                  <a:srgbClr val="FF0000"/>
                </a:solidFill>
                <a:latin typeface="Trebuchet MS"/>
                <a:ea typeface="Trebuchet MS"/>
                <a:cs typeface="Trebuchet MS"/>
                <a:sym typeface="Trebuchet MS"/>
              </a:rPr>
              <a:t>…</a:t>
            </a:r>
            <a:endParaRPr lang="es-ES" sz="2400" dirty="0">
              <a:solidFill>
                <a:srgbClr val="FF0000"/>
              </a:solidFill>
            </a:endParaRPr>
          </a:p>
        </p:txBody>
      </p:sp>
    </p:spTree>
    <p:extLst>
      <p:ext uri="{BB962C8B-B14F-4D97-AF65-F5344CB8AC3E}">
        <p14:creationId xmlns:p14="http://schemas.microsoft.com/office/powerpoint/2010/main" val="2149649426"/>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1949450" y="1431926"/>
            <a:ext cx="8305800" cy="4733925"/>
          </a:xfrm>
          <a:prstGeom prst="rect">
            <a:avLst/>
          </a:prstGeom>
          <a:noFill/>
          <a:ln>
            <a:noFill/>
          </a:ln>
        </p:spPr>
        <p:txBody>
          <a:bodyPr spcFirstLastPara="1" wrap="square" lIns="91425" tIns="45700" rIns="91425" bIns="45700" anchor="t" anchorCtr="0">
            <a:noAutofit/>
          </a:bodyPr>
          <a:lstStyle/>
          <a:p>
            <a:pPr marL="338137" indent="-256857">
              <a:spcBef>
                <a:spcPts val="0"/>
              </a:spcBef>
              <a:buNone/>
            </a:pPr>
            <a:endParaRPr i="1">
              <a:solidFill>
                <a:srgbClr val="00050C"/>
              </a:solidFill>
            </a:endParaRPr>
          </a:p>
          <a:p>
            <a:pPr marL="342900" indent="-342900">
              <a:lnSpc>
                <a:spcPct val="121124"/>
              </a:lnSpc>
              <a:buNone/>
            </a:pPr>
            <a:endParaRPr i="1">
              <a:solidFill>
                <a:srgbClr val="00050C"/>
              </a:solidFill>
            </a:endParaRPr>
          </a:p>
        </p:txBody>
      </p:sp>
      <p:sp>
        <p:nvSpPr>
          <p:cNvPr id="182" name="Shape 182"/>
          <p:cNvSpPr txBox="1">
            <a:spLocks noGrp="1"/>
          </p:cNvSpPr>
          <p:nvPr>
            <p:ph type="title"/>
          </p:nvPr>
        </p:nvSpPr>
        <p:spPr>
          <a:xfrm>
            <a:off x="284481" y="680286"/>
            <a:ext cx="12192000" cy="746657"/>
          </a:xfrm>
          <a:prstGeom prst="rect">
            <a:avLst/>
          </a:prstGeom>
          <a:noFill/>
          <a:ln>
            <a:noFill/>
          </a:ln>
        </p:spPr>
        <p:txBody>
          <a:bodyPr spcFirstLastPara="1" wrap="square" lIns="91425" tIns="45700" rIns="91425" bIns="45700" anchor="b" anchorCtr="0">
            <a:noAutofit/>
          </a:bodyPr>
          <a:lstStyle/>
          <a:p>
            <a:pPr>
              <a:lnSpc>
                <a:spcPct val="87500"/>
              </a:lnSpc>
              <a:buClr>
                <a:schemeClr val="lt1"/>
              </a:buClr>
              <a:buSzPts val="3200"/>
            </a:pPr>
            <a:r>
              <a:rPr lang="en-US" sz="2400" b="1" dirty="0">
                <a:solidFill>
                  <a:schemeClr val="tx1"/>
                </a:solidFill>
                <a:latin typeface="Trebuchet MS"/>
                <a:ea typeface="Trebuchet MS"/>
                <a:cs typeface="Trebuchet MS"/>
                <a:sym typeface="Trebuchet MS"/>
              </a:rPr>
              <a:t>Culture: Products, Practices, Perspectives</a:t>
            </a:r>
            <a:br>
              <a:rPr lang="en-US" sz="2400" b="1" dirty="0">
                <a:solidFill>
                  <a:schemeClr val="tx1"/>
                </a:solidFill>
                <a:latin typeface="Trebuchet MS"/>
                <a:ea typeface="Trebuchet MS"/>
                <a:cs typeface="Trebuchet MS"/>
                <a:sym typeface="Trebuchet MS"/>
              </a:rPr>
            </a:br>
            <a:r>
              <a:rPr lang="en-US" sz="2400" b="1" dirty="0">
                <a:solidFill>
                  <a:srgbClr val="FF0000"/>
                </a:solidFill>
                <a:latin typeface="Trebuchet MS"/>
                <a:ea typeface="Trebuchet MS"/>
                <a:cs typeface="Trebuchet MS"/>
                <a:sym typeface="Trebuchet MS"/>
              </a:rPr>
              <a:t>Cultural Phenomenon: </a:t>
            </a:r>
            <a:r>
              <a:rPr lang="en-US" sz="2400" b="1" dirty="0" err="1">
                <a:solidFill>
                  <a:srgbClr val="FF0000"/>
                </a:solidFill>
                <a:latin typeface="Trebuchet MS"/>
                <a:ea typeface="Trebuchet MS"/>
                <a:cs typeface="Trebuchet MS"/>
                <a:sym typeface="Trebuchet MS"/>
              </a:rPr>
              <a:t>Celebraciones</a:t>
            </a:r>
            <a:r>
              <a:rPr lang="en-US" sz="2400" b="1" dirty="0">
                <a:solidFill>
                  <a:srgbClr val="FF0000"/>
                </a:solidFill>
                <a:latin typeface="Trebuchet MS"/>
                <a:ea typeface="Trebuchet MS"/>
                <a:cs typeface="Trebuchet MS"/>
                <a:sym typeface="Trebuchet MS"/>
              </a:rPr>
              <a:t> y </a:t>
            </a:r>
            <a:r>
              <a:rPr lang="en-US" sz="2400" b="1" dirty="0" err="1">
                <a:solidFill>
                  <a:srgbClr val="FF0000"/>
                </a:solidFill>
                <a:latin typeface="Trebuchet MS"/>
                <a:ea typeface="Trebuchet MS"/>
                <a:cs typeface="Trebuchet MS"/>
                <a:sym typeface="Trebuchet MS"/>
              </a:rPr>
              <a:t>costumbres</a:t>
            </a:r>
            <a:r>
              <a:rPr lang="en-US" sz="2400" b="1" dirty="0">
                <a:solidFill>
                  <a:srgbClr val="FF0000"/>
                </a:solidFill>
                <a:latin typeface="Trebuchet MS"/>
                <a:ea typeface="Trebuchet MS"/>
                <a:cs typeface="Trebuchet MS"/>
                <a:sym typeface="Trebuchet MS"/>
              </a:rPr>
              <a:t>-</a:t>
            </a:r>
            <a:r>
              <a:rPr lang="es-419" sz="2400" b="1" dirty="0">
                <a:solidFill>
                  <a:srgbClr val="FF0000"/>
                </a:solidFill>
                <a:latin typeface="Trebuchet MS"/>
                <a:ea typeface="Trebuchet MS"/>
                <a:cs typeface="Trebuchet MS"/>
                <a:sym typeface="Trebuchet MS"/>
              </a:rPr>
              <a:t>El Día de los Muertos</a:t>
            </a:r>
            <a:endParaRPr sz="2400" b="1" i="1" dirty="0">
              <a:solidFill>
                <a:srgbClr val="FF0000"/>
              </a:solidFill>
            </a:endParaRPr>
          </a:p>
        </p:txBody>
      </p:sp>
      <p:graphicFrame>
        <p:nvGraphicFramePr>
          <p:cNvPr id="183" name="Shape 183"/>
          <p:cNvGraphicFramePr/>
          <p:nvPr/>
        </p:nvGraphicFramePr>
        <p:xfrm>
          <a:off x="284481" y="1631973"/>
          <a:ext cx="11623038" cy="4533877"/>
        </p:xfrm>
        <a:graphic>
          <a:graphicData uri="http://schemas.openxmlformats.org/drawingml/2006/table">
            <a:tbl>
              <a:tblPr>
                <a:noFill/>
              </a:tblPr>
              <a:tblGrid>
                <a:gridCol w="3641895">
                  <a:extLst>
                    <a:ext uri="{9D8B030D-6E8A-4147-A177-3AD203B41FA5}">
                      <a16:colId xmlns:a16="http://schemas.microsoft.com/office/drawing/2014/main" val="20000"/>
                    </a:ext>
                  </a:extLst>
                </a:gridCol>
                <a:gridCol w="7981143">
                  <a:extLst>
                    <a:ext uri="{9D8B030D-6E8A-4147-A177-3AD203B41FA5}">
                      <a16:colId xmlns:a16="http://schemas.microsoft.com/office/drawing/2014/main" val="20001"/>
                    </a:ext>
                  </a:extLst>
                </a:gridCol>
              </a:tblGrid>
              <a:tr h="1624500">
                <a:tc>
                  <a:txBody>
                    <a:bodyPr/>
                    <a:lstStyle/>
                    <a:p>
                      <a:pPr marL="0" marR="0" lvl="0" indent="0" algn="l" rtl="0">
                        <a:lnSpc>
                          <a:spcPct val="100000"/>
                        </a:lnSpc>
                        <a:spcBef>
                          <a:spcPts val="0"/>
                        </a:spcBef>
                        <a:spcAft>
                          <a:spcPts val="0"/>
                        </a:spcAft>
                        <a:buClr>
                          <a:schemeClr val="accent1"/>
                        </a:buClr>
                        <a:buSzPts val="2400"/>
                        <a:buFont typeface="Helvetica Neue"/>
                        <a:buNone/>
                      </a:pPr>
                      <a:r>
                        <a:rPr lang="en-US" sz="2400" b="1" i="0" u="none" strike="noStrike" cap="none" dirty="0">
                          <a:solidFill>
                            <a:schemeClr val="tx1"/>
                          </a:solidFill>
                          <a:latin typeface="Helvetica Neue"/>
                          <a:ea typeface="Helvetica Neue"/>
                          <a:cs typeface="Helvetica Neue"/>
                          <a:sym typeface="Helvetica Neue"/>
                        </a:rPr>
                        <a:t> Cultural Products</a:t>
                      </a:r>
                      <a:endParaRPr dirty="0">
                        <a:solidFill>
                          <a:schemeClr val="tx1"/>
                        </a:solidFill>
                      </a:endParaRPr>
                    </a:p>
                  </a:txBody>
                  <a:tcPr marL="0" marR="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rgbClr val="D9D9D9"/>
                    </a:solidFill>
                  </a:tcPr>
                </a:tc>
                <a:tc>
                  <a:txBody>
                    <a:bodyPr/>
                    <a:lstStyle/>
                    <a:p>
                      <a:pPr marL="0" marR="0" lvl="0" indent="0" algn="l" rtl="0">
                        <a:lnSpc>
                          <a:spcPct val="100000"/>
                        </a:lnSpc>
                        <a:spcBef>
                          <a:spcPts val="0"/>
                        </a:spcBef>
                        <a:spcAft>
                          <a:spcPts val="0"/>
                        </a:spcAft>
                        <a:buClr>
                          <a:schemeClr val="accent1"/>
                        </a:buClr>
                        <a:buSzPts val="2400"/>
                        <a:buFont typeface="Helvetica Neue"/>
                        <a:buNone/>
                      </a:pPr>
                      <a:r>
                        <a:rPr lang="en-US" sz="2400" b="1" i="0" u="none" strike="noStrike" cap="none" dirty="0">
                          <a:solidFill>
                            <a:schemeClr val="tx1"/>
                          </a:solidFill>
                          <a:latin typeface="Helvetica Neue"/>
                          <a:ea typeface="Helvetica Neue"/>
                          <a:cs typeface="Helvetica Neue"/>
                          <a:sym typeface="Helvetica Neue"/>
                        </a:rPr>
                        <a:t> Products that are tangible  (e.g., tools, </a:t>
                      </a:r>
                    </a:p>
                    <a:p>
                      <a:pPr marL="0" marR="0" lvl="0" indent="0" algn="l" rtl="0">
                        <a:lnSpc>
                          <a:spcPct val="100000"/>
                        </a:lnSpc>
                        <a:spcBef>
                          <a:spcPts val="0"/>
                        </a:spcBef>
                        <a:spcAft>
                          <a:spcPts val="0"/>
                        </a:spcAft>
                        <a:buClr>
                          <a:schemeClr val="accent1"/>
                        </a:buClr>
                        <a:buSzPts val="2400"/>
                        <a:buFont typeface="Helvetica Neue"/>
                        <a:buNone/>
                      </a:pPr>
                      <a:r>
                        <a:rPr lang="en-US" sz="2400" b="1" i="0" u="none" strike="noStrike" cap="none" dirty="0">
                          <a:solidFill>
                            <a:schemeClr val="tx1"/>
                          </a:solidFill>
                          <a:latin typeface="Helvetica Neue"/>
                          <a:ea typeface="Helvetica Neue"/>
                          <a:cs typeface="Helvetica Neue"/>
                          <a:sym typeface="Helvetica Neue"/>
                        </a:rPr>
                        <a:t> books, music) and intangible (e.g., laws,</a:t>
                      </a:r>
                    </a:p>
                    <a:p>
                      <a:pPr marL="0" marR="0" lvl="0" indent="0" algn="l" rtl="0">
                        <a:lnSpc>
                          <a:spcPct val="100000"/>
                        </a:lnSpc>
                        <a:spcBef>
                          <a:spcPts val="0"/>
                        </a:spcBef>
                        <a:spcAft>
                          <a:spcPts val="0"/>
                        </a:spcAft>
                        <a:buClr>
                          <a:schemeClr val="accent1"/>
                        </a:buClr>
                        <a:buSzPts val="2400"/>
                        <a:buFont typeface="Helvetica Neue"/>
                        <a:buNone/>
                      </a:pPr>
                      <a:r>
                        <a:rPr lang="en-US" sz="2400" b="1" i="0" u="none" strike="noStrike" cap="none" dirty="0">
                          <a:solidFill>
                            <a:schemeClr val="tx1"/>
                          </a:solidFill>
                          <a:latin typeface="Helvetica Neue"/>
                          <a:ea typeface="Helvetica Neue"/>
                          <a:cs typeface="Helvetica Neue"/>
                          <a:sym typeface="Helvetica Neue"/>
                        </a:rPr>
                        <a:t> conventions, institutions) </a:t>
                      </a:r>
                      <a:endParaRPr dirty="0">
                        <a:solidFill>
                          <a:schemeClr val="tx1"/>
                        </a:solidFill>
                      </a:endParaRPr>
                    </a:p>
                    <a:p>
                      <a:pPr marL="0" marR="0" lvl="0" indent="0" algn="l" rtl="0">
                        <a:spcBef>
                          <a:spcPts val="0"/>
                        </a:spcBef>
                        <a:spcAft>
                          <a:spcPts val="0"/>
                        </a:spcAft>
                        <a:buNone/>
                      </a:pPr>
                      <a:endParaRPr sz="2400" b="1" i="0" u="none" dirty="0">
                        <a:solidFill>
                          <a:schemeClr val="tx1"/>
                        </a:solidFill>
                        <a:latin typeface="Helvetica Neue"/>
                        <a:ea typeface="Helvetica Neue"/>
                        <a:cs typeface="Helvetica Neue"/>
                        <a:sym typeface="Helvetica Neue"/>
                      </a:endParaRPr>
                    </a:p>
                  </a:txBody>
                  <a:tcPr marL="0" marR="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1242267">
                <a:tc>
                  <a:txBody>
                    <a:bodyPr/>
                    <a:lstStyle/>
                    <a:p>
                      <a:pPr marL="0" marR="0" lvl="0" indent="0" algn="l" rtl="0">
                        <a:lnSpc>
                          <a:spcPct val="100000"/>
                        </a:lnSpc>
                        <a:spcBef>
                          <a:spcPts val="0"/>
                        </a:spcBef>
                        <a:spcAft>
                          <a:spcPts val="0"/>
                        </a:spcAft>
                        <a:buClr>
                          <a:schemeClr val="dk1"/>
                        </a:buClr>
                        <a:buSzPts val="2400"/>
                        <a:buFont typeface="Helvetica Neue"/>
                        <a:buNone/>
                      </a:pPr>
                      <a:endParaRPr sz="2400" b="1" i="0" u="none" dirty="0">
                        <a:solidFill>
                          <a:schemeClr val="tx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Helvetica Neue"/>
                        <a:buNone/>
                      </a:pPr>
                      <a:r>
                        <a:rPr lang="en-US" sz="2400" b="1" i="0" u="none" dirty="0">
                          <a:solidFill>
                            <a:schemeClr val="tx1"/>
                          </a:solidFill>
                          <a:latin typeface="Helvetica Neue"/>
                          <a:ea typeface="Helvetica Neue"/>
                          <a:cs typeface="Helvetica Neue"/>
                          <a:sym typeface="Helvetica Neue"/>
                        </a:rPr>
                        <a:t> Practices</a:t>
                      </a:r>
                      <a:endParaRPr dirty="0">
                        <a:solidFill>
                          <a:schemeClr val="tx1"/>
                        </a:solidFill>
                      </a:endParaRPr>
                    </a:p>
                    <a:p>
                      <a:pPr marL="0" marR="0" lvl="0" indent="0" algn="l" rtl="0">
                        <a:spcBef>
                          <a:spcPts val="0"/>
                        </a:spcBef>
                        <a:spcAft>
                          <a:spcPts val="0"/>
                        </a:spcAft>
                        <a:buNone/>
                      </a:pPr>
                      <a:endParaRPr sz="2400" b="1" i="0" u="none" dirty="0">
                        <a:solidFill>
                          <a:schemeClr val="tx1"/>
                        </a:solidFill>
                        <a:latin typeface="Helvetica Neue"/>
                        <a:ea typeface="Helvetica Neue"/>
                        <a:cs typeface="Helvetica Neue"/>
                        <a:sym typeface="Helvetica Neue"/>
                      </a:endParaRPr>
                    </a:p>
                  </a:txBody>
                  <a:tcPr marL="0" marR="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CCDCE"/>
                    </a:solidFill>
                  </a:tcPr>
                </a:tc>
                <a:tc>
                  <a:txBody>
                    <a:bodyPr/>
                    <a:lstStyle/>
                    <a:p>
                      <a:pPr marL="0" marR="0" lvl="0" indent="0" algn="l" rtl="0">
                        <a:lnSpc>
                          <a:spcPct val="100000"/>
                        </a:lnSpc>
                        <a:spcBef>
                          <a:spcPts val="0"/>
                        </a:spcBef>
                        <a:spcAft>
                          <a:spcPts val="0"/>
                        </a:spcAft>
                        <a:buClr>
                          <a:schemeClr val="dk1"/>
                        </a:buClr>
                        <a:buSzPts val="2400"/>
                        <a:buFont typeface="Helvetica Neue"/>
                        <a:buNone/>
                      </a:pPr>
                      <a:endParaRPr sz="2400" b="1" i="0" u="none" dirty="0">
                        <a:solidFill>
                          <a:schemeClr val="tx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Helvetica Neue"/>
                        <a:buNone/>
                      </a:pPr>
                      <a:r>
                        <a:rPr lang="en-US" sz="2400" b="1" i="0" u="none" dirty="0">
                          <a:solidFill>
                            <a:schemeClr val="tx1"/>
                          </a:solidFill>
                          <a:latin typeface="Helvetica Neue"/>
                          <a:ea typeface="Helvetica Neue"/>
                          <a:cs typeface="Helvetica Neue"/>
                          <a:sym typeface="Helvetica Neue"/>
                        </a:rPr>
                        <a:t> Patterns of social interactions</a:t>
                      </a:r>
                      <a:endParaRPr dirty="0">
                        <a:solidFill>
                          <a:schemeClr val="tx1"/>
                        </a:solidFill>
                      </a:endParaRPr>
                    </a:p>
                  </a:txBody>
                  <a:tcPr marL="0" marR="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CCDCE"/>
                    </a:solidFill>
                  </a:tcPr>
                </a:tc>
                <a:extLst>
                  <a:ext uri="{0D108BD9-81ED-4DB2-BD59-A6C34878D82A}">
                    <a16:rowId xmlns:a16="http://schemas.microsoft.com/office/drawing/2014/main" val="10001"/>
                  </a:ext>
                </a:extLst>
              </a:tr>
              <a:tr h="1667110">
                <a:tc>
                  <a:txBody>
                    <a:bodyPr/>
                    <a:lstStyle/>
                    <a:p>
                      <a:pPr marL="0" marR="0" lvl="0" indent="0" algn="l" rtl="0">
                        <a:lnSpc>
                          <a:spcPct val="100000"/>
                        </a:lnSpc>
                        <a:spcBef>
                          <a:spcPts val="0"/>
                        </a:spcBef>
                        <a:spcAft>
                          <a:spcPts val="0"/>
                        </a:spcAft>
                        <a:buClr>
                          <a:schemeClr val="dk1"/>
                        </a:buClr>
                        <a:buSzPts val="2400"/>
                        <a:buFont typeface="Helvetica Neue"/>
                        <a:buNone/>
                      </a:pPr>
                      <a:endParaRPr sz="2400" b="1" i="0" u="none" dirty="0">
                        <a:solidFill>
                          <a:schemeClr val="tx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Helvetica Neue"/>
                        <a:buNone/>
                      </a:pPr>
                      <a:r>
                        <a:rPr lang="en-US" sz="2400" b="1" i="0" u="none" dirty="0">
                          <a:solidFill>
                            <a:schemeClr val="tx1"/>
                          </a:solidFill>
                          <a:latin typeface="Helvetica Neue"/>
                          <a:ea typeface="Helvetica Neue"/>
                          <a:cs typeface="Helvetica Neue"/>
                          <a:sym typeface="Helvetica Neue"/>
                        </a:rPr>
                        <a:t> Perspectives</a:t>
                      </a:r>
                      <a:endParaRPr dirty="0">
                        <a:solidFill>
                          <a:schemeClr val="tx1"/>
                        </a:solidFill>
                      </a:endParaRPr>
                    </a:p>
                  </a:txBody>
                  <a:tcPr marL="0" marR="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7E8E8"/>
                    </a:solidFill>
                  </a:tcPr>
                </a:tc>
                <a:tc>
                  <a:txBody>
                    <a:bodyPr/>
                    <a:lstStyle/>
                    <a:p>
                      <a:pPr marL="0" marR="0" lvl="0" indent="0" algn="l" rtl="0">
                        <a:lnSpc>
                          <a:spcPct val="100000"/>
                        </a:lnSpc>
                        <a:spcBef>
                          <a:spcPts val="0"/>
                        </a:spcBef>
                        <a:spcAft>
                          <a:spcPts val="0"/>
                        </a:spcAft>
                        <a:buClr>
                          <a:srgbClr val="000000"/>
                        </a:buClr>
                        <a:buSzPts val="2400"/>
                        <a:buFont typeface="Helvetica Neue"/>
                        <a:buNone/>
                      </a:pPr>
                      <a:r>
                        <a:rPr lang="en-US" sz="2400" b="1" i="0" u="none" dirty="0">
                          <a:solidFill>
                            <a:schemeClr val="tx1"/>
                          </a:solidFill>
                          <a:latin typeface="Helvetica Neue"/>
                          <a:ea typeface="Helvetica Neue"/>
                          <a:cs typeface="Helvetica Neue"/>
                          <a:sym typeface="Helvetica Neue"/>
                        </a:rPr>
                        <a:t> Values, attitudes and assumptions that  </a:t>
                      </a:r>
                    </a:p>
                    <a:p>
                      <a:pPr marL="0" marR="0" lvl="0" indent="0" algn="l" rtl="0">
                        <a:lnSpc>
                          <a:spcPct val="100000"/>
                        </a:lnSpc>
                        <a:spcBef>
                          <a:spcPts val="0"/>
                        </a:spcBef>
                        <a:spcAft>
                          <a:spcPts val="0"/>
                        </a:spcAft>
                        <a:buClr>
                          <a:srgbClr val="000000"/>
                        </a:buClr>
                        <a:buSzPts val="2400"/>
                        <a:buFont typeface="Helvetica Neue"/>
                        <a:buNone/>
                      </a:pPr>
                      <a:r>
                        <a:rPr lang="en-US" sz="2400" b="1" i="0" u="none" dirty="0">
                          <a:solidFill>
                            <a:schemeClr val="tx1"/>
                          </a:solidFill>
                          <a:latin typeface="Helvetica Neue"/>
                          <a:ea typeface="Helvetica Neue"/>
                          <a:cs typeface="Helvetica Neue"/>
                          <a:sym typeface="Helvetica Neue"/>
                        </a:rPr>
                        <a:t> underlie both practices and products</a:t>
                      </a:r>
                      <a:endParaRPr dirty="0">
                        <a:solidFill>
                          <a:schemeClr val="tx1"/>
                        </a:solidFill>
                      </a:endParaRPr>
                    </a:p>
                  </a:txBody>
                  <a:tcPr marL="0" marR="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7E8E8"/>
                    </a:solidFill>
                  </a:tcPr>
                </a:tc>
                <a:extLst>
                  <a:ext uri="{0D108BD9-81ED-4DB2-BD59-A6C34878D82A}">
                    <a16:rowId xmlns:a16="http://schemas.microsoft.com/office/drawing/2014/main" val="10002"/>
                  </a:ext>
                </a:extLst>
              </a:tr>
            </a:tbl>
          </a:graphicData>
        </a:graphic>
      </p:graphicFrame>
      <p:sp>
        <p:nvSpPr>
          <p:cNvPr id="5" name="Rectangle 2">
            <a:extLst>
              <a:ext uri="{FF2B5EF4-FFF2-40B4-BE49-F238E27FC236}">
                <a16:creationId xmlns:a16="http://schemas.microsoft.com/office/drawing/2014/main" id="{6094BA73-D902-4A28-86CE-26505D3895BD}"/>
              </a:ext>
            </a:extLst>
          </p:cNvPr>
          <p:cNvSpPr>
            <a:spLocks noChangeArrowheads="1"/>
          </p:cNvSpPr>
          <p:nvPr/>
        </p:nvSpPr>
        <p:spPr bwMode="auto">
          <a:xfrm>
            <a:off x="2384425" y="3176"/>
            <a:ext cx="78825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b="1" dirty="0">
                <a:latin typeface="Trebuchet MS" panose="020B0603020202020204" pitchFamily="34" charset="0"/>
              </a:rPr>
              <a:t>AP® Spanish Literature and Culture</a:t>
            </a:r>
          </a:p>
        </p:txBody>
      </p:sp>
      <p:sp>
        <p:nvSpPr>
          <p:cNvPr id="6" name="Shape 182">
            <a:extLst>
              <a:ext uri="{FF2B5EF4-FFF2-40B4-BE49-F238E27FC236}">
                <a16:creationId xmlns:a16="http://schemas.microsoft.com/office/drawing/2014/main" id="{94FAB8F8-EA4B-4461-91C2-88548E7F6FE6}"/>
              </a:ext>
            </a:extLst>
          </p:cNvPr>
          <p:cNvSpPr txBox="1">
            <a:spLocks/>
          </p:cNvSpPr>
          <p:nvPr/>
        </p:nvSpPr>
        <p:spPr>
          <a:xfrm>
            <a:off x="4084319" y="2682240"/>
            <a:ext cx="7823200" cy="502287"/>
          </a:xfrm>
          <a:prstGeom prst="rect">
            <a:avLst/>
          </a:prstGeom>
          <a:noFill/>
          <a:ln>
            <a:noFill/>
          </a:ln>
        </p:spPr>
        <p:txBody>
          <a:bodyPr spcFirstLastPara="1" wrap="square" lIns="91425" tIns="45700" rIns="91425" bIns="45700" anchor="b" anchorCtr="0">
            <a:noAutofit/>
          </a:bodyPr>
          <a:lstStyle>
            <a:lvl1pPr marL="0" marR="0" lvl="0" indent="0" algn="l" defTabSz="914400" rtl="0" eaLnBrk="1" latinLnBrk="0" hangingPunct="1">
              <a:lnSpc>
                <a:spcPct val="121739"/>
              </a:lnSpc>
              <a:spcBef>
                <a:spcPts val="0"/>
              </a:spcBef>
              <a:spcAft>
                <a:spcPts val="0"/>
              </a:spcAft>
              <a:buSzPts val="1400"/>
              <a:buNone/>
              <a:defRPr sz="2300" b="0" i="0" u="none" strike="noStrike" kern="1200" cap="none">
                <a:solidFill>
                  <a:schemeClr val="lt1"/>
                </a:solidFill>
                <a:latin typeface="Helvetica Neue"/>
                <a:ea typeface="Helvetica Neue"/>
                <a:cs typeface="Helvetica Neue"/>
                <a:sym typeface="Helvetica Neue"/>
              </a:defRPr>
            </a:lvl1pPr>
            <a:lvl2pPr marL="0" marR="0" lvl="1"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2pPr>
            <a:lvl3pPr marL="0" marR="0" lvl="2"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3pPr>
            <a:lvl4pPr marL="0" marR="0" lvl="3"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4pPr>
            <a:lvl5pPr marL="0" marR="0" lvl="4"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5pPr>
            <a:lvl6pPr marL="457200" marR="0" lvl="5"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6pPr>
            <a:lvl7pPr marL="914400" marR="0" lvl="6"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7pPr>
            <a:lvl8pPr marL="1371600" marR="0" lvl="7"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8pPr>
            <a:lvl9pPr marL="1828800" marR="0" lvl="8"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9pPr>
          </a:lstStyle>
          <a:p>
            <a:pPr>
              <a:lnSpc>
                <a:spcPct val="87500"/>
              </a:lnSpc>
              <a:buClr>
                <a:schemeClr val="lt1"/>
              </a:buClr>
              <a:buSzPts val="3200"/>
            </a:pPr>
            <a:r>
              <a:rPr lang="es-419" sz="2400" b="1" dirty="0">
                <a:solidFill>
                  <a:srgbClr val="FF0000"/>
                </a:solidFill>
                <a:latin typeface="Trebuchet MS" panose="020B0603020202020204" pitchFamily="34" charset="0"/>
                <a:ea typeface="Trebuchet MS"/>
                <a:cs typeface="Trebuchet MS"/>
                <a:sym typeface="Trebuchet MS"/>
              </a:rPr>
              <a:t>El altar, el pan de muerto, l</a:t>
            </a:r>
            <a:r>
              <a:rPr lang="es-419" sz="2400" b="1" dirty="0">
                <a:solidFill>
                  <a:srgbClr val="FF0000"/>
                </a:solidFill>
                <a:latin typeface="Trebuchet MS" panose="020B0603020202020204" pitchFamily="34" charset="0"/>
              </a:rPr>
              <a:t>a flor de cempasúchil</a:t>
            </a:r>
            <a:r>
              <a:rPr lang="es-419" sz="2400" b="1" dirty="0">
                <a:solidFill>
                  <a:srgbClr val="FF0000"/>
                </a:solidFill>
                <a:latin typeface="Trebuchet MS" panose="020B0603020202020204" pitchFamily="34" charset="0"/>
                <a:ea typeface="Trebuchet MS"/>
                <a:cs typeface="Trebuchet MS"/>
                <a:sym typeface="Trebuchet MS"/>
              </a:rPr>
              <a:t> </a:t>
            </a:r>
            <a:endParaRPr lang="es-ES" sz="2400" b="1" dirty="0">
              <a:solidFill>
                <a:srgbClr val="FF0000"/>
              </a:solidFill>
            </a:endParaRPr>
          </a:p>
        </p:txBody>
      </p:sp>
      <p:sp>
        <p:nvSpPr>
          <p:cNvPr id="7" name="Shape 182">
            <a:extLst>
              <a:ext uri="{FF2B5EF4-FFF2-40B4-BE49-F238E27FC236}">
                <a16:creationId xmlns:a16="http://schemas.microsoft.com/office/drawing/2014/main" id="{E93842CD-70E8-4B11-9868-9E8D39B30950}"/>
              </a:ext>
            </a:extLst>
          </p:cNvPr>
          <p:cNvSpPr txBox="1">
            <a:spLocks/>
          </p:cNvSpPr>
          <p:nvPr/>
        </p:nvSpPr>
        <p:spPr>
          <a:xfrm>
            <a:off x="4084319" y="3792404"/>
            <a:ext cx="7406641" cy="601674"/>
          </a:xfrm>
          <a:prstGeom prst="rect">
            <a:avLst/>
          </a:prstGeom>
          <a:noFill/>
          <a:ln>
            <a:noFill/>
          </a:ln>
        </p:spPr>
        <p:txBody>
          <a:bodyPr spcFirstLastPara="1" wrap="square" lIns="91425" tIns="45700" rIns="91425" bIns="45700" anchor="b" anchorCtr="0">
            <a:noAutofit/>
          </a:bodyPr>
          <a:lstStyle>
            <a:lvl1pPr marL="0" marR="0" lvl="0" indent="0" algn="l" defTabSz="914400" rtl="0" eaLnBrk="1" latinLnBrk="0" hangingPunct="1">
              <a:lnSpc>
                <a:spcPct val="121739"/>
              </a:lnSpc>
              <a:spcBef>
                <a:spcPts val="0"/>
              </a:spcBef>
              <a:spcAft>
                <a:spcPts val="0"/>
              </a:spcAft>
              <a:buSzPts val="1400"/>
              <a:buNone/>
              <a:defRPr sz="2300" b="0" i="0" u="none" strike="noStrike" kern="1200" cap="none">
                <a:solidFill>
                  <a:schemeClr val="lt1"/>
                </a:solidFill>
                <a:latin typeface="Helvetica Neue"/>
                <a:ea typeface="Helvetica Neue"/>
                <a:cs typeface="Helvetica Neue"/>
                <a:sym typeface="Helvetica Neue"/>
              </a:defRPr>
            </a:lvl1pPr>
            <a:lvl2pPr marL="0" marR="0" lvl="1"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2pPr>
            <a:lvl3pPr marL="0" marR="0" lvl="2"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3pPr>
            <a:lvl4pPr marL="0" marR="0" lvl="3"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4pPr>
            <a:lvl5pPr marL="0" marR="0" lvl="4"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5pPr>
            <a:lvl6pPr marL="457200" marR="0" lvl="5"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6pPr>
            <a:lvl7pPr marL="914400" marR="0" lvl="6"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7pPr>
            <a:lvl8pPr marL="1371600" marR="0" lvl="7"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8pPr>
            <a:lvl9pPr marL="1828800" marR="0" lvl="8"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9pPr>
          </a:lstStyle>
          <a:p>
            <a:pPr>
              <a:lnSpc>
                <a:spcPct val="87500"/>
              </a:lnSpc>
              <a:buClr>
                <a:schemeClr val="lt1"/>
              </a:buClr>
              <a:buSzPts val="3200"/>
            </a:pPr>
            <a:r>
              <a:rPr lang="es-419" sz="2400" b="1" dirty="0">
                <a:solidFill>
                  <a:srgbClr val="FF0000"/>
                </a:solidFill>
                <a:latin typeface="Trebuchet MS"/>
                <a:ea typeface="Trebuchet MS"/>
                <a:cs typeface="Trebuchet MS"/>
                <a:sym typeface="Trebuchet MS"/>
              </a:rPr>
              <a:t>Crear el altar, ir al cementerio, la misa </a:t>
            </a:r>
            <a:endParaRPr lang="es-ES" sz="2400" b="1" dirty="0">
              <a:solidFill>
                <a:srgbClr val="FF0000"/>
              </a:solidFill>
            </a:endParaRPr>
          </a:p>
        </p:txBody>
      </p:sp>
      <p:sp>
        <p:nvSpPr>
          <p:cNvPr id="8" name="Shape 182">
            <a:extLst>
              <a:ext uri="{FF2B5EF4-FFF2-40B4-BE49-F238E27FC236}">
                <a16:creationId xmlns:a16="http://schemas.microsoft.com/office/drawing/2014/main" id="{28468BE9-DCA6-4D09-853F-AF72BF446A86}"/>
              </a:ext>
            </a:extLst>
          </p:cNvPr>
          <p:cNvSpPr txBox="1">
            <a:spLocks/>
          </p:cNvSpPr>
          <p:nvPr/>
        </p:nvSpPr>
        <p:spPr>
          <a:xfrm>
            <a:off x="3932370" y="5589289"/>
            <a:ext cx="7558590" cy="502287"/>
          </a:xfrm>
          <a:prstGeom prst="rect">
            <a:avLst/>
          </a:prstGeom>
          <a:noFill/>
          <a:ln>
            <a:noFill/>
          </a:ln>
        </p:spPr>
        <p:txBody>
          <a:bodyPr spcFirstLastPara="1" wrap="square" lIns="91425" tIns="45700" rIns="91425" bIns="45700" anchor="b" anchorCtr="0">
            <a:noAutofit/>
          </a:bodyPr>
          <a:lstStyle>
            <a:lvl1pPr marL="0" marR="0" lvl="0" indent="0" algn="l" defTabSz="914400" rtl="0" eaLnBrk="1" latinLnBrk="0" hangingPunct="1">
              <a:lnSpc>
                <a:spcPct val="121739"/>
              </a:lnSpc>
              <a:spcBef>
                <a:spcPts val="0"/>
              </a:spcBef>
              <a:spcAft>
                <a:spcPts val="0"/>
              </a:spcAft>
              <a:buSzPts val="1400"/>
              <a:buNone/>
              <a:defRPr sz="2300" b="0" i="0" u="none" strike="noStrike" kern="1200" cap="none">
                <a:solidFill>
                  <a:schemeClr val="lt1"/>
                </a:solidFill>
                <a:latin typeface="Helvetica Neue"/>
                <a:ea typeface="Helvetica Neue"/>
                <a:cs typeface="Helvetica Neue"/>
                <a:sym typeface="Helvetica Neue"/>
              </a:defRPr>
            </a:lvl1pPr>
            <a:lvl2pPr marL="0" marR="0" lvl="1"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2pPr>
            <a:lvl3pPr marL="0" marR="0" lvl="2"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3pPr>
            <a:lvl4pPr marL="0" marR="0" lvl="3"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4pPr>
            <a:lvl5pPr marL="0" marR="0" lvl="4" indent="0" algn="l" rtl="0">
              <a:lnSpc>
                <a:spcPct val="85714"/>
              </a:lnSpc>
              <a:spcBef>
                <a:spcPts val="0"/>
              </a:spcBef>
              <a:spcAft>
                <a:spcPts val="0"/>
              </a:spcAft>
              <a:buSzPts val="1400"/>
              <a:buNone/>
              <a:defRPr sz="2800" b="0" i="0" u="none" strike="noStrike" cap="none">
                <a:solidFill>
                  <a:srgbClr val="0093CF"/>
                </a:solidFill>
                <a:latin typeface="Arial"/>
                <a:ea typeface="Arial"/>
                <a:cs typeface="Arial"/>
                <a:sym typeface="Arial"/>
              </a:defRPr>
            </a:lvl5pPr>
            <a:lvl6pPr marL="457200" marR="0" lvl="5"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6pPr>
            <a:lvl7pPr marL="914400" marR="0" lvl="6"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7pPr>
            <a:lvl8pPr marL="1371600" marR="0" lvl="7"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8pPr>
            <a:lvl9pPr marL="1828800" marR="0" lvl="8" indent="0" algn="l" rtl="0">
              <a:lnSpc>
                <a:spcPct val="85714"/>
              </a:lnSpc>
              <a:spcBef>
                <a:spcPts val="0"/>
              </a:spcBef>
              <a:spcAft>
                <a:spcPts val="0"/>
              </a:spcAft>
              <a:buSzPts val="1400"/>
              <a:buNone/>
              <a:defRPr sz="2800" b="0" i="0" u="none" strike="noStrike" cap="none">
                <a:solidFill>
                  <a:srgbClr val="003473"/>
                </a:solidFill>
                <a:latin typeface="Source Sans Pro"/>
                <a:ea typeface="Source Sans Pro"/>
                <a:cs typeface="Source Sans Pro"/>
                <a:sym typeface="Source Sans Pro"/>
              </a:defRPr>
            </a:lvl9pPr>
          </a:lstStyle>
          <a:p>
            <a:pPr>
              <a:lnSpc>
                <a:spcPct val="87500"/>
              </a:lnSpc>
              <a:buClr>
                <a:schemeClr val="lt1"/>
              </a:buClr>
              <a:buSzPts val="3200"/>
            </a:pPr>
            <a:r>
              <a:rPr lang="es-419" sz="2400" b="1" dirty="0">
                <a:solidFill>
                  <a:srgbClr val="FF0000"/>
                </a:solidFill>
                <a:latin typeface="Trebuchet MS"/>
                <a:ea typeface="Trebuchet MS"/>
                <a:cs typeface="Trebuchet MS"/>
                <a:sym typeface="Trebuchet MS"/>
              </a:rPr>
              <a:t>La celebración de la persona que falleció, </a:t>
            </a:r>
          </a:p>
          <a:p>
            <a:pPr>
              <a:lnSpc>
                <a:spcPct val="87500"/>
              </a:lnSpc>
              <a:buClr>
                <a:schemeClr val="lt1"/>
              </a:buClr>
              <a:buSzPts val="3200"/>
            </a:pPr>
            <a:r>
              <a:rPr lang="es-419" sz="2400" b="1" dirty="0">
                <a:solidFill>
                  <a:srgbClr val="FF0000"/>
                </a:solidFill>
                <a:latin typeface="Trebuchet MS"/>
                <a:ea typeface="Trebuchet MS"/>
                <a:cs typeface="Trebuchet MS"/>
                <a:sym typeface="Trebuchet MS"/>
              </a:rPr>
              <a:t>la continuación de la vida del difunto</a:t>
            </a:r>
            <a:endParaRPr lang="es-ES" sz="2400" b="1" dirty="0">
              <a:solidFill>
                <a:srgbClr val="FF0000"/>
              </a:solidFill>
            </a:endParaRPr>
          </a:p>
        </p:txBody>
      </p:sp>
    </p:spTree>
    <p:extLst>
      <p:ext uri="{BB962C8B-B14F-4D97-AF65-F5344CB8AC3E}">
        <p14:creationId xmlns:p14="http://schemas.microsoft.com/office/powerpoint/2010/main" val="3041195240"/>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548640" y="681355"/>
            <a:ext cx="11094720" cy="5484495"/>
          </a:xfrm>
          <a:prstGeom prst="rect">
            <a:avLst/>
          </a:prstGeom>
          <a:noFill/>
          <a:ln>
            <a:noFill/>
          </a:ln>
        </p:spPr>
        <p:txBody>
          <a:bodyPr spcFirstLastPara="1" wrap="square" lIns="91425" tIns="45700" rIns="91425" bIns="45700" anchor="t" anchorCtr="0">
            <a:noAutofit/>
          </a:bodyPr>
          <a:lstStyle/>
          <a:p>
            <a:pPr marL="460375" indent="-3175">
              <a:spcBef>
                <a:spcPts val="0"/>
              </a:spcBef>
              <a:buClr>
                <a:schemeClr val="accent1"/>
              </a:buClr>
              <a:buSzPts val="2800"/>
              <a:buNone/>
            </a:pPr>
            <a:r>
              <a:rPr lang="en-US" sz="2000" dirty="0">
                <a:solidFill>
                  <a:schemeClr val="tx1"/>
                </a:solidFill>
                <a:latin typeface="Trebuchet MS"/>
                <a:ea typeface="Trebuchet MS"/>
                <a:cs typeface="Trebuchet MS"/>
                <a:sym typeface="Trebuchet MS"/>
              </a:rPr>
              <a:t>What is Culture?</a:t>
            </a:r>
          </a:p>
          <a:p>
            <a:pPr marL="460375" indent="-3175">
              <a:spcBef>
                <a:spcPts val="0"/>
              </a:spcBef>
              <a:buClr>
                <a:schemeClr val="accent1"/>
              </a:buClr>
              <a:buSzPts val="2800"/>
              <a:buNone/>
            </a:pPr>
            <a:endParaRPr lang="en-US" sz="2000" dirty="0">
              <a:solidFill>
                <a:schemeClr val="tx1"/>
              </a:solidFill>
              <a:latin typeface="Trebuchet MS"/>
              <a:ea typeface="Trebuchet MS"/>
              <a:cs typeface="Trebuchet MS"/>
              <a:sym typeface="Trebuchet MS"/>
            </a:endParaRPr>
          </a:p>
          <a:p>
            <a:pPr marL="460375" indent="-3175">
              <a:spcBef>
                <a:spcPts val="0"/>
              </a:spcBef>
              <a:buClr>
                <a:schemeClr val="accent1"/>
              </a:buClr>
              <a:buSzPts val="2800"/>
              <a:buNone/>
            </a:pPr>
            <a:r>
              <a:rPr lang="en-US" sz="2000" dirty="0">
                <a:solidFill>
                  <a:schemeClr val="tx1"/>
                </a:solidFill>
                <a:latin typeface="Trebuchet MS"/>
                <a:ea typeface="Trebuchet MS"/>
                <a:cs typeface="Trebuchet MS"/>
                <a:sym typeface="Trebuchet MS"/>
              </a:rPr>
              <a:t>Think of a cultural phenomenon from the Spanish-speaking world with which you are familiar. Brainstorm the products, practices, and perspectives associated with that phenomenon, and explain how you might teach it in your classroom in a way that integrates it with language instruction.</a:t>
            </a:r>
          </a:p>
          <a:p>
            <a:pPr marL="460375" indent="-3175">
              <a:spcBef>
                <a:spcPts val="0"/>
              </a:spcBef>
              <a:buClr>
                <a:schemeClr val="accent1"/>
              </a:buClr>
              <a:buSzPts val="2800"/>
              <a:buNone/>
            </a:pPr>
            <a:endParaRPr lang="en-US" sz="2000" dirty="0">
              <a:solidFill>
                <a:schemeClr val="tx1"/>
              </a:solidFill>
              <a:latin typeface="Trebuchet MS"/>
              <a:ea typeface="Trebuchet MS"/>
              <a:cs typeface="Trebuchet MS"/>
              <a:sym typeface="Trebuchet MS"/>
            </a:endParaRPr>
          </a:p>
          <a:p>
            <a:pPr marL="460375" indent="-3175">
              <a:spcBef>
                <a:spcPts val="0"/>
              </a:spcBef>
              <a:buClr>
                <a:schemeClr val="accent1"/>
              </a:buClr>
              <a:buSzPts val="2800"/>
              <a:buNone/>
            </a:pPr>
            <a:r>
              <a:rPr lang="en-US" sz="2000" dirty="0">
                <a:solidFill>
                  <a:schemeClr val="tx1"/>
                </a:solidFill>
                <a:latin typeface="Trebuchet MS"/>
                <a:ea typeface="Trebuchet MS"/>
                <a:cs typeface="Trebuchet MS"/>
                <a:sym typeface="Trebuchet MS"/>
              </a:rPr>
              <a:t>Cultural Phenomenon: </a:t>
            </a:r>
            <a:r>
              <a:rPr lang="en-US" sz="2000" dirty="0">
                <a:solidFill>
                  <a:srgbClr val="FF0000"/>
                </a:solidFill>
                <a:latin typeface="Trebuchet MS"/>
                <a:ea typeface="Trebuchet MS"/>
                <a:cs typeface="Trebuchet MS"/>
                <a:sym typeface="Trebuchet MS"/>
              </a:rPr>
              <a:t>Halloween</a:t>
            </a:r>
            <a:r>
              <a:rPr lang="en-US" sz="2000" dirty="0">
                <a:solidFill>
                  <a:schemeClr val="tx1"/>
                </a:solidFill>
                <a:latin typeface="Trebuchet MS"/>
                <a:ea typeface="Trebuchet MS"/>
                <a:cs typeface="Trebuchet MS"/>
                <a:sym typeface="Trebuchet MS"/>
              </a:rPr>
              <a:t> </a:t>
            </a:r>
          </a:p>
          <a:p>
            <a:pPr marL="460375" indent="-3175">
              <a:spcBef>
                <a:spcPts val="0"/>
              </a:spcBef>
              <a:buClr>
                <a:schemeClr val="accent1"/>
              </a:buClr>
              <a:buSzPts val="2800"/>
              <a:buNone/>
            </a:pPr>
            <a:endParaRPr lang="en-US" sz="2000" dirty="0">
              <a:solidFill>
                <a:schemeClr val="tx1"/>
              </a:solidFill>
              <a:latin typeface="Trebuchet MS"/>
              <a:ea typeface="Trebuchet MS"/>
              <a:cs typeface="Trebuchet MS"/>
              <a:sym typeface="Trebuchet MS"/>
            </a:endParaRPr>
          </a:p>
          <a:p>
            <a:pPr marL="460375" indent="-3175">
              <a:spcBef>
                <a:spcPts val="0"/>
              </a:spcBef>
              <a:buClr>
                <a:schemeClr val="accent1"/>
              </a:buClr>
              <a:buSzPts val="2800"/>
              <a:buNone/>
            </a:pPr>
            <a:r>
              <a:rPr lang="en-US" sz="2000" dirty="0">
                <a:solidFill>
                  <a:schemeClr val="tx1"/>
                </a:solidFill>
                <a:latin typeface="Trebuchet MS"/>
                <a:ea typeface="Trebuchet MS"/>
                <a:cs typeface="Trebuchet MS"/>
                <a:sym typeface="Trebuchet MS"/>
              </a:rPr>
              <a:t>Products: ____________________________________________________________________________________________________________________________________________________________</a:t>
            </a:r>
          </a:p>
          <a:p>
            <a:pPr marL="460375" indent="-3175">
              <a:spcBef>
                <a:spcPts val="0"/>
              </a:spcBef>
              <a:buClr>
                <a:schemeClr val="accent1"/>
              </a:buClr>
              <a:buSzPts val="2800"/>
              <a:buNone/>
            </a:pPr>
            <a:r>
              <a:rPr lang="en-US" sz="2000" dirty="0">
                <a:solidFill>
                  <a:schemeClr val="tx1"/>
                </a:solidFill>
                <a:latin typeface="Trebuchet MS"/>
                <a:ea typeface="Trebuchet MS"/>
                <a:cs typeface="Trebuchet MS"/>
                <a:sym typeface="Trebuchet MS"/>
              </a:rPr>
              <a:t>Practices: ____________________________________________________________________________________________________________________________________________________________</a:t>
            </a:r>
          </a:p>
          <a:p>
            <a:pPr marL="460375" indent="-3175">
              <a:spcBef>
                <a:spcPts val="0"/>
              </a:spcBef>
              <a:buClr>
                <a:schemeClr val="accent1"/>
              </a:buClr>
              <a:buSzPts val="2800"/>
              <a:buNone/>
            </a:pPr>
            <a:r>
              <a:rPr lang="en-US" sz="2000" dirty="0">
                <a:solidFill>
                  <a:schemeClr val="tx1"/>
                </a:solidFill>
                <a:latin typeface="Trebuchet MS"/>
                <a:ea typeface="Trebuchet MS"/>
                <a:cs typeface="Trebuchet MS"/>
                <a:sym typeface="Trebuchet MS"/>
              </a:rPr>
              <a:t>Perspectives: ____________________________________________________________________________________________________________________________________________________________ </a:t>
            </a:r>
            <a:endParaRPr sz="2000" dirty="0">
              <a:solidFill>
                <a:schemeClr val="tx1"/>
              </a:solidFill>
            </a:endParaRPr>
          </a:p>
          <a:p>
            <a:pPr marL="1028700" lvl="1" indent="0">
              <a:buSzPts val="2200"/>
              <a:buNone/>
            </a:pPr>
            <a:endParaRPr sz="2200" dirty="0"/>
          </a:p>
          <a:p>
            <a:pPr marL="342900" indent="-342900">
              <a:lnSpc>
                <a:spcPct val="88090"/>
              </a:lnSpc>
              <a:buNone/>
            </a:pPr>
            <a:endParaRPr sz="2200" dirty="0"/>
          </a:p>
        </p:txBody>
      </p:sp>
      <p:sp>
        <p:nvSpPr>
          <p:cNvPr id="111" name="Shape 111"/>
          <p:cNvSpPr txBox="1">
            <a:spLocks noGrp="1"/>
          </p:cNvSpPr>
          <p:nvPr>
            <p:ph type="title"/>
          </p:nvPr>
        </p:nvSpPr>
        <p:spPr>
          <a:xfrm>
            <a:off x="1689389" y="692149"/>
            <a:ext cx="7689850" cy="977900"/>
          </a:xfrm>
          <a:prstGeom prst="rect">
            <a:avLst/>
          </a:prstGeom>
          <a:noFill/>
          <a:ln>
            <a:noFill/>
          </a:ln>
        </p:spPr>
        <p:txBody>
          <a:bodyPr spcFirstLastPara="1" wrap="square" lIns="91425" tIns="45700" rIns="91425" bIns="45700" anchor="b" anchorCtr="0">
            <a:noAutofit/>
          </a:bodyPr>
          <a:lstStyle/>
          <a:p>
            <a:pPr>
              <a:lnSpc>
                <a:spcPct val="87500"/>
              </a:lnSpc>
              <a:buClr>
                <a:schemeClr val="lt1"/>
              </a:buClr>
              <a:buSzPts val="3200"/>
            </a:pPr>
            <a:br>
              <a:rPr lang="en-US" sz="2400" b="1" dirty="0">
                <a:solidFill>
                  <a:schemeClr val="tx1"/>
                </a:solidFill>
                <a:latin typeface="Trebuchet MS"/>
                <a:ea typeface="Trebuchet MS"/>
                <a:cs typeface="Trebuchet MS"/>
                <a:sym typeface="Trebuchet MS"/>
              </a:rPr>
            </a:br>
            <a:endParaRPr sz="2400" dirty="0">
              <a:solidFill>
                <a:schemeClr val="tx1"/>
              </a:solidFill>
            </a:endParaRPr>
          </a:p>
        </p:txBody>
      </p:sp>
      <p:sp>
        <p:nvSpPr>
          <p:cNvPr id="4" name="Rectangle 2">
            <a:extLst>
              <a:ext uri="{FF2B5EF4-FFF2-40B4-BE49-F238E27FC236}">
                <a16:creationId xmlns:a16="http://schemas.microsoft.com/office/drawing/2014/main" id="{68253141-4556-418E-A399-2255F192F218}"/>
              </a:ext>
            </a:extLst>
          </p:cNvPr>
          <p:cNvSpPr>
            <a:spLocks noChangeArrowheads="1"/>
          </p:cNvSpPr>
          <p:nvPr/>
        </p:nvSpPr>
        <p:spPr bwMode="auto">
          <a:xfrm>
            <a:off x="2384425" y="3176"/>
            <a:ext cx="78825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b="1" dirty="0">
                <a:latin typeface="Trebuchet MS" panose="020B0603020202020204" pitchFamily="34" charset="0"/>
              </a:rPr>
              <a:t>AP® Spanish Literature and Culture</a:t>
            </a:r>
          </a:p>
        </p:txBody>
      </p:sp>
    </p:spTree>
    <p:extLst>
      <p:ext uri="{BB962C8B-B14F-4D97-AF65-F5344CB8AC3E}">
        <p14:creationId xmlns:p14="http://schemas.microsoft.com/office/powerpoint/2010/main" val="1272353551"/>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274320" y="1474489"/>
            <a:ext cx="12466320" cy="1468753"/>
          </a:xfrm>
          <a:prstGeom prst="rect">
            <a:avLst/>
          </a:prstGeom>
          <a:noFill/>
          <a:ln>
            <a:noFill/>
          </a:ln>
        </p:spPr>
        <p:txBody>
          <a:bodyPr spcFirstLastPara="1" wrap="square" lIns="91425" tIns="45700" rIns="91425" bIns="45700" anchor="t" anchorCtr="0">
            <a:noAutofit/>
          </a:bodyPr>
          <a:lstStyle/>
          <a:p>
            <a:pPr marL="460375" indent="-3175">
              <a:spcBef>
                <a:spcPts val="0"/>
              </a:spcBef>
              <a:buClr>
                <a:schemeClr val="accent1"/>
              </a:buClr>
              <a:buSzPts val="2800"/>
              <a:buNone/>
            </a:pPr>
            <a:r>
              <a:rPr lang="es-419" sz="2800" dirty="0">
                <a:solidFill>
                  <a:schemeClr val="tx1"/>
                </a:solidFill>
                <a:latin typeface="Trebuchet MS"/>
                <a:ea typeface="Trebuchet MS"/>
                <a:cs typeface="Trebuchet MS"/>
                <a:sym typeface="Trebuchet MS"/>
              </a:rPr>
              <a:t>Mientras escuchas y ves el siguiente video, idéntica los productos prácticas y perspectivas en el video musical “Latinoamérica” de Calle 13. </a:t>
            </a:r>
            <a:endParaRPr lang="es-419" sz="2400" dirty="0">
              <a:solidFill>
                <a:schemeClr val="tx1"/>
              </a:solidFill>
              <a:latin typeface="Trebuchet MS"/>
              <a:ea typeface="Trebuchet MS"/>
              <a:cs typeface="Trebuchet MS"/>
              <a:sym typeface="Trebuchet MS"/>
            </a:endParaRPr>
          </a:p>
        </p:txBody>
      </p:sp>
      <p:sp>
        <p:nvSpPr>
          <p:cNvPr id="111" name="Shape 111"/>
          <p:cNvSpPr txBox="1">
            <a:spLocks noGrp="1"/>
          </p:cNvSpPr>
          <p:nvPr>
            <p:ph type="title"/>
          </p:nvPr>
        </p:nvSpPr>
        <p:spPr>
          <a:xfrm>
            <a:off x="136814" y="692149"/>
            <a:ext cx="4178011" cy="977900"/>
          </a:xfrm>
          <a:prstGeom prst="rect">
            <a:avLst/>
          </a:prstGeom>
          <a:noFill/>
          <a:ln>
            <a:noFill/>
          </a:ln>
        </p:spPr>
        <p:txBody>
          <a:bodyPr spcFirstLastPara="1" wrap="square" lIns="91425" tIns="45700" rIns="91425" bIns="45700" anchor="b" anchorCtr="0">
            <a:noAutofit/>
          </a:bodyPr>
          <a:lstStyle/>
          <a:p>
            <a:pPr>
              <a:lnSpc>
                <a:spcPct val="87500"/>
              </a:lnSpc>
              <a:buClr>
                <a:schemeClr val="lt1"/>
              </a:buClr>
              <a:buSzPts val="3200"/>
            </a:pPr>
            <a:r>
              <a:rPr lang="en-US" sz="2400" b="1" dirty="0">
                <a:solidFill>
                  <a:schemeClr val="tx1"/>
                </a:solidFill>
                <a:latin typeface="Trebuchet MS"/>
                <a:ea typeface="Trebuchet MS"/>
                <a:cs typeface="Trebuchet MS"/>
                <a:sym typeface="Trebuchet MS"/>
              </a:rPr>
              <a:t>Focus on Communication</a:t>
            </a:r>
            <a:br>
              <a:rPr lang="en-US" sz="2400" b="1" dirty="0">
                <a:solidFill>
                  <a:schemeClr val="tx1"/>
                </a:solidFill>
                <a:latin typeface="Trebuchet MS"/>
                <a:ea typeface="Trebuchet MS"/>
                <a:cs typeface="Trebuchet MS"/>
                <a:sym typeface="Trebuchet MS"/>
              </a:rPr>
            </a:br>
            <a:r>
              <a:rPr lang="en-US" sz="2400" b="1" dirty="0">
                <a:solidFill>
                  <a:schemeClr val="tx1"/>
                </a:solidFill>
                <a:latin typeface="Trebuchet MS"/>
                <a:ea typeface="Trebuchet MS"/>
                <a:cs typeface="Trebuchet MS"/>
                <a:sym typeface="Trebuchet MS"/>
              </a:rPr>
              <a:t>What is Culture? </a:t>
            </a:r>
            <a:br>
              <a:rPr lang="en-US" sz="2400" b="1" dirty="0">
                <a:solidFill>
                  <a:schemeClr val="tx1"/>
                </a:solidFill>
                <a:latin typeface="Trebuchet MS"/>
                <a:ea typeface="Trebuchet MS"/>
                <a:cs typeface="Trebuchet MS"/>
                <a:sym typeface="Trebuchet MS"/>
              </a:rPr>
            </a:br>
            <a:endParaRPr sz="2400" dirty="0">
              <a:solidFill>
                <a:schemeClr val="tx1"/>
              </a:solidFill>
            </a:endParaRPr>
          </a:p>
        </p:txBody>
      </p:sp>
      <p:sp>
        <p:nvSpPr>
          <p:cNvPr id="4" name="Rectangle 2">
            <a:extLst>
              <a:ext uri="{FF2B5EF4-FFF2-40B4-BE49-F238E27FC236}">
                <a16:creationId xmlns:a16="http://schemas.microsoft.com/office/drawing/2014/main" id="{68253141-4556-418E-A399-2255F192F218}"/>
              </a:ext>
            </a:extLst>
          </p:cNvPr>
          <p:cNvSpPr>
            <a:spLocks noChangeArrowheads="1"/>
          </p:cNvSpPr>
          <p:nvPr/>
        </p:nvSpPr>
        <p:spPr bwMode="auto">
          <a:xfrm>
            <a:off x="2384425" y="3176"/>
            <a:ext cx="78825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b="1" dirty="0">
                <a:latin typeface="Trebuchet MS" panose="020B0603020202020204" pitchFamily="34" charset="0"/>
              </a:rPr>
              <a:t>AP® Spanish Literature and Culture</a:t>
            </a:r>
          </a:p>
        </p:txBody>
      </p:sp>
      <p:sp>
        <p:nvSpPr>
          <p:cNvPr id="2" name="Rectangle 1">
            <a:extLst>
              <a:ext uri="{FF2B5EF4-FFF2-40B4-BE49-F238E27FC236}">
                <a16:creationId xmlns:a16="http://schemas.microsoft.com/office/drawing/2014/main" id="{B5FE8C4C-0E31-4F7C-B0FA-D94857ECDD96}"/>
              </a:ext>
            </a:extLst>
          </p:cNvPr>
          <p:cNvSpPr/>
          <p:nvPr/>
        </p:nvSpPr>
        <p:spPr>
          <a:xfrm>
            <a:off x="114127" y="2943242"/>
            <a:ext cx="11963746" cy="3139321"/>
          </a:xfrm>
          <a:prstGeom prst="rect">
            <a:avLst/>
          </a:prstGeom>
        </p:spPr>
        <p:txBody>
          <a:bodyPr wrap="square">
            <a:spAutoFit/>
          </a:bodyPr>
          <a:lstStyle/>
          <a:p>
            <a:pPr marL="460375" indent="-3175">
              <a:spcBef>
                <a:spcPts val="0"/>
              </a:spcBef>
              <a:buClr>
                <a:schemeClr val="accent1"/>
              </a:buClr>
              <a:buSzPts val="2800"/>
              <a:buNone/>
            </a:pPr>
            <a:r>
              <a:rPr lang="en-US" dirty="0">
                <a:latin typeface="Trebuchet MS"/>
                <a:ea typeface="Trebuchet MS"/>
                <a:cs typeface="Trebuchet MS"/>
                <a:sym typeface="Trebuchet MS"/>
              </a:rPr>
              <a:t>Cultural Phenomenon: _________________________________</a:t>
            </a:r>
          </a:p>
          <a:p>
            <a:pPr marL="460375" indent="-3175">
              <a:spcBef>
                <a:spcPts val="0"/>
              </a:spcBef>
              <a:buClr>
                <a:schemeClr val="accent1"/>
              </a:buClr>
              <a:buSzPts val="2800"/>
              <a:buNone/>
            </a:pPr>
            <a:endParaRPr lang="en-US" dirty="0">
              <a:latin typeface="Trebuchet MS"/>
              <a:ea typeface="Trebuchet MS"/>
              <a:cs typeface="Trebuchet MS"/>
              <a:sym typeface="Trebuchet MS"/>
            </a:endParaRPr>
          </a:p>
          <a:p>
            <a:pPr marL="460375" indent="-3175">
              <a:spcBef>
                <a:spcPts val="0"/>
              </a:spcBef>
              <a:buClr>
                <a:schemeClr val="accent1"/>
              </a:buClr>
              <a:buSzPts val="2800"/>
              <a:buNone/>
            </a:pPr>
            <a:r>
              <a:rPr lang="en-US" dirty="0">
                <a:latin typeface="Trebuchet MS"/>
                <a:ea typeface="Trebuchet MS"/>
                <a:cs typeface="Trebuchet MS"/>
                <a:sym typeface="Trebuchet MS"/>
              </a:rPr>
              <a:t>Products: __________________________________________________________________________________________________________________________________________________________________________________________</a:t>
            </a:r>
          </a:p>
          <a:p>
            <a:pPr marL="460375" indent="-3175">
              <a:spcBef>
                <a:spcPts val="0"/>
              </a:spcBef>
              <a:buClr>
                <a:schemeClr val="accent1"/>
              </a:buClr>
              <a:buSzPts val="2800"/>
              <a:buNone/>
            </a:pPr>
            <a:r>
              <a:rPr lang="en-US" dirty="0">
                <a:latin typeface="Trebuchet MS"/>
                <a:ea typeface="Trebuchet MS"/>
                <a:cs typeface="Trebuchet MS"/>
                <a:sym typeface="Trebuchet MS"/>
              </a:rPr>
              <a:t>Practices: __________________________________________________________________________________________________________________________________________________________________________________________</a:t>
            </a:r>
          </a:p>
          <a:p>
            <a:pPr marL="460375" indent="-3175">
              <a:spcBef>
                <a:spcPts val="0"/>
              </a:spcBef>
              <a:buClr>
                <a:schemeClr val="accent1"/>
              </a:buClr>
              <a:buSzPts val="2800"/>
              <a:buNone/>
            </a:pPr>
            <a:r>
              <a:rPr lang="en-US" dirty="0">
                <a:latin typeface="Trebuchet MS"/>
                <a:ea typeface="Trebuchet MS"/>
                <a:cs typeface="Trebuchet MS"/>
                <a:sym typeface="Trebuchet MS"/>
              </a:rPr>
              <a:t>Perspectives: __________________________________________________________________________________________________________________________________________________________________________________________</a:t>
            </a:r>
            <a:endParaRPr lang="en-US" dirty="0"/>
          </a:p>
        </p:txBody>
      </p:sp>
    </p:spTree>
    <p:extLst>
      <p:ext uri="{BB962C8B-B14F-4D97-AF65-F5344CB8AC3E}">
        <p14:creationId xmlns:p14="http://schemas.microsoft.com/office/powerpoint/2010/main" val="2266303799"/>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pic>
        <p:nvPicPr>
          <p:cNvPr id="4" name="Calle 13 - Latinoamérica">
            <a:hlinkClick r:id="" action="ppaction://media"/>
            <a:extLst>
              <a:ext uri="{FF2B5EF4-FFF2-40B4-BE49-F238E27FC236}">
                <a16:creationId xmlns:a16="http://schemas.microsoft.com/office/drawing/2014/main" id="{F09933E1-E323-4DB1-A6DA-503480725E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7642" y="630050"/>
            <a:ext cx="9896715" cy="5566903"/>
          </a:xfrm>
          <a:prstGeom prst="rect">
            <a:avLst/>
          </a:prstGeom>
        </p:spPr>
      </p:pic>
      <p:sp>
        <p:nvSpPr>
          <p:cNvPr id="5" name="Rectangle 2">
            <a:extLst>
              <a:ext uri="{FF2B5EF4-FFF2-40B4-BE49-F238E27FC236}">
                <a16:creationId xmlns:a16="http://schemas.microsoft.com/office/drawing/2014/main" id="{4EBE8CB5-532F-4A95-AEBD-0F35391B3AF6}"/>
              </a:ext>
            </a:extLst>
          </p:cNvPr>
          <p:cNvSpPr>
            <a:spLocks noChangeArrowheads="1"/>
          </p:cNvSpPr>
          <p:nvPr/>
        </p:nvSpPr>
        <p:spPr bwMode="auto">
          <a:xfrm>
            <a:off x="2384425" y="3176"/>
            <a:ext cx="78825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b="1" dirty="0">
                <a:latin typeface="Trebuchet MS" panose="020B0603020202020204" pitchFamily="34" charset="0"/>
              </a:rPr>
              <a:t>AP® Spanish Literature and Culture</a:t>
            </a:r>
          </a:p>
        </p:txBody>
      </p:sp>
    </p:spTree>
    <p:extLst>
      <p:ext uri="{BB962C8B-B14F-4D97-AF65-F5344CB8AC3E}">
        <p14:creationId xmlns:p14="http://schemas.microsoft.com/office/powerpoint/2010/main" val="2317905315"/>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548640" y="681355"/>
            <a:ext cx="11094720" cy="5484495"/>
          </a:xfrm>
          <a:prstGeom prst="rect">
            <a:avLst/>
          </a:prstGeom>
          <a:noFill/>
          <a:ln>
            <a:noFill/>
          </a:ln>
        </p:spPr>
        <p:txBody>
          <a:bodyPr spcFirstLastPara="1" wrap="square" lIns="91425" tIns="45700" rIns="91425" bIns="45700" anchor="t" anchorCtr="0">
            <a:noAutofit/>
          </a:bodyPr>
          <a:lstStyle/>
          <a:p>
            <a:pPr marL="460375" indent="-3175">
              <a:spcBef>
                <a:spcPts val="0"/>
              </a:spcBef>
              <a:buClr>
                <a:schemeClr val="accent1"/>
              </a:buClr>
              <a:buSzPts val="2800"/>
              <a:buNone/>
            </a:pPr>
            <a:r>
              <a:rPr lang="en-US" sz="2000" dirty="0">
                <a:solidFill>
                  <a:schemeClr val="tx1"/>
                </a:solidFill>
                <a:latin typeface="Trebuchet MS"/>
                <a:ea typeface="Trebuchet MS"/>
                <a:cs typeface="Trebuchet MS"/>
                <a:sym typeface="Trebuchet MS"/>
              </a:rPr>
              <a:t>What is Culture?</a:t>
            </a:r>
          </a:p>
          <a:p>
            <a:pPr marL="460375" indent="-3175">
              <a:spcBef>
                <a:spcPts val="0"/>
              </a:spcBef>
              <a:buClr>
                <a:schemeClr val="accent1"/>
              </a:buClr>
              <a:buSzPts val="2800"/>
              <a:buNone/>
            </a:pPr>
            <a:endParaRPr lang="en-US" sz="2000" dirty="0">
              <a:solidFill>
                <a:schemeClr val="tx1"/>
              </a:solidFill>
              <a:latin typeface="Trebuchet MS"/>
              <a:ea typeface="Trebuchet MS"/>
              <a:cs typeface="Trebuchet MS"/>
              <a:sym typeface="Trebuchet MS"/>
            </a:endParaRPr>
          </a:p>
          <a:p>
            <a:pPr marL="460375" indent="-3175">
              <a:spcBef>
                <a:spcPts val="0"/>
              </a:spcBef>
              <a:buClr>
                <a:schemeClr val="accent1"/>
              </a:buClr>
              <a:buSzPts val="2800"/>
              <a:buNone/>
            </a:pPr>
            <a:r>
              <a:rPr lang="es-419" sz="2000" dirty="0">
                <a:solidFill>
                  <a:schemeClr val="tx1"/>
                </a:solidFill>
                <a:latin typeface="Trebuchet MS"/>
                <a:ea typeface="Trebuchet MS"/>
                <a:cs typeface="Trebuchet MS"/>
                <a:sym typeface="Trebuchet MS"/>
              </a:rPr>
              <a:t>Mientras escuchas y ves el siguiente video, idéntica los productos prácticas y perspectivas en el video musical “Latinoamérica” de Calle 13. </a:t>
            </a:r>
          </a:p>
          <a:p>
            <a:pPr marL="460375" indent="-3175">
              <a:spcBef>
                <a:spcPts val="0"/>
              </a:spcBef>
              <a:buClr>
                <a:schemeClr val="accent1"/>
              </a:buClr>
              <a:buSzPts val="2800"/>
              <a:buNone/>
            </a:pPr>
            <a:endParaRPr lang="es-419" sz="2000" dirty="0">
              <a:solidFill>
                <a:schemeClr val="tx1"/>
              </a:solidFill>
              <a:latin typeface="Trebuchet MS"/>
              <a:ea typeface="Trebuchet MS"/>
              <a:cs typeface="Trebuchet MS"/>
              <a:sym typeface="Trebuchet MS"/>
            </a:endParaRPr>
          </a:p>
          <a:p>
            <a:pPr marL="460375" indent="-3175">
              <a:spcBef>
                <a:spcPts val="0"/>
              </a:spcBef>
              <a:buClr>
                <a:schemeClr val="accent1"/>
              </a:buClr>
              <a:buSzPts val="2800"/>
              <a:buNone/>
            </a:pPr>
            <a:endParaRPr lang="es-419" sz="1800" dirty="0">
              <a:solidFill>
                <a:schemeClr val="tx1"/>
              </a:solidFill>
              <a:latin typeface="Trebuchet MS"/>
              <a:ea typeface="Trebuchet MS"/>
              <a:cs typeface="Trebuchet MS"/>
              <a:sym typeface="Trebuchet MS"/>
            </a:endParaRPr>
          </a:p>
          <a:p>
            <a:pPr marL="460375" indent="-3175">
              <a:spcBef>
                <a:spcPts val="0"/>
              </a:spcBef>
              <a:buClr>
                <a:schemeClr val="accent1"/>
              </a:buClr>
              <a:buSzPts val="2800"/>
              <a:buNone/>
            </a:pPr>
            <a:endParaRPr lang="en-US" sz="2000" dirty="0">
              <a:solidFill>
                <a:schemeClr val="tx1"/>
              </a:solidFill>
              <a:latin typeface="Trebuchet MS"/>
              <a:ea typeface="Trebuchet MS"/>
              <a:cs typeface="Trebuchet MS"/>
              <a:sym typeface="Trebuchet MS"/>
            </a:endParaRPr>
          </a:p>
          <a:p>
            <a:pPr marL="460375" indent="-3175">
              <a:spcBef>
                <a:spcPts val="0"/>
              </a:spcBef>
              <a:buClr>
                <a:schemeClr val="accent1"/>
              </a:buClr>
              <a:buSzPts val="2800"/>
              <a:buNone/>
            </a:pPr>
            <a:r>
              <a:rPr lang="en-US" sz="2000" dirty="0">
                <a:solidFill>
                  <a:schemeClr val="tx1"/>
                </a:solidFill>
                <a:latin typeface="Trebuchet MS"/>
                <a:ea typeface="Trebuchet MS"/>
                <a:cs typeface="Trebuchet MS"/>
                <a:sym typeface="Trebuchet MS"/>
              </a:rPr>
              <a:t>Cultural Phenomenon: _________________________________</a:t>
            </a:r>
          </a:p>
          <a:p>
            <a:pPr marL="460375" indent="-3175">
              <a:spcBef>
                <a:spcPts val="0"/>
              </a:spcBef>
              <a:buClr>
                <a:schemeClr val="accent1"/>
              </a:buClr>
              <a:buSzPts val="2800"/>
              <a:buNone/>
            </a:pPr>
            <a:endParaRPr lang="en-US" sz="2000" dirty="0">
              <a:solidFill>
                <a:schemeClr val="tx1"/>
              </a:solidFill>
              <a:latin typeface="Trebuchet MS"/>
              <a:ea typeface="Trebuchet MS"/>
              <a:cs typeface="Trebuchet MS"/>
              <a:sym typeface="Trebuchet MS"/>
            </a:endParaRPr>
          </a:p>
          <a:p>
            <a:pPr marL="460375" indent="-3175">
              <a:spcBef>
                <a:spcPts val="0"/>
              </a:spcBef>
              <a:buClr>
                <a:schemeClr val="accent1"/>
              </a:buClr>
              <a:buSzPts val="2800"/>
              <a:buNone/>
            </a:pPr>
            <a:r>
              <a:rPr lang="en-US" sz="2000" dirty="0">
                <a:solidFill>
                  <a:schemeClr val="tx1"/>
                </a:solidFill>
                <a:latin typeface="Trebuchet MS"/>
                <a:ea typeface="Trebuchet MS"/>
                <a:cs typeface="Trebuchet MS"/>
                <a:sym typeface="Trebuchet MS"/>
              </a:rPr>
              <a:t>Products: ____________________________________________________________________________________________________________________________________________________________</a:t>
            </a:r>
          </a:p>
          <a:p>
            <a:pPr marL="460375" indent="-3175">
              <a:spcBef>
                <a:spcPts val="0"/>
              </a:spcBef>
              <a:buClr>
                <a:schemeClr val="accent1"/>
              </a:buClr>
              <a:buSzPts val="2800"/>
              <a:buNone/>
            </a:pPr>
            <a:r>
              <a:rPr lang="en-US" sz="2000" dirty="0">
                <a:solidFill>
                  <a:schemeClr val="tx1"/>
                </a:solidFill>
                <a:latin typeface="Trebuchet MS"/>
                <a:ea typeface="Trebuchet MS"/>
                <a:cs typeface="Trebuchet MS"/>
                <a:sym typeface="Trebuchet MS"/>
              </a:rPr>
              <a:t>Practices: ____________________________________________________________________________________________________________________________________________________________</a:t>
            </a:r>
          </a:p>
          <a:p>
            <a:pPr marL="460375" indent="-3175">
              <a:spcBef>
                <a:spcPts val="0"/>
              </a:spcBef>
              <a:buClr>
                <a:schemeClr val="accent1"/>
              </a:buClr>
              <a:buSzPts val="2800"/>
              <a:buNone/>
            </a:pPr>
            <a:r>
              <a:rPr lang="en-US" sz="2000" dirty="0">
                <a:solidFill>
                  <a:schemeClr val="tx1"/>
                </a:solidFill>
                <a:latin typeface="Trebuchet MS"/>
                <a:ea typeface="Trebuchet MS"/>
                <a:cs typeface="Trebuchet MS"/>
                <a:sym typeface="Trebuchet MS"/>
              </a:rPr>
              <a:t>Perspectives: ____________________________________________________________________________________________________________________________________________________________ </a:t>
            </a:r>
            <a:endParaRPr sz="2000" dirty="0">
              <a:solidFill>
                <a:schemeClr val="tx1"/>
              </a:solidFill>
            </a:endParaRPr>
          </a:p>
          <a:p>
            <a:pPr marL="1028700" lvl="1" indent="0">
              <a:buSzPts val="2200"/>
              <a:buNone/>
            </a:pPr>
            <a:endParaRPr sz="2200" dirty="0"/>
          </a:p>
          <a:p>
            <a:pPr marL="342900" indent="-342900">
              <a:lnSpc>
                <a:spcPct val="88090"/>
              </a:lnSpc>
              <a:buNone/>
            </a:pPr>
            <a:endParaRPr sz="2200" dirty="0"/>
          </a:p>
        </p:txBody>
      </p:sp>
      <p:sp>
        <p:nvSpPr>
          <p:cNvPr id="111" name="Shape 111"/>
          <p:cNvSpPr txBox="1">
            <a:spLocks noGrp="1"/>
          </p:cNvSpPr>
          <p:nvPr>
            <p:ph type="title"/>
          </p:nvPr>
        </p:nvSpPr>
        <p:spPr>
          <a:xfrm>
            <a:off x="1689389" y="692149"/>
            <a:ext cx="7689850" cy="977900"/>
          </a:xfrm>
          <a:prstGeom prst="rect">
            <a:avLst/>
          </a:prstGeom>
          <a:noFill/>
          <a:ln>
            <a:noFill/>
          </a:ln>
        </p:spPr>
        <p:txBody>
          <a:bodyPr spcFirstLastPara="1" wrap="square" lIns="91425" tIns="45700" rIns="91425" bIns="45700" anchor="b" anchorCtr="0">
            <a:noAutofit/>
          </a:bodyPr>
          <a:lstStyle/>
          <a:p>
            <a:pPr>
              <a:lnSpc>
                <a:spcPct val="87500"/>
              </a:lnSpc>
              <a:buClr>
                <a:schemeClr val="lt1"/>
              </a:buClr>
              <a:buSzPts val="3200"/>
            </a:pPr>
            <a:br>
              <a:rPr lang="en-US" sz="2400" b="1" dirty="0">
                <a:solidFill>
                  <a:schemeClr val="tx1"/>
                </a:solidFill>
                <a:latin typeface="Trebuchet MS"/>
                <a:ea typeface="Trebuchet MS"/>
                <a:cs typeface="Trebuchet MS"/>
                <a:sym typeface="Trebuchet MS"/>
              </a:rPr>
            </a:br>
            <a:endParaRPr sz="2400" dirty="0">
              <a:solidFill>
                <a:schemeClr val="tx1"/>
              </a:solidFill>
            </a:endParaRPr>
          </a:p>
        </p:txBody>
      </p:sp>
      <p:sp>
        <p:nvSpPr>
          <p:cNvPr id="4" name="Rectangle 2">
            <a:extLst>
              <a:ext uri="{FF2B5EF4-FFF2-40B4-BE49-F238E27FC236}">
                <a16:creationId xmlns:a16="http://schemas.microsoft.com/office/drawing/2014/main" id="{68253141-4556-418E-A399-2255F192F218}"/>
              </a:ext>
            </a:extLst>
          </p:cNvPr>
          <p:cNvSpPr>
            <a:spLocks noChangeArrowheads="1"/>
          </p:cNvSpPr>
          <p:nvPr/>
        </p:nvSpPr>
        <p:spPr bwMode="auto">
          <a:xfrm>
            <a:off x="2384425" y="3176"/>
            <a:ext cx="78825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b="1" dirty="0">
                <a:latin typeface="Trebuchet MS" panose="020B0603020202020204" pitchFamily="34" charset="0"/>
              </a:rPr>
              <a:t>AP® Spanish Literature and Culture</a:t>
            </a:r>
          </a:p>
        </p:txBody>
      </p:sp>
      <p:sp>
        <p:nvSpPr>
          <p:cNvPr id="2" name="TextBox 1">
            <a:extLst>
              <a:ext uri="{FF2B5EF4-FFF2-40B4-BE49-F238E27FC236}">
                <a16:creationId xmlns:a16="http://schemas.microsoft.com/office/drawing/2014/main" id="{29472D14-EA6D-41F8-94FC-209F455D95E6}"/>
              </a:ext>
            </a:extLst>
          </p:cNvPr>
          <p:cNvSpPr txBox="1"/>
          <p:nvPr/>
        </p:nvSpPr>
        <p:spPr>
          <a:xfrm>
            <a:off x="5071110" y="2762250"/>
            <a:ext cx="1101264" cy="369332"/>
          </a:xfrm>
          <a:prstGeom prst="rect">
            <a:avLst/>
          </a:prstGeom>
          <a:noFill/>
        </p:spPr>
        <p:txBody>
          <a:bodyPr wrap="none" rtlCol="0">
            <a:spAutoFit/>
          </a:bodyPr>
          <a:lstStyle/>
          <a:p>
            <a:r>
              <a:rPr lang="es-419" dirty="0">
                <a:solidFill>
                  <a:srgbClr val="FF0000"/>
                </a:solidFill>
              </a:rPr>
              <a:t>La m</a:t>
            </a:r>
            <a:r>
              <a:rPr lang="en-US" dirty="0" err="1">
                <a:solidFill>
                  <a:srgbClr val="FF0000"/>
                </a:solidFill>
              </a:rPr>
              <a:t>úsica</a:t>
            </a:r>
            <a:endParaRPr lang="es-419" dirty="0">
              <a:solidFill>
                <a:srgbClr val="FF0000"/>
              </a:solidFill>
            </a:endParaRPr>
          </a:p>
        </p:txBody>
      </p:sp>
      <p:sp>
        <p:nvSpPr>
          <p:cNvPr id="6" name="TextBox 5">
            <a:extLst>
              <a:ext uri="{FF2B5EF4-FFF2-40B4-BE49-F238E27FC236}">
                <a16:creationId xmlns:a16="http://schemas.microsoft.com/office/drawing/2014/main" id="{4AD971BB-7ECA-4E84-B39C-D4728516ABE4}"/>
              </a:ext>
            </a:extLst>
          </p:cNvPr>
          <p:cNvSpPr txBox="1"/>
          <p:nvPr/>
        </p:nvSpPr>
        <p:spPr>
          <a:xfrm>
            <a:off x="2642235" y="3629025"/>
            <a:ext cx="1703480" cy="369332"/>
          </a:xfrm>
          <a:prstGeom prst="rect">
            <a:avLst/>
          </a:prstGeom>
          <a:noFill/>
        </p:spPr>
        <p:txBody>
          <a:bodyPr wrap="none" rtlCol="0">
            <a:spAutoFit/>
          </a:bodyPr>
          <a:lstStyle/>
          <a:p>
            <a:r>
              <a:rPr lang="es-419" dirty="0">
                <a:solidFill>
                  <a:srgbClr val="FF0000"/>
                </a:solidFill>
              </a:rPr>
              <a:t>“Latinoamérica”</a:t>
            </a:r>
          </a:p>
        </p:txBody>
      </p:sp>
      <p:sp>
        <p:nvSpPr>
          <p:cNvPr id="7" name="TextBox 6">
            <a:extLst>
              <a:ext uri="{FF2B5EF4-FFF2-40B4-BE49-F238E27FC236}">
                <a16:creationId xmlns:a16="http://schemas.microsoft.com/office/drawing/2014/main" id="{380F0B6C-59A3-4270-80B5-E0B81343923E}"/>
              </a:ext>
            </a:extLst>
          </p:cNvPr>
          <p:cNvSpPr txBox="1"/>
          <p:nvPr/>
        </p:nvSpPr>
        <p:spPr>
          <a:xfrm>
            <a:off x="2470785" y="4528105"/>
            <a:ext cx="2925224" cy="369332"/>
          </a:xfrm>
          <a:prstGeom prst="rect">
            <a:avLst/>
          </a:prstGeom>
          <a:noFill/>
        </p:spPr>
        <p:txBody>
          <a:bodyPr wrap="none" rtlCol="0">
            <a:spAutoFit/>
          </a:bodyPr>
          <a:lstStyle/>
          <a:p>
            <a:r>
              <a:rPr lang="es-419" dirty="0">
                <a:solidFill>
                  <a:srgbClr val="FF0000"/>
                </a:solidFill>
              </a:rPr>
              <a:t>El trabajo, la familia, el f</a:t>
            </a:r>
            <a:r>
              <a:rPr lang="en-US" dirty="0">
                <a:solidFill>
                  <a:srgbClr val="FF0000"/>
                </a:solidFill>
              </a:rPr>
              <a:t>ú</a:t>
            </a:r>
            <a:r>
              <a:rPr lang="es-419" dirty="0" err="1">
                <a:solidFill>
                  <a:srgbClr val="FF0000"/>
                </a:solidFill>
              </a:rPr>
              <a:t>tbol</a:t>
            </a:r>
            <a:endParaRPr lang="es-419" dirty="0">
              <a:solidFill>
                <a:srgbClr val="FF0000"/>
              </a:solidFill>
            </a:endParaRPr>
          </a:p>
        </p:txBody>
      </p:sp>
      <p:sp>
        <p:nvSpPr>
          <p:cNvPr id="8" name="TextBox 7">
            <a:extLst>
              <a:ext uri="{FF2B5EF4-FFF2-40B4-BE49-F238E27FC236}">
                <a16:creationId xmlns:a16="http://schemas.microsoft.com/office/drawing/2014/main" id="{750E05AC-797B-4ADB-8F36-BFF685998080}"/>
              </a:ext>
            </a:extLst>
          </p:cNvPr>
          <p:cNvSpPr txBox="1"/>
          <p:nvPr/>
        </p:nvSpPr>
        <p:spPr>
          <a:xfrm>
            <a:off x="2727960" y="5440918"/>
            <a:ext cx="3499035" cy="369332"/>
          </a:xfrm>
          <a:prstGeom prst="rect">
            <a:avLst/>
          </a:prstGeom>
          <a:noFill/>
        </p:spPr>
        <p:txBody>
          <a:bodyPr wrap="none" rtlCol="0">
            <a:spAutoFit/>
          </a:bodyPr>
          <a:lstStyle/>
          <a:p>
            <a:r>
              <a:rPr lang="es-419" dirty="0">
                <a:solidFill>
                  <a:srgbClr val="FF0000"/>
                </a:solidFill>
              </a:rPr>
              <a:t>“T</a:t>
            </a:r>
            <a:r>
              <a:rPr lang="en-US" dirty="0">
                <a:solidFill>
                  <a:srgbClr val="FF0000"/>
                </a:solidFill>
              </a:rPr>
              <a:t>ú no </a:t>
            </a:r>
            <a:r>
              <a:rPr lang="en-US" dirty="0" err="1">
                <a:solidFill>
                  <a:srgbClr val="FF0000"/>
                </a:solidFill>
              </a:rPr>
              <a:t>puedes</a:t>
            </a:r>
            <a:r>
              <a:rPr lang="en-US" dirty="0">
                <a:solidFill>
                  <a:srgbClr val="FF0000"/>
                </a:solidFill>
              </a:rPr>
              <a:t> </a:t>
            </a:r>
            <a:r>
              <a:rPr lang="en-US" dirty="0" err="1">
                <a:solidFill>
                  <a:srgbClr val="FF0000"/>
                </a:solidFill>
              </a:rPr>
              <a:t>comprar</a:t>
            </a:r>
            <a:r>
              <a:rPr lang="en-US" dirty="0">
                <a:solidFill>
                  <a:srgbClr val="FF0000"/>
                </a:solidFill>
              </a:rPr>
              <a:t> al </a:t>
            </a:r>
            <a:r>
              <a:rPr lang="en-US" dirty="0" err="1">
                <a:solidFill>
                  <a:srgbClr val="FF0000"/>
                </a:solidFill>
              </a:rPr>
              <a:t>viento</a:t>
            </a:r>
            <a:r>
              <a:rPr lang="en-US" dirty="0">
                <a:solidFill>
                  <a:srgbClr val="FF0000"/>
                </a:solidFill>
              </a:rPr>
              <a:t>…”</a:t>
            </a:r>
            <a:endParaRPr lang="es-419" dirty="0">
              <a:solidFill>
                <a:srgbClr val="FF0000"/>
              </a:solidFill>
            </a:endParaRPr>
          </a:p>
        </p:txBody>
      </p:sp>
    </p:spTree>
    <p:extLst>
      <p:ext uri="{BB962C8B-B14F-4D97-AF65-F5344CB8AC3E}">
        <p14:creationId xmlns:p14="http://schemas.microsoft.com/office/powerpoint/2010/main" val="100793692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dTWTADSrR8mFJeBF77n4L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dTWTADSrR8mFJeBF77n4L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dTWTADSrR8mFJeBF77n4LA"/>
</p:tagLst>
</file>

<file path=ppt/theme/theme1.xml><?xml version="1.0" encoding="utf-8"?>
<a:theme xmlns:a="http://schemas.openxmlformats.org/drawingml/2006/main" name="Title Slides">
  <a:themeElements>
    <a:clrScheme name="CBSAT">
      <a:dk1>
        <a:srgbClr val="1E1E1E"/>
      </a:dk1>
      <a:lt1>
        <a:srgbClr val="FFFFFF"/>
      </a:lt1>
      <a:dk2>
        <a:srgbClr val="44546A"/>
      </a:dk2>
      <a:lt2>
        <a:srgbClr val="E7E6E6"/>
      </a:lt2>
      <a:accent1>
        <a:srgbClr val="009CDE"/>
      </a:accent1>
      <a:accent2>
        <a:srgbClr val="71C5E8"/>
      </a:accent2>
      <a:accent3>
        <a:srgbClr val="FEDB00"/>
      </a:accent3>
      <a:accent4>
        <a:srgbClr val="E57200"/>
      </a:accent4>
      <a:accent5>
        <a:srgbClr val="009CDE"/>
      </a:accent5>
      <a:accent6>
        <a:srgbClr val="3A913F"/>
      </a:accent6>
      <a:hlink>
        <a:srgbClr val="009CDE"/>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Content Slides">
  <a:themeElements>
    <a:clrScheme name="CB-Blue-K-12">
      <a:dk1>
        <a:srgbClr val="1E1E1E"/>
      </a:dk1>
      <a:lt1>
        <a:srgbClr val="FFFFFF"/>
      </a:lt1>
      <a:dk2>
        <a:srgbClr val="505050"/>
      </a:dk2>
      <a:lt2>
        <a:srgbClr val="DCDCDC"/>
      </a:lt2>
      <a:accent1>
        <a:srgbClr val="009CDE"/>
      </a:accent1>
      <a:accent2>
        <a:srgbClr val="71C5E8"/>
      </a:accent2>
      <a:accent3>
        <a:srgbClr val="E57200"/>
      </a:accent3>
      <a:accent4>
        <a:srgbClr val="AF2D8A"/>
      </a:accent4>
      <a:accent5>
        <a:srgbClr val="1E1E1E"/>
      </a:accent5>
      <a:accent6>
        <a:srgbClr val="1E1E1E"/>
      </a:accent6>
      <a:hlink>
        <a:srgbClr val="006298"/>
      </a:hlink>
      <a:folHlink>
        <a:srgbClr val="E8796D"/>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5. Content Slide - No Side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4_Content Slides">
  <a:themeElements>
    <a:clrScheme name="CB-Blue-K-12">
      <a:dk1>
        <a:srgbClr val="1E1E1E"/>
      </a:dk1>
      <a:lt1>
        <a:srgbClr val="FFFFFF"/>
      </a:lt1>
      <a:dk2>
        <a:srgbClr val="505050"/>
      </a:dk2>
      <a:lt2>
        <a:srgbClr val="DCDCDC"/>
      </a:lt2>
      <a:accent1>
        <a:srgbClr val="009CDE"/>
      </a:accent1>
      <a:accent2>
        <a:srgbClr val="71C5E8"/>
      </a:accent2>
      <a:accent3>
        <a:srgbClr val="E57200"/>
      </a:accent3>
      <a:accent4>
        <a:srgbClr val="AF2D8A"/>
      </a:accent4>
      <a:accent5>
        <a:srgbClr val="1E1E1E"/>
      </a:accent5>
      <a:accent6>
        <a:srgbClr val="1E1E1E"/>
      </a:accent6>
      <a:hlink>
        <a:srgbClr val="006298"/>
      </a:hlink>
      <a:folHlink>
        <a:srgbClr val="E8796D"/>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rgbClr val="C0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Title Slides">
  <a:themeElements>
    <a:clrScheme name="CBSAT">
      <a:dk1>
        <a:srgbClr val="1E1E1E"/>
      </a:dk1>
      <a:lt1>
        <a:srgbClr val="FFFFFF"/>
      </a:lt1>
      <a:dk2>
        <a:srgbClr val="44546A"/>
      </a:dk2>
      <a:lt2>
        <a:srgbClr val="E7E6E6"/>
      </a:lt2>
      <a:accent1>
        <a:srgbClr val="009CDE"/>
      </a:accent1>
      <a:accent2>
        <a:srgbClr val="71C5E8"/>
      </a:accent2>
      <a:accent3>
        <a:srgbClr val="FEDB00"/>
      </a:accent3>
      <a:accent4>
        <a:srgbClr val="E57200"/>
      </a:accent4>
      <a:accent5>
        <a:srgbClr val="009CDE"/>
      </a:accent5>
      <a:accent6>
        <a:srgbClr val="3A913F"/>
      </a:accent6>
      <a:hlink>
        <a:srgbClr val="009CDE"/>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Content Slides">
  <a:themeElements>
    <a:clrScheme name="CB-Blue-K-12">
      <a:dk1>
        <a:srgbClr val="1E1E1E"/>
      </a:dk1>
      <a:lt1>
        <a:srgbClr val="FFFFFF"/>
      </a:lt1>
      <a:dk2>
        <a:srgbClr val="505050"/>
      </a:dk2>
      <a:lt2>
        <a:srgbClr val="DCDCDC"/>
      </a:lt2>
      <a:accent1>
        <a:srgbClr val="009CDE"/>
      </a:accent1>
      <a:accent2>
        <a:srgbClr val="71C5E8"/>
      </a:accent2>
      <a:accent3>
        <a:srgbClr val="E57200"/>
      </a:accent3>
      <a:accent4>
        <a:srgbClr val="AF2D8A"/>
      </a:accent4>
      <a:accent5>
        <a:srgbClr val="1E1E1E"/>
      </a:accent5>
      <a:accent6>
        <a:srgbClr val="1E1E1E"/>
      </a:accent6>
      <a:hlink>
        <a:srgbClr val="006298"/>
      </a:hlink>
      <a:folHlink>
        <a:srgbClr val="E8796D"/>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Content Slides">
  <a:themeElements>
    <a:clrScheme name="CBSAT">
      <a:dk1>
        <a:srgbClr val="1E1E1E"/>
      </a:dk1>
      <a:lt1>
        <a:srgbClr val="FFFFFF"/>
      </a:lt1>
      <a:dk2>
        <a:srgbClr val="44546A"/>
      </a:dk2>
      <a:lt2>
        <a:srgbClr val="E7E6E6"/>
      </a:lt2>
      <a:accent1>
        <a:srgbClr val="009CDE"/>
      </a:accent1>
      <a:accent2>
        <a:srgbClr val="71C5E8"/>
      </a:accent2>
      <a:accent3>
        <a:srgbClr val="FEDB00"/>
      </a:accent3>
      <a:accent4>
        <a:srgbClr val="E57200"/>
      </a:accent4>
      <a:accent5>
        <a:srgbClr val="009CDE"/>
      </a:accent5>
      <a:accent6>
        <a:srgbClr val="3A913F"/>
      </a:accent6>
      <a:hlink>
        <a:srgbClr val="009CDE"/>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7_Content Slides">
  <a:themeElements>
    <a:clrScheme name="CBSAT">
      <a:dk1>
        <a:srgbClr val="1E1E1E"/>
      </a:dk1>
      <a:lt1>
        <a:srgbClr val="FFFFFF"/>
      </a:lt1>
      <a:dk2>
        <a:srgbClr val="44546A"/>
      </a:dk2>
      <a:lt2>
        <a:srgbClr val="E7E6E6"/>
      </a:lt2>
      <a:accent1>
        <a:srgbClr val="009CDE"/>
      </a:accent1>
      <a:accent2>
        <a:srgbClr val="71C5E8"/>
      </a:accent2>
      <a:accent3>
        <a:srgbClr val="FEDB00"/>
      </a:accent3>
      <a:accent4>
        <a:srgbClr val="E57200"/>
      </a:accent4>
      <a:accent5>
        <a:srgbClr val="009CDE"/>
      </a:accent5>
      <a:accent6>
        <a:srgbClr val="3A913F"/>
      </a:accent6>
      <a:hlink>
        <a:srgbClr val="009CDE"/>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8_Content Slides">
  <a:themeElements>
    <a:clrScheme name="CBSAT">
      <a:dk1>
        <a:srgbClr val="1E1E1E"/>
      </a:dk1>
      <a:lt1>
        <a:srgbClr val="FFFFFF"/>
      </a:lt1>
      <a:dk2>
        <a:srgbClr val="44546A"/>
      </a:dk2>
      <a:lt2>
        <a:srgbClr val="E7E6E6"/>
      </a:lt2>
      <a:accent1>
        <a:srgbClr val="009CDE"/>
      </a:accent1>
      <a:accent2>
        <a:srgbClr val="71C5E8"/>
      </a:accent2>
      <a:accent3>
        <a:srgbClr val="FEDB00"/>
      </a:accent3>
      <a:accent4>
        <a:srgbClr val="E57200"/>
      </a:accent4>
      <a:accent5>
        <a:srgbClr val="009CDE"/>
      </a:accent5>
      <a:accent6>
        <a:srgbClr val="3A913F"/>
      </a:accent6>
      <a:hlink>
        <a:srgbClr val="009CDE"/>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9_Content Slides">
  <a:themeElements>
    <a:clrScheme name="CB-Blue-K-12">
      <a:dk1>
        <a:srgbClr val="1E1E1E"/>
      </a:dk1>
      <a:lt1>
        <a:srgbClr val="FFFFFF"/>
      </a:lt1>
      <a:dk2>
        <a:srgbClr val="505050"/>
      </a:dk2>
      <a:lt2>
        <a:srgbClr val="DCDCDC"/>
      </a:lt2>
      <a:accent1>
        <a:srgbClr val="009CDE"/>
      </a:accent1>
      <a:accent2>
        <a:srgbClr val="71C5E8"/>
      </a:accent2>
      <a:accent3>
        <a:srgbClr val="E57200"/>
      </a:accent3>
      <a:accent4>
        <a:srgbClr val="AF2D8A"/>
      </a:accent4>
      <a:accent5>
        <a:srgbClr val="1E1E1E"/>
      </a:accent5>
      <a:accent6>
        <a:srgbClr val="1E1E1E"/>
      </a:accent6>
      <a:hlink>
        <a:srgbClr val="006298"/>
      </a:hlink>
      <a:folHlink>
        <a:srgbClr val="E8796D"/>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rgbClr val="C0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1_Content Slides">
  <a:themeElements>
    <a:clrScheme name="CBSAT">
      <a:dk1>
        <a:srgbClr val="1E1E1E"/>
      </a:dk1>
      <a:lt1>
        <a:srgbClr val="FFFFFF"/>
      </a:lt1>
      <a:dk2>
        <a:srgbClr val="44546A"/>
      </a:dk2>
      <a:lt2>
        <a:srgbClr val="E7E6E6"/>
      </a:lt2>
      <a:accent1>
        <a:srgbClr val="009CDE"/>
      </a:accent1>
      <a:accent2>
        <a:srgbClr val="71C5E8"/>
      </a:accent2>
      <a:accent3>
        <a:srgbClr val="FEDB00"/>
      </a:accent3>
      <a:accent4>
        <a:srgbClr val="E57200"/>
      </a:accent4>
      <a:accent5>
        <a:srgbClr val="009CDE"/>
      </a:accent5>
      <a:accent6>
        <a:srgbClr val="3A913F"/>
      </a:accent6>
      <a:hlink>
        <a:srgbClr val="009CDE"/>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Dividers">
  <a:themeElements>
    <a:clrScheme name="CBSAT">
      <a:dk1>
        <a:srgbClr val="1E1E1E"/>
      </a:dk1>
      <a:lt1>
        <a:srgbClr val="FFFFFF"/>
      </a:lt1>
      <a:dk2>
        <a:srgbClr val="44546A"/>
      </a:dk2>
      <a:lt2>
        <a:srgbClr val="E7E6E6"/>
      </a:lt2>
      <a:accent1>
        <a:srgbClr val="009CDE"/>
      </a:accent1>
      <a:accent2>
        <a:srgbClr val="71C5E8"/>
      </a:accent2>
      <a:accent3>
        <a:srgbClr val="FEDB00"/>
      </a:accent3>
      <a:accent4>
        <a:srgbClr val="E57200"/>
      </a:accent4>
      <a:accent5>
        <a:srgbClr val="009CDE"/>
      </a:accent5>
      <a:accent6>
        <a:srgbClr val="3A913F"/>
      </a:accent6>
      <a:hlink>
        <a:srgbClr val="009CDE"/>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2_Content Slides">
  <a:themeElements>
    <a:clrScheme name="CB-Blue-K-12">
      <a:dk1>
        <a:srgbClr val="1E1E1E"/>
      </a:dk1>
      <a:lt1>
        <a:srgbClr val="FFFFFF"/>
      </a:lt1>
      <a:dk2>
        <a:srgbClr val="505050"/>
      </a:dk2>
      <a:lt2>
        <a:srgbClr val="DCDCDC"/>
      </a:lt2>
      <a:accent1>
        <a:srgbClr val="009CDE"/>
      </a:accent1>
      <a:accent2>
        <a:srgbClr val="71C5E8"/>
      </a:accent2>
      <a:accent3>
        <a:srgbClr val="E57200"/>
      </a:accent3>
      <a:accent4>
        <a:srgbClr val="AF2D8A"/>
      </a:accent4>
      <a:accent5>
        <a:srgbClr val="1E1E1E"/>
      </a:accent5>
      <a:accent6>
        <a:srgbClr val="1E1E1E"/>
      </a:accent6>
      <a:hlink>
        <a:srgbClr val="006298"/>
      </a:hlink>
      <a:folHlink>
        <a:srgbClr val="E8796D"/>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rgbClr val="C0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tatem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ontent Slides">
  <a:themeElements>
    <a:clrScheme name="CBSAT">
      <a:dk1>
        <a:srgbClr val="1E1E1E"/>
      </a:dk1>
      <a:lt1>
        <a:srgbClr val="FFFFFF"/>
      </a:lt1>
      <a:dk2>
        <a:srgbClr val="44546A"/>
      </a:dk2>
      <a:lt2>
        <a:srgbClr val="E7E6E6"/>
      </a:lt2>
      <a:accent1>
        <a:srgbClr val="009CDE"/>
      </a:accent1>
      <a:accent2>
        <a:srgbClr val="71C5E8"/>
      </a:accent2>
      <a:accent3>
        <a:srgbClr val="FEDB00"/>
      </a:accent3>
      <a:accent4>
        <a:srgbClr val="E57200"/>
      </a:accent4>
      <a:accent5>
        <a:srgbClr val="009CDE"/>
      </a:accent5>
      <a:accent6>
        <a:srgbClr val="3A913F"/>
      </a:accent6>
      <a:hlink>
        <a:srgbClr val="009CDE"/>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 Content Slide - No Side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 Content Slide - Large Text (+4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7. Content Slide - Large Text (+12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Content Slides">
  <a:themeElements>
    <a:clrScheme name="CB-Blue-K-12">
      <a:dk1>
        <a:srgbClr val="1E1E1E"/>
      </a:dk1>
      <a:lt1>
        <a:srgbClr val="FFFFFF"/>
      </a:lt1>
      <a:dk2>
        <a:srgbClr val="505050"/>
      </a:dk2>
      <a:lt2>
        <a:srgbClr val="DCDCDC"/>
      </a:lt2>
      <a:accent1>
        <a:srgbClr val="009CDE"/>
      </a:accent1>
      <a:accent2>
        <a:srgbClr val="71C5E8"/>
      </a:accent2>
      <a:accent3>
        <a:srgbClr val="E57200"/>
      </a:accent3>
      <a:accent4>
        <a:srgbClr val="AF2D8A"/>
      </a:accent4>
      <a:accent5>
        <a:srgbClr val="1E1E1E"/>
      </a:accent5>
      <a:accent6>
        <a:srgbClr val="1E1E1E"/>
      </a:accent6>
      <a:hlink>
        <a:srgbClr val="006298"/>
      </a:hlink>
      <a:folHlink>
        <a:srgbClr val="E8796D"/>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rgbClr val="C0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Statem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E7151425976F448CDD5431994B4C5C" ma:contentTypeVersion="" ma:contentTypeDescription="Create a new document." ma:contentTypeScope="" ma:versionID="eef366a87bd32b0cbf96a0b668d0baab">
  <xsd:schema xmlns:xsd="http://www.w3.org/2001/XMLSchema" xmlns:xs="http://www.w3.org/2001/XMLSchema" xmlns:p="http://schemas.microsoft.com/office/2006/metadata/properties" xmlns:ns2="1df07fb9-87c3-42a3-ab44-435c62ee2d00" xmlns:ns3="ef083cae-b4e2-4ead-962b-ad4612405aed" targetNamespace="http://schemas.microsoft.com/office/2006/metadata/properties" ma:root="true" ma:fieldsID="86c2316e73d2627e20e12f9b5d2782ec" ns2:_="" ns3:_="">
    <xsd:import namespace="1df07fb9-87c3-42a3-ab44-435c62ee2d00"/>
    <xsd:import namespace="ef083cae-b4e2-4ead-962b-ad4612405a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f07fb9-87c3-42a3-ab44-435c62ee2d0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083cae-b4e2-4ead-962b-ad4612405ae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8ACD6A-FCF1-4246-9A7E-DAE848606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f07fb9-87c3-42a3-ab44-435c62ee2d00"/>
    <ds:schemaRef ds:uri="ef083cae-b4e2-4ead-962b-ad4612405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5BE65C-1D24-40C5-826D-50F3E3FE343D}">
  <ds:schemaRefs>
    <ds:schemaRef ds:uri="http://schemas.microsoft.com/office/2006/metadata/properties"/>
    <ds:schemaRef ds:uri="http://schemas.openxmlformats.org/package/2006/metadata/core-properties"/>
    <ds:schemaRef ds:uri="http://schemas.microsoft.com/office/2006/documentManagement/types"/>
    <ds:schemaRef ds:uri="http://purl.org/dc/elements/1.1/"/>
    <ds:schemaRef ds:uri="ef083cae-b4e2-4ead-962b-ad4612405aed"/>
    <ds:schemaRef ds:uri="http://www.w3.org/XML/1998/namespace"/>
    <ds:schemaRef ds:uri="http://purl.org/dc/terms/"/>
    <ds:schemaRef ds:uri="http://schemas.microsoft.com/office/infopath/2007/PartnerControls"/>
    <ds:schemaRef ds:uri="1df07fb9-87c3-42a3-ab44-435c62ee2d00"/>
    <ds:schemaRef ds:uri="http://purl.org/dc/dcmitype/"/>
  </ds:schemaRefs>
</ds:datastoreItem>
</file>

<file path=customXml/itemProps3.xml><?xml version="1.0" encoding="utf-8"?>
<ds:datastoreItem xmlns:ds="http://schemas.openxmlformats.org/officeDocument/2006/customXml" ds:itemID="{BF1314A5-35E0-4094-A899-FA7385F8F9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10856</TotalTime>
  <Words>1155</Words>
  <Application>Microsoft Office PowerPoint</Application>
  <PresentationFormat>Widescreen</PresentationFormat>
  <Paragraphs>220</Paragraphs>
  <Slides>14</Slides>
  <Notes>14</Notes>
  <HiddenSlides>0</HiddenSlides>
  <MMClips>1</MMClips>
  <ScaleCrop>false</ScaleCrop>
  <HeadingPairs>
    <vt:vector size="8" baseType="variant">
      <vt:variant>
        <vt:lpstr>Fonts Used</vt:lpstr>
      </vt:variant>
      <vt:variant>
        <vt:i4>16</vt:i4>
      </vt:variant>
      <vt:variant>
        <vt:lpstr>Theme</vt:lpstr>
      </vt:variant>
      <vt:variant>
        <vt:i4>20</vt:i4>
      </vt:variant>
      <vt:variant>
        <vt:lpstr>Embedded OLE Servers</vt:lpstr>
      </vt:variant>
      <vt:variant>
        <vt:i4>1</vt:i4>
      </vt:variant>
      <vt:variant>
        <vt:lpstr>Slide Titles</vt:lpstr>
      </vt:variant>
      <vt:variant>
        <vt:i4>14</vt:i4>
      </vt:variant>
    </vt:vector>
  </HeadingPairs>
  <TitlesOfParts>
    <vt:vector size="51" baseType="lpstr">
      <vt:lpstr>Arial</vt:lpstr>
      <vt:lpstr>Calibri</vt:lpstr>
      <vt:lpstr>Calibri Light</vt:lpstr>
      <vt:lpstr>Cambria</vt:lpstr>
      <vt:lpstr>Helvetica Neue</vt:lpstr>
      <vt:lpstr>Lucida Grande</vt:lpstr>
      <vt:lpstr>Roboto</vt:lpstr>
      <vt:lpstr>Roboto Medium</vt:lpstr>
      <vt:lpstr>Roboto Slab</vt:lpstr>
      <vt:lpstr>Roboto Slab Regular</vt:lpstr>
      <vt:lpstr>Source Sans Pro</vt:lpstr>
      <vt:lpstr>Times New Roman</vt:lpstr>
      <vt:lpstr>Trebuchet MS</vt:lpstr>
      <vt:lpstr>Verdana</vt:lpstr>
      <vt:lpstr>Verdana Bold</vt:lpstr>
      <vt:lpstr>Wingdings</vt:lpstr>
      <vt:lpstr>Title Slides</vt:lpstr>
      <vt:lpstr>Section Dividers</vt:lpstr>
      <vt:lpstr>Statement Slide</vt:lpstr>
      <vt:lpstr>1_Content Slides</vt:lpstr>
      <vt:lpstr>5. Content Slide - No Sidebar</vt:lpstr>
      <vt:lpstr>6. Content Slide - Large Text (+4pt)</vt:lpstr>
      <vt:lpstr>7. Content Slide - Large Text (+12pt)</vt:lpstr>
      <vt:lpstr>2_Content Slides</vt:lpstr>
      <vt:lpstr>1_Statement Slide</vt:lpstr>
      <vt:lpstr>3_Content Slides</vt:lpstr>
      <vt:lpstr>1_5. Content Slide - No Sidebar</vt:lpstr>
      <vt:lpstr>4_Content Slides</vt:lpstr>
      <vt:lpstr>1_Title Slides</vt:lpstr>
      <vt:lpstr>5_Content Slides</vt:lpstr>
      <vt:lpstr>6_Content Slides</vt:lpstr>
      <vt:lpstr>7_Content Slides</vt:lpstr>
      <vt:lpstr>8_Content Slides</vt:lpstr>
      <vt:lpstr>9_Content Slides</vt:lpstr>
      <vt:lpstr>11_Content Slides</vt:lpstr>
      <vt:lpstr>12_Content Slides</vt:lpstr>
      <vt:lpstr>think-cell Slide</vt:lpstr>
      <vt:lpstr>5 Keys to Success</vt:lpstr>
      <vt:lpstr>Focus on Communication What is Culture?  </vt:lpstr>
      <vt:lpstr>Culture: Products, Practices, Perspectives  Cultural Phenomenon: Celebraciones y costumbres-La Quinceañera</vt:lpstr>
      <vt:lpstr>Culture: Products, Practices, Perspectives  Cultural Phenomenon: Celebraciones y costumbres-Sweet 16</vt:lpstr>
      <vt:lpstr>Culture: Products, Practices, Perspectives Cultural Phenomenon: Celebraciones y costumbres-El Día de los Muertos</vt:lpstr>
      <vt:lpstr> </vt:lpstr>
      <vt:lpstr>Focus on Communication What is Culture?  </vt:lpstr>
      <vt:lpstr>PowerPoint Presentation</vt:lpstr>
      <vt:lpstr> </vt:lpstr>
      <vt:lpstr>PowerPoint Presentation</vt:lpstr>
      <vt:lpstr>Focus on Communication What is Culture?  </vt:lpstr>
      <vt:lpstr> </vt:lpstr>
      <vt:lpstr>PowerPoint Presentation</vt:lpstr>
      <vt:lpstr>The Required Reading List: Introduction Activity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Presenter Training 2019</dc:title>
  <dc:creator>Cameron Stephen</dc:creator>
  <cp:lastModifiedBy>Jorge Espana</cp:lastModifiedBy>
  <cp:revision>250</cp:revision>
  <cp:lastPrinted>2019-09-02T15:42:45Z</cp:lastPrinted>
  <dcterms:created xsi:type="dcterms:W3CDTF">2019-03-16T04:23:23Z</dcterms:created>
  <dcterms:modified xsi:type="dcterms:W3CDTF">2020-04-30T00:26:51Z</dcterms:modified>
</cp:coreProperties>
</file>