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6"/>
  </p:notesMasterIdLst>
  <p:sldIdLst>
    <p:sldId id="256" r:id="rId2"/>
    <p:sldId id="263" r:id="rId3"/>
    <p:sldId id="269" r:id="rId4"/>
    <p:sldId id="260" r:id="rId5"/>
    <p:sldId id="264" r:id="rId6"/>
    <p:sldId id="257" r:id="rId7"/>
    <p:sldId id="265" r:id="rId8"/>
    <p:sldId id="258" r:id="rId9"/>
    <p:sldId id="266" r:id="rId10"/>
    <p:sldId id="261" r:id="rId11"/>
    <p:sldId id="268" r:id="rId12"/>
    <p:sldId id="259" r:id="rId13"/>
    <p:sldId id="262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CFCA9-8AA4-4672-AAD5-C9C517EC1B20}" type="datetimeFigureOut">
              <a:rPr lang="en-US" smtClean="0"/>
              <a:t>4/30/2020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5571B0-EDE4-4B03-BBDE-C680B5C5B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13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5571B0-EDE4-4B03-BBDE-C680B5C5B5C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720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Pgs.</a:t>
            </a:r>
            <a:r>
              <a:rPr lang="en-US" baseline="0" dirty="0"/>
              <a:t> 2,3,4,5,6,9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5571B0-EDE4-4B03-BBDE-C680B5C5B5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09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Pgs.</a:t>
            </a:r>
            <a:r>
              <a:rPr lang="en-US" baseline="0" dirty="0"/>
              <a:t> 2,3,4,5,6,9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5571B0-EDE4-4B03-BBDE-C680B5C5B5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11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38658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24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43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85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129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530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98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3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73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68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4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784" y="339306"/>
            <a:ext cx="11005883" cy="962807"/>
          </a:xfrm>
        </p:spPr>
        <p:txBody>
          <a:bodyPr>
            <a:normAutofit/>
          </a:bodyPr>
          <a:lstStyle/>
          <a:p>
            <a:r>
              <a:rPr lang="es-419" sz="4800" b="1" dirty="0"/>
              <a:t>Épocas y movimientos culturales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3135" y="1782416"/>
            <a:ext cx="10738635" cy="473627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s-419" sz="3500" dirty="0"/>
              <a:t>Crea una presentación en donde expones los siguientes elementos de la época y/o movimiento que te corresponde.</a:t>
            </a:r>
          </a:p>
          <a:p>
            <a:pPr marL="514350" indent="-514350" algn="l">
              <a:buAutoNum type="arabicPeriod"/>
            </a:pPr>
            <a:r>
              <a:rPr lang="es-419" sz="3500" dirty="0"/>
              <a:t>Fecha (números romanos y árabes) </a:t>
            </a:r>
          </a:p>
          <a:p>
            <a:pPr marL="514350" indent="-514350" algn="l">
              <a:buAutoNum type="arabicPeriod"/>
            </a:pPr>
            <a:r>
              <a:rPr lang="es-419" sz="3500" dirty="0"/>
              <a:t>Nombre</a:t>
            </a:r>
          </a:p>
          <a:p>
            <a:pPr marL="514350" indent="-514350" algn="l">
              <a:buAutoNum type="arabicPeriod"/>
            </a:pPr>
            <a:r>
              <a:rPr lang="es-419" sz="3500" dirty="0"/>
              <a:t>Características</a:t>
            </a:r>
          </a:p>
          <a:p>
            <a:pPr marL="514350" indent="-514350" algn="l">
              <a:buAutoNum type="arabicPeriod"/>
            </a:pPr>
            <a:r>
              <a:rPr lang="es-419" sz="3500" dirty="0"/>
              <a:t>Autores y obras</a:t>
            </a:r>
          </a:p>
          <a:p>
            <a:pPr marL="514350" indent="-514350" algn="l">
              <a:buAutoNum type="arabicPeriod"/>
            </a:pPr>
            <a:r>
              <a:rPr lang="es-419" sz="3500" dirty="0"/>
              <a:t>Temas</a:t>
            </a:r>
          </a:p>
          <a:p>
            <a:pPr marL="514350" indent="-514350" algn="l">
              <a:buAutoNum type="arabicPeriod"/>
            </a:pPr>
            <a:r>
              <a:rPr lang="es-419" sz="3500"/>
              <a:t>Recurso audiovisual</a:t>
            </a:r>
            <a:endParaRPr lang="es-419" sz="3500" dirty="0"/>
          </a:p>
          <a:p>
            <a:pPr marL="514350" indent="-514350">
              <a:buAutoNum type="arabicPeriod"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39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4621" y="720436"/>
            <a:ext cx="10831399" cy="946929"/>
          </a:xfrm>
        </p:spPr>
        <p:txBody>
          <a:bodyPr>
            <a:noAutofit/>
          </a:bodyPr>
          <a:lstStyle/>
          <a:p>
            <a:r>
              <a:rPr lang="en-US" sz="4800" b="1" dirty="0" err="1"/>
              <a:t>Épocas</a:t>
            </a:r>
            <a:r>
              <a:rPr lang="en-US" sz="4800" b="1" dirty="0"/>
              <a:t> y </a:t>
            </a:r>
            <a:r>
              <a:rPr lang="en-US" sz="4800" b="1" dirty="0" err="1"/>
              <a:t>movimientos</a:t>
            </a:r>
            <a:r>
              <a:rPr lang="en-US" sz="4800" b="1" dirty="0"/>
              <a:t> </a:t>
            </a:r>
            <a:r>
              <a:rPr lang="en-US" sz="4800" b="1" dirty="0" err="1"/>
              <a:t>culturales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368" y="2255186"/>
            <a:ext cx="10831399" cy="3882377"/>
          </a:xfrm>
        </p:spPr>
        <p:txBody>
          <a:bodyPr>
            <a:normAutofit/>
          </a:bodyPr>
          <a:lstStyle/>
          <a:p>
            <a:r>
              <a:rPr lang="es-419" sz="6000" u="sng" dirty="0"/>
              <a:t>El Realismo y El Naturalismo</a:t>
            </a:r>
            <a:endParaRPr lang="es-419" sz="6000" dirty="0"/>
          </a:p>
          <a:p>
            <a:r>
              <a:rPr lang="es-419" sz="6000" dirty="0"/>
              <a:t>Siglo XIX </a:t>
            </a:r>
          </a:p>
          <a:p>
            <a:r>
              <a:rPr lang="es-419" sz="6000" dirty="0" err="1"/>
              <a:t>pgs</a:t>
            </a:r>
            <a:r>
              <a:rPr lang="es-419" sz="6000" dirty="0"/>
              <a:t>. 15,19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412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4621" y="760288"/>
            <a:ext cx="10831399" cy="907077"/>
          </a:xfrm>
        </p:spPr>
        <p:txBody>
          <a:bodyPr>
            <a:noAutofit/>
          </a:bodyPr>
          <a:lstStyle/>
          <a:p>
            <a:r>
              <a:rPr lang="en-US" sz="4800" b="1" dirty="0" err="1"/>
              <a:t>Épocas</a:t>
            </a:r>
            <a:r>
              <a:rPr lang="en-US" sz="4800" b="1" dirty="0"/>
              <a:t> y </a:t>
            </a:r>
            <a:r>
              <a:rPr lang="en-US" sz="4800" b="1" dirty="0" err="1"/>
              <a:t>movimientos</a:t>
            </a:r>
            <a:r>
              <a:rPr lang="en-US" sz="4800" b="1" dirty="0"/>
              <a:t> </a:t>
            </a:r>
            <a:r>
              <a:rPr lang="en-US" sz="4800" b="1" dirty="0" err="1"/>
              <a:t>culturales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4621" y="2036618"/>
            <a:ext cx="10831399" cy="4267199"/>
          </a:xfrm>
        </p:spPr>
        <p:txBody>
          <a:bodyPr>
            <a:normAutofit/>
          </a:bodyPr>
          <a:lstStyle/>
          <a:p>
            <a:r>
              <a:rPr lang="es-419" sz="6000" u="sng" dirty="0"/>
              <a:t>La Generación del 98</a:t>
            </a:r>
            <a:endParaRPr lang="es-419" sz="6000" dirty="0"/>
          </a:p>
          <a:p>
            <a:r>
              <a:rPr lang="es-419" sz="6000" dirty="0"/>
              <a:t>Siglos XIX-XX</a:t>
            </a:r>
          </a:p>
          <a:p>
            <a:r>
              <a:rPr lang="es-419" sz="6000" dirty="0"/>
              <a:t>(</a:t>
            </a:r>
            <a:r>
              <a:rPr lang="es-419" sz="6000" dirty="0" err="1"/>
              <a:t>pgs</a:t>
            </a:r>
            <a:r>
              <a:rPr lang="es-419" sz="6000" dirty="0"/>
              <a:t>. 15-16)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509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7379" y="462337"/>
            <a:ext cx="11092943" cy="900551"/>
          </a:xfrm>
        </p:spPr>
        <p:txBody>
          <a:bodyPr>
            <a:noAutofit/>
          </a:bodyPr>
          <a:lstStyle/>
          <a:p>
            <a:r>
              <a:rPr lang="en-US" sz="4800" b="1" dirty="0" err="1"/>
              <a:t>Épocas</a:t>
            </a:r>
            <a:r>
              <a:rPr lang="en-US" sz="4800" b="1" dirty="0"/>
              <a:t> y </a:t>
            </a:r>
            <a:r>
              <a:rPr lang="en-US" sz="4800" b="1" dirty="0" err="1"/>
              <a:t>movimientos</a:t>
            </a:r>
            <a:r>
              <a:rPr lang="en-US" sz="4800" b="1" dirty="0"/>
              <a:t> </a:t>
            </a:r>
            <a:r>
              <a:rPr lang="en-US" sz="4800" b="1" dirty="0" err="1"/>
              <a:t>culturales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560" y="1630016"/>
            <a:ext cx="8650345" cy="5015346"/>
          </a:xfrm>
        </p:spPr>
        <p:txBody>
          <a:bodyPr>
            <a:normAutofit lnSpcReduction="10000"/>
          </a:bodyPr>
          <a:lstStyle/>
          <a:p>
            <a:endParaRPr lang="es-419" sz="3200" dirty="0"/>
          </a:p>
          <a:p>
            <a:r>
              <a:rPr lang="es-419" sz="4000" u="sng" dirty="0"/>
              <a:t>El Vanguardismo</a:t>
            </a:r>
          </a:p>
          <a:p>
            <a:r>
              <a:rPr lang="es-419" sz="4000" dirty="0"/>
              <a:t>Siglo XX </a:t>
            </a:r>
          </a:p>
          <a:p>
            <a:r>
              <a:rPr lang="es-419" sz="4000" dirty="0"/>
              <a:t>pg. 16</a:t>
            </a:r>
          </a:p>
          <a:p>
            <a:r>
              <a:rPr lang="es-419" sz="4000" u="sng" dirty="0"/>
              <a:t>El Modernismo</a:t>
            </a:r>
          </a:p>
          <a:p>
            <a:r>
              <a:rPr lang="es-419" sz="4000" dirty="0"/>
              <a:t>Siglo XX </a:t>
            </a:r>
          </a:p>
          <a:p>
            <a:r>
              <a:rPr lang="es-419" sz="4000" dirty="0"/>
              <a:t>pg. 19</a:t>
            </a:r>
          </a:p>
          <a:p>
            <a:endParaRPr lang="en-US" sz="4000" dirty="0"/>
          </a:p>
          <a:p>
            <a:endParaRPr lang="es-419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88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4549" y="304800"/>
            <a:ext cx="10693366" cy="1023841"/>
          </a:xfrm>
        </p:spPr>
        <p:txBody>
          <a:bodyPr>
            <a:noAutofit/>
          </a:bodyPr>
          <a:lstStyle/>
          <a:p>
            <a:r>
              <a:rPr lang="en-US" sz="4800" b="1" dirty="0" err="1"/>
              <a:t>Épocas</a:t>
            </a:r>
            <a:r>
              <a:rPr lang="en-US" sz="4800" b="1" dirty="0"/>
              <a:t> y </a:t>
            </a:r>
            <a:r>
              <a:rPr lang="en-US" sz="4800" b="1" dirty="0" err="1"/>
              <a:t>movimientos</a:t>
            </a:r>
            <a:r>
              <a:rPr lang="en-US" sz="4800" b="1" dirty="0"/>
              <a:t> </a:t>
            </a:r>
            <a:r>
              <a:rPr lang="en-US" sz="4800" b="1" dirty="0" err="1"/>
              <a:t>culturales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7238" y="1884219"/>
            <a:ext cx="10230677" cy="4668981"/>
          </a:xfrm>
        </p:spPr>
        <p:txBody>
          <a:bodyPr>
            <a:noAutofit/>
          </a:bodyPr>
          <a:lstStyle/>
          <a:p>
            <a:r>
              <a:rPr lang="es-419" sz="6000" u="sng" dirty="0"/>
              <a:t>El Boom </a:t>
            </a:r>
          </a:p>
          <a:p>
            <a:r>
              <a:rPr lang="es-419" sz="6000" dirty="0"/>
              <a:t>Siglo XX </a:t>
            </a:r>
          </a:p>
          <a:p>
            <a:r>
              <a:rPr lang="es-419" sz="6000" dirty="0"/>
              <a:t>pg. 21</a:t>
            </a:r>
          </a:p>
          <a:p>
            <a:r>
              <a:rPr lang="en-US" sz="6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58965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6194" y="410966"/>
            <a:ext cx="10691006" cy="921099"/>
          </a:xfrm>
        </p:spPr>
        <p:txBody>
          <a:bodyPr>
            <a:noAutofit/>
          </a:bodyPr>
          <a:lstStyle/>
          <a:p>
            <a:r>
              <a:rPr lang="en-US" sz="4800" b="1" dirty="0" err="1"/>
              <a:t>Épocas</a:t>
            </a:r>
            <a:r>
              <a:rPr lang="en-US" sz="4800" b="1" dirty="0"/>
              <a:t> y </a:t>
            </a:r>
            <a:r>
              <a:rPr lang="en-US" sz="4800" b="1" dirty="0" err="1"/>
              <a:t>movimientos</a:t>
            </a:r>
            <a:r>
              <a:rPr lang="en-US" sz="4800" b="1" dirty="0"/>
              <a:t> </a:t>
            </a:r>
            <a:r>
              <a:rPr lang="en-US" sz="4800" b="1" dirty="0" err="1"/>
              <a:t>culturales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6512" y="1630016"/>
            <a:ext cx="9527962" cy="5227984"/>
          </a:xfrm>
        </p:spPr>
        <p:txBody>
          <a:bodyPr>
            <a:noAutofit/>
          </a:bodyPr>
          <a:lstStyle/>
          <a:p>
            <a:r>
              <a:rPr lang="es-419" sz="3200" u="sng" dirty="0"/>
              <a:t>El </a:t>
            </a:r>
            <a:r>
              <a:rPr lang="es-419" sz="3200" u="sng" dirty="0" err="1"/>
              <a:t>Posboom</a:t>
            </a:r>
            <a:endParaRPr lang="es-419" sz="3200" u="sng" dirty="0"/>
          </a:p>
          <a:p>
            <a:r>
              <a:rPr lang="es-419" sz="3200" dirty="0"/>
              <a:t>Siglo XX </a:t>
            </a:r>
          </a:p>
          <a:p>
            <a:r>
              <a:rPr lang="es-419" sz="3200" dirty="0"/>
              <a:t>pg. 22</a:t>
            </a:r>
          </a:p>
          <a:p>
            <a:r>
              <a:rPr lang="es-419" sz="3200" u="sng" dirty="0"/>
              <a:t>Literatura Femenina Contemporánea </a:t>
            </a:r>
            <a:endParaRPr lang="es-419" sz="3200" dirty="0"/>
          </a:p>
          <a:p>
            <a:r>
              <a:rPr lang="es-419" sz="3200" dirty="0"/>
              <a:t>pg. 22</a:t>
            </a:r>
          </a:p>
        </p:txBody>
      </p:sp>
    </p:spTree>
    <p:extLst>
      <p:ext uri="{BB962C8B-B14F-4D97-AF65-F5344CB8AC3E}">
        <p14:creationId xmlns:p14="http://schemas.microsoft.com/office/powerpoint/2010/main" val="3023932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960" y="523982"/>
            <a:ext cx="10790127" cy="797640"/>
          </a:xfrm>
        </p:spPr>
        <p:txBody>
          <a:bodyPr>
            <a:noAutofit/>
          </a:bodyPr>
          <a:lstStyle/>
          <a:p>
            <a:r>
              <a:rPr lang="en-US" sz="4800" b="1" dirty="0" err="1"/>
              <a:t>Épocas</a:t>
            </a:r>
            <a:r>
              <a:rPr lang="en-US" sz="4800" b="1" dirty="0"/>
              <a:t> y </a:t>
            </a:r>
            <a:r>
              <a:rPr lang="en-US" sz="4800" b="1" dirty="0" err="1"/>
              <a:t>movimientos</a:t>
            </a:r>
            <a:r>
              <a:rPr lang="en-US" sz="4800" b="1" dirty="0"/>
              <a:t> </a:t>
            </a:r>
            <a:r>
              <a:rPr lang="en-US" sz="4800" b="1" dirty="0" err="1"/>
              <a:t>culturales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3382" y="1984521"/>
            <a:ext cx="10072255" cy="4443988"/>
          </a:xfrm>
        </p:spPr>
        <p:txBody>
          <a:bodyPr>
            <a:noAutofit/>
          </a:bodyPr>
          <a:lstStyle/>
          <a:p>
            <a:r>
              <a:rPr lang="es-419" sz="6000" u="sng" dirty="0"/>
              <a:t>La Edad Media </a:t>
            </a:r>
          </a:p>
          <a:p>
            <a:r>
              <a:rPr lang="es-419" sz="6000" dirty="0"/>
              <a:t>Siglos V-XV </a:t>
            </a:r>
          </a:p>
          <a:p>
            <a:r>
              <a:rPr lang="es-419" sz="6000" dirty="0" err="1"/>
              <a:t>pgs</a:t>
            </a:r>
            <a:r>
              <a:rPr lang="es-419" sz="6000" dirty="0"/>
              <a:t>. 2,3,4</a:t>
            </a:r>
          </a:p>
        </p:txBody>
      </p:sp>
    </p:spTree>
    <p:extLst>
      <p:ext uri="{BB962C8B-B14F-4D97-AF65-F5344CB8AC3E}">
        <p14:creationId xmlns:p14="http://schemas.microsoft.com/office/powerpoint/2010/main" val="372023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686" y="616450"/>
            <a:ext cx="11057255" cy="715447"/>
          </a:xfrm>
        </p:spPr>
        <p:txBody>
          <a:bodyPr>
            <a:noAutofit/>
          </a:bodyPr>
          <a:lstStyle/>
          <a:p>
            <a:r>
              <a:rPr lang="en-US" sz="4800" b="1" dirty="0" err="1"/>
              <a:t>Épocas</a:t>
            </a:r>
            <a:r>
              <a:rPr lang="en-US" sz="4800" b="1" dirty="0"/>
              <a:t> y </a:t>
            </a:r>
            <a:r>
              <a:rPr lang="en-US" sz="4800" b="1" dirty="0" err="1"/>
              <a:t>movimientos</a:t>
            </a:r>
            <a:r>
              <a:rPr lang="en-US" sz="4800" b="1" dirty="0"/>
              <a:t> </a:t>
            </a:r>
            <a:r>
              <a:rPr lang="en-US" sz="4800" b="1" dirty="0" err="1"/>
              <a:t>culturales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3115" y="2289321"/>
            <a:ext cx="9922304" cy="3778970"/>
          </a:xfrm>
        </p:spPr>
        <p:txBody>
          <a:bodyPr>
            <a:normAutofit fontScale="25000" lnSpcReduction="20000"/>
          </a:bodyPr>
          <a:lstStyle/>
          <a:p>
            <a:r>
              <a:rPr lang="es-419" sz="24000" u="sng" dirty="0"/>
              <a:t>La Época de la Conquista</a:t>
            </a:r>
          </a:p>
          <a:p>
            <a:r>
              <a:rPr lang="es-419" sz="24000" dirty="0"/>
              <a:t>Siglo XV-XVI </a:t>
            </a:r>
          </a:p>
          <a:p>
            <a:r>
              <a:rPr lang="es-419" sz="24000" dirty="0" err="1"/>
              <a:t>pgs</a:t>
            </a:r>
            <a:r>
              <a:rPr lang="es-419" sz="24000" dirty="0"/>
              <a:t>. 4,5,9</a:t>
            </a:r>
          </a:p>
          <a:p>
            <a:r>
              <a:rPr lang="en-US" sz="24000" dirty="0"/>
              <a:t> </a:t>
            </a:r>
            <a:endParaRPr lang="es-419" sz="2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253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7" y="688369"/>
            <a:ext cx="10649685" cy="750786"/>
          </a:xfrm>
        </p:spPr>
        <p:txBody>
          <a:bodyPr>
            <a:noAutofit/>
          </a:bodyPr>
          <a:lstStyle/>
          <a:p>
            <a:r>
              <a:rPr lang="en-US" sz="4800" b="1" dirty="0" err="1"/>
              <a:t>Épocas</a:t>
            </a:r>
            <a:r>
              <a:rPr lang="en-US" sz="4800" b="1" dirty="0"/>
              <a:t> y </a:t>
            </a:r>
            <a:r>
              <a:rPr lang="en-US" sz="4800" b="1" dirty="0" err="1"/>
              <a:t>movimientos</a:t>
            </a:r>
            <a:r>
              <a:rPr lang="en-US" sz="4800" b="1" dirty="0"/>
              <a:t> </a:t>
            </a:r>
            <a:r>
              <a:rPr lang="en-US" sz="4800" b="1" dirty="0" err="1"/>
              <a:t>culturales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4940" y="1999875"/>
            <a:ext cx="9126398" cy="4456343"/>
          </a:xfrm>
        </p:spPr>
        <p:txBody>
          <a:bodyPr>
            <a:noAutofit/>
          </a:bodyPr>
          <a:lstStyle/>
          <a:p>
            <a:r>
              <a:rPr lang="es-419" sz="6000" u="sng" dirty="0"/>
              <a:t>El Siglo de Oro </a:t>
            </a:r>
          </a:p>
          <a:p>
            <a:r>
              <a:rPr lang="es-419" sz="6000" dirty="0"/>
              <a:t>Siglos XVI-XVII </a:t>
            </a:r>
          </a:p>
          <a:p>
            <a:r>
              <a:rPr lang="es-419" sz="6000" dirty="0"/>
              <a:t>pg. 6</a:t>
            </a:r>
          </a:p>
          <a:p>
            <a:r>
              <a:rPr lang="en-US" sz="6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63153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6947" y="256854"/>
            <a:ext cx="10876963" cy="901630"/>
          </a:xfrm>
        </p:spPr>
        <p:txBody>
          <a:bodyPr>
            <a:noAutofit/>
          </a:bodyPr>
          <a:lstStyle/>
          <a:p>
            <a:r>
              <a:rPr lang="en-US" sz="4800" b="1" dirty="0" err="1"/>
              <a:t>Épocas</a:t>
            </a:r>
            <a:r>
              <a:rPr lang="en-US" sz="4800" b="1" dirty="0"/>
              <a:t> y </a:t>
            </a:r>
            <a:r>
              <a:rPr lang="en-US" sz="4800" b="1" dirty="0" err="1"/>
              <a:t>movimientos</a:t>
            </a:r>
            <a:r>
              <a:rPr lang="en-US" sz="4800" b="1" dirty="0"/>
              <a:t> </a:t>
            </a:r>
            <a:r>
              <a:rPr lang="en-US" sz="4800" b="1" dirty="0" err="1"/>
              <a:t>culturales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2842" y="1334857"/>
            <a:ext cx="12192000" cy="5121782"/>
          </a:xfrm>
        </p:spPr>
        <p:txBody>
          <a:bodyPr>
            <a:noAutofit/>
          </a:bodyPr>
          <a:lstStyle/>
          <a:p>
            <a:r>
              <a:rPr lang="es-419" sz="4000" u="sng" dirty="0"/>
              <a:t>La Novela Picaresca </a:t>
            </a:r>
            <a:r>
              <a:rPr lang="es-419" sz="4000" dirty="0"/>
              <a:t> </a:t>
            </a:r>
            <a:endParaRPr lang="es-419" sz="4000" u="sng" dirty="0"/>
          </a:p>
          <a:p>
            <a:r>
              <a:rPr lang="es-419" sz="4000" dirty="0"/>
              <a:t>Siglos XVI-XVII </a:t>
            </a:r>
          </a:p>
          <a:p>
            <a:r>
              <a:rPr lang="es-419" sz="4000" dirty="0"/>
              <a:t>pg. 7</a:t>
            </a:r>
          </a:p>
          <a:p>
            <a:r>
              <a:rPr lang="es-419" sz="4000" u="sng" dirty="0"/>
              <a:t>La Comedia del Siglo de Oro  </a:t>
            </a:r>
          </a:p>
          <a:p>
            <a:r>
              <a:rPr lang="es-419" sz="4000" dirty="0"/>
              <a:t>Siglos XVI-XVII </a:t>
            </a:r>
          </a:p>
          <a:p>
            <a:r>
              <a:rPr lang="es-419" sz="4000" dirty="0" err="1"/>
              <a:t>pgs</a:t>
            </a:r>
            <a:r>
              <a:rPr lang="es-419" sz="4000" dirty="0"/>
              <a:t>. 7,8</a:t>
            </a:r>
          </a:p>
        </p:txBody>
      </p:sp>
    </p:spTree>
    <p:extLst>
      <p:ext uri="{BB962C8B-B14F-4D97-AF65-F5344CB8AC3E}">
        <p14:creationId xmlns:p14="http://schemas.microsoft.com/office/powerpoint/2010/main" val="3157350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330" y="297951"/>
            <a:ext cx="11133207" cy="795008"/>
          </a:xfrm>
        </p:spPr>
        <p:txBody>
          <a:bodyPr>
            <a:noAutofit/>
          </a:bodyPr>
          <a:lstStyle/>
          <a:p>
            <a:r>
              <a:rPr lang="en-US" sz="4800" b="1" dirty="0" err="1"/>
              <a:t>Épocas</a:t>
            </a:r>
            <a:r>
              <a:rPr lang="en-US" sz="4800" b="1" dirty="0"/>
              <a:t> y </a:t>
            </a:r>
            <a:r>
              <a:rPr lang="en-US" sz="4800" b="1" dirty="0" err="1"/>
              <a:t>movimientos</a:t>
            </a:r>
            <a:r>
              <a:rPr lang="en-US" sz="4800" b="1" dirty="0"/>
              <a:t> </a:t>
            </a:r>
            <a:r>
              <a:rPr lang="en-US" sz="4800" b="1" dirty="0" err="1"/>
              <a:t>culturales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5203" y="1380635"/>
            <a:ext cx="9087871" cy="5047874"/>
          </a:xfrm>
        </p:spPr>
        <p:txBody>
          <a:bodyPr>
            <a:noAutofit/>
          </a:bodyPr>
          <a:lstStyle/>
          <a:p>
            <a:r>
              <a:rPr lang="es-419" sz="4000" u="sng" dirty="0"/>
              <a:t>El Renacimiento </a:t>
            </a:r>
          </a:p>
          <a:p>
            <a:r>
              <a:rPr lang="es-419" sz="4000" dirty="0"/>
              <a:t>Siglo XVI </a:t>
            </a:r>
          </a:p>
          <a:p>
            <a:r>
              <a:rPr lang="es-419" sz="4000" dirty="0"/>
              <a:t>pg. 6</a:t>
            </a:r>
          </a:p>
          <a:p>
            <a:r>
              <a:rPr lang="es-419" sz="4000" u="sng" dirty="0"/>
              <a:t>El Barroco </a:t>
            </a:r>
          </a:p>
          <a:p>
            <a:r>
              <a:rPr lang="es-419" sz="4000" dirty="0"/>
              <a:t>Siglo XVII </a:t>
            </a:r>
          </a:p>
          <a:p>
            <a:r>
              <a:rPr lang="es-419" sz="4000" dirty="0" err="1"/>
              <a:t>pgs</a:t>
            </a:r>
            <a:r>
              <a:rPr lang="es-419" sz="4000" dirty="0"/>
              <a:t>. 8,9</a:t>
            </a:r>
          </a:p>
        </p:txBody>
      </p:sp>
    </p:spTree>
    <p:extLst>
      <p:ext uri="{BB962C8B-B14F-4D97-AF65-F5344CB8AC3E}">
        <p14:creationId xmlns:p14="http://schemas.microsoft.com/office/powerpoint/2010/main" val="3688577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330" y="609600"/>
            <a:ext cx="10691418" cy="923435"/>
          </a:xfrm>
        </p:spPr>
        <p:txBody>
          <a:bodyPr>
            <a:noAutofit/>
          </a:bodyPr>
          <a:lstStyle/>
          <a:p>
            <a:r>
              <a:rPr lang="en-US" sz="4800" b="1" dirty="0" err="1"/>
              <a:t>Épocas</a:t>
            </a:r>
            <a:r>
              <a:rPr lang="en-US" sz="4800" b="1" dirty="0"/>
              <a:t> y </a:t>
            </a:r>
            <a:r>
              <a:rPr lang="en-US" sz="4800" b="1" dirty="0" err="1"/>
              <a:t>movimientos</a:t>
            </a:r>
            <a:r>
              <a:rPr lang="en-US" sz="4800" b="1" dirty="0"/>
              <a:t> </a:t>
            </a:r>
            <a:r>
              <a:rPr lang="en-US" sz="4800" b="1" dirty="0" err="1"/>
              <a:t>culturales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3559" y="2198054"/>
            <a:ext cx="9738838" cy="4050346"/>
          </a:xfrm>
        </p:spPr>
        <p:txBody>
          <a:bodyPr>
            <a:normAutofit/>
          </a:bodyPr>
          <a:lstStyle/>
          <a:p>
            <a:r>
              <a:rPr lang="es-419" sz="6000" u="sng" dirty="0"/>
              <a:t>La Época Colonial</a:t>
            </a:r>
          </a:p>
          <a:p>
            <a:r>
              <a:rPr lang="es-419" sz="6000" dirty="0"/>
              <a:t>Siglo XVI-XIX </a:t>
            </a:r>
          </a:p>
          <a:p>
            <a:r>
              <a:rPr lang="es-419" sz="6000" dirty="0" err="1"/>
              <a:t>pgs</a:t>
            </a:r>
            <a:r>
              <a:rPr lang="es-419" sz="6000" dirty="0"/>
              <a:t>. 9,10,11</a:t>
            </a:r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230395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9311" y="708917"/>
            <a:ext cx="10729260" cy="986157"/>
          </a:xfrm>
        </p:spPr>
        <p:txBody>
          <a:bodyPr>
            <a:noAutofit/>
          </a:bodyPr>
          <a:lstStyle/>
          <a:p>
            <a:r>
              <a:rPr lang="en-US" sz="4800" b="1" dirty="0" err="1"/>
              <a:t>Épocas</a:t>
            </a:r>
            <a:r>
              <a:rPr lang="en-US" sz="4800" b="1" dirty="0"/>
              <a:t> y </a:t>
            </a:r>
            <a:r>
              <a:rPr lang="en-US" sz="4800" b="1" dirty="0" err="1"/>
              <a:t>movimientos</a:t>
            </a:r>
            <a:r>
              <a:rPr lang="en-US" sz="4800" b="1" dirty="0"/>
              <a:t> </a:t>
            </a:r>
            <a:r>
              <a:rPr lang="en-US" sz="4800" b="1" dirty="0" err="1"/>
              <a:t>culturales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8454" y="2165058"/>
            <a:ext cx="8121620" cy="4166470"/>
          </a:xfrm>
        </p:spPr>
        <p:txBody>
          <a:bodyPr>
            <a:normAutofit/>
          </a:bodyPr>
          <a:lstStyle/>
          <a:p>
            <a:r>
              <a:rPr lang="es-419" sz="6500" u="sng" dirty="0"/>
              <a:t>La Época Moderna</a:t>
            </a:r>
          </a:p>
          <a:p>
            <a:r>
              <a:rPr lang="es-419" sz="6500" dirty="0"/>
              <a:t>Siglos XIX-XX</a:t>
            </a:r>
          </a:p>
          <a:p>
            <a:r>
              <a:rPr lang="es-419" sz="6500" dirty="0" err="1"/>
              <a:t>pgs</a:t>
            </a:r>
            <a:r>
              <a:rPr lang="es-419" sz="6500" dirty="0"/>
              <a:t>. 12-14 y 17-19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552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360" y="457281"/>
            <a:ext cx="10513502" cy="914238"/>
          </a:xfrm>
        </p:spPr>
        <p:txBody>
          <a:bodyPr>
            <a:noAutofit/>
          </a:bodyPr>
          <a:lstStyle/>
          <a:p>
            <a:r>
              <a:rPr lang="en-US" sz="4800" b="1" dirty="0" err="1"/>
              <a:t>Épocas</a:t>
            </a:r>
            <a:r>
              <a:rPr lang="en-US" sz="4800" b="1" dirty="0"/>
              <a:t> y </a:t>
            </a:r>
            <a:r>
              <a:rPr lang="en-US" sz="4800" b="1" dirty="0" err="1"/>
              <a:t>movimientos</a:t>
            </a:r>
            <a:r>
              <a:rPr lang="en-US" sz="4800" b="1" dirty="0"/>
              <a:t> </a:t>
            </a:r>
            <a:r>
              <a:rPr lang="en-US" sz="4800" b="1" dirty="0" err="1"/>
              <a:t>culturales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4488" y="1941695"/>
            <a:ext cx="11504494" cy="4001905"/>
          </a:xfrm>
        </p:spPr>
        <p:txBody>
          <a:bodyPr>
            <a:noAutofit/>
          </a:bodyPr>
          <a:lstStyle/>
          <a:p>
            <a:r>
              <a:rPr lang="es-419" sz="5400" u="sng" dirty="0"/>
              <a:t>El Romanticismo </a:t>
            </a:r>
          </a:p>
          <a:p>
            <a:r>
              <a:rPr lang="es-419" sz="5400" dirty="0"/>
              <a:t>Siglos XVIII-XIX  </a:t>
            </a:r>
          </a:p>
          <a:p>
            <a:r>
              <a:rPr lang="es-419" sz="5400" dirty="0" err="1"/>
              <a:t>pgs</a:t>
            </a:r>
            <a:r>
              <a:rPr lang="es-419" sz="5400" dirty="0"/>
              <a:t>. 14,19</a:t>
            </a:r>
          </a:p>
        </p:txBody>
      </p:sp>
    </p:spTree>
    <p:extLst>
      <p:ext uri="{BB962C8B-B14F-4D97-AF65-F5344CB8AC3E}">
        <p14:creationId xmlns:p14="http://schemas.microsoft.com/office/powerpoint/2010/main" val="1552769125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1686</TotalTime>
  <Words>243</Words>
  <Application>Microsoft Office PowerPoint</Application>
  <PresentationFormat>Widescreen</PresentationFormat>
  <Paragraphs>81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Schoolbook</vt:lpstr>
      <vt:lpstr>Wingdings 2</vt:lpstr>
      <vt:lpstr>View</vt:lpstr>
      <vt:lpstr>Épocas y movimientos culturales</vt:lpstr>
      <vt:lpstr>Épocas y movimientos culturales</vt:lpstr>
      <vt:lpstr>Épocas y movimientos culturales</vt:lpstr>
      <vt:lpstr>Épocas y movimientos culturales</vt:lpstr>
      <vt:lpstr>Épocas y movimientos culturales</vt:lpstr>
      <vt:lpstr>Épocas y movimientos culturales</vt:lpstr>
      <vt:lpstr>Épocas y movimientos culturales</vt:lpstr>
      <vt:lpstr>Épocas y movimientos culturales</vt:lpstr>
      <vt:lpstr>Épocas y movimientos culturales</vt:lpstr>
      <vt:lpstr>Épocas y movimientos culturales</vt:lpstr>
      <vt:lpstr>Épocas y movimientos culturales</vt:lpstr>
      <vt:lpstr>Épocas y movimientos culturales</vt:lpstr>
      <vt:lpstr>Épocas y movimientos culturales</vt:lpstr>
      <vt:lpstr>Épocas y movimientos culturales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Movimientos y epocas literarias</dc:title>
  <dc:creator>Espana Jorge</dc:creator>
  <cp:lastModifiedBy>Jorge Espana</cp:lastModifiedBy>
  <cp:revision>49</cp:revision>
  <dcterms:created xsi:type="dcterms:W3CDTF">2015-08-30T21:10:17Z</dcterms:created>
  <dcterms:modified xsi:type="dcterms:W3CDTF">2020-05-01T02:50:46Z</dcterms:modified>
</cp:coreProperties>
</file>